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6"/>
  </p:notesMasterIdLst>
  <p:sldIdLst>
    <p:sldId id="287" r:id="rId5"/>
    <p:sldId id="290" r:id="rId6"/>
    <p:sldId id="288" r:id="rId7"/>
    <p:sldId id="309" r:id="rId8"/>
    <p:sldId id="313" r:id="rId9"/>
    <p:sldId id="291" r:id="rId10"/>
    <p:sldId id="262" r:id="rId11"/>
    <p:sldId id="314" r:id="rId12"/>
    <p:sldId id="258" r:id="rId13"/>
    <p:sldId id="281" r:id="rId14"/>
    <p:sldId id="273" r:id="rId15"/>
    <p:sldId id="315" r:id="rId16"/>
    <p:sldId id="261" r:id="rId17"/>
    <p:sldId id="257" r:id="rId18"/>
    <p:sldId id="286" r:id="rId19"/>
    <p:sldId id="256" r:id="rId20"/>
    <p:sldId id="285" r:id="rId21"/>
    <p:sldId id="293" r:id="rId22"/>
    <p:sldId id="308" r:id="rId23"/>
    <p:sldId id="311" r:id="rId24"/>
    <p:sldId id="304" r:id="rId25"/>
  </p:sldIdLst>
  <p:sldSz cx="9144000" cy="6858000" type="screen4x3"/>
  <p:notesSz cx="6794500" cy="9906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20A515-D72D-204F-9F65-D6EA5A0EAD38}">
          <p14:sldIdLst>
            <p14:sldId id="287"/>
            <p14:sldId id="290"/>
            <p14:sldId id="288"/>
            <p14:sldId id="309"/>
            <p14:sldId id="313"/>
            <p14:sldId id="291"/>
            <p14:sldId id="262"/>
            <p14:sldId id="314"/>
            <p14:sldId id="258"/>
            <p14:sldId id="281"/>
            <p14:sldId id="273"/>
            <p14:sldId id="315"/>
            <p14:sldId id="261"/>
            <p14:sldId id="257"/>
            <p14:sldId id="286"/>
            <p14:sldId id="256"/>
            <p14:sldId id="285"/>
            <p14:sldId id="293"/>
            <p14:sldId id="308"/>
            <p14:sldId id="311"/>
            <p14:sldId id="304"/>
          </p14:sldIdLst>
        </p14:section>
        <p14:section name="Раздел без заголовка" id="{0C7DEEC0-B4C9-4390-91C0-79CF85F8304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9999"/>
    <a:srgbClr val="24666A"/>
    <a:srgbClr val="256569"/>
    <a:srgbClr val="5B9BD5"/>
    <a:srgbClr val="D7D7D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51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B46920-E0F0-43D8-84D5-7F91CBB3839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5A11FCD7-FBC6-4DC2-B5BD-C5B87BD4AC22}">
      <dgm:prSet phldrT="[Текст]"/>
      <dgm:spPr/>
      <dgm:t>
        <a:bodyPr/>
        <a:lstStyle/>
        <a:p>
          <a:r>
            <a:rPr lang="ru-RU" dirty="0"/>
            <a:t>Создать условия мотивированного практического применения знаний</a:t>
          </a:r>
        </a:p>
      </dgm:t>
    </dgm:pt>
    <dgm:pt modelId="{B75D8D99-1163-412C-A4A2-006EF7296CE3}" type="parTrans" cxnId="{AAA484BC-325A-424B-9325-49ECC9FD051A}">
      <dgm:prSet/>
      <dgm:spPr/>
      <dgm:t>
        <a:bodyPr/>
        <a:lstStyle/>
        <a:p>
          <a:endParaRPr lang="ru-RU"/>
        </a:p>
      </dgm:t>
    </dgm:pt>
    <dgm:pt modelId="{D1F69D1C-0DA2-41BF-836D-70B9422D13B7}" type="sibTrans" cxnId="{AAA484BC-325A-424B-9325-49ECC9FD051A}">
      <dgm:prSet/>
      <dgm:spPr/>
      <dgm:t>
        <a:bodyPr/>
        <a:lstStyle/>
        <a:p>
          <a:endParaRPr lang="ru-RU"/>
        </a:p>
      </dgm:t>
    </dgm:pt>
    <dgm:pt modelId="{5BB6105E-84B0-4371-9A13-A8C27B52ECDD}">
      <dgm:prSet phldrT="[Текст]"/>
      <dgm:spPr/>
      <dgm:t>
        <a:bodyPr/>
        <a:lstStyle/>
        <a:p>
          <a:r>
            <a:rPr lang="ru-RU" dirty="0"/>
            <a:t>Дать студентам возможность увидеть результаты своего труда</a:t>
          </a:r>
        </a:p>
      </dgm:t>
    </dgm:pt>
    <dgm:pt modelId="{0C6A9E18-5544-4A6A-BEF0-6966FB1957C4}" type="parTrans" cxnId="{8168EDA5-6572-4E90-8522-98931ABD1A25}">
      <dgm:prSet/>
      <dgm:spPr/>
      <dgm:t>
        <a:bodyPr/>
        <a:lstStyle/>
        <a:p>
          <a:endParaRPr lang="ru-RU"/>
        </a:p>
      </dgm:t>
    </dgm:pt>
    <dgm:pt modelId="{5E605B09-9676-4B02-AAB4-E9A3537775B3}" type="sibTrans" cxnId="{8168EDA5-6572-4E90-8522-98931ABD1A25}">
      <dgm:prSet/>
      <dgm:spPr/>
      <dgm:t>
        <a:bodyPr/>
        <a:lstStyle/>
        <a:p>
          <a:endParaRPr lang="ru-RU"/>
        </a:p>
      </dgm:t>
    </dgm:pt>
    <dgm:pt modelId="{732AC386-7F1A-48D3-8D61-69D4499C463B}">
      <dgm:prSet phldrT="[Текст]"/>
      <dgm:spPr/>
      <dgm:t>
        <a:bodyPr/>
        <a:lstStyle/>
        <a:p>
          <a:r>
            <a:rPr lang="ru-RU" dirty="0"/>
            <a:t>Заинтересовать студентов на изучение предметов</a:t>
          </a:r>
        </a:p>
      </dgm:t>
    </dgm:pt>
    <dgm:pt modelId="{7E2AAA3B-AC86-4957-8319-FEF8737239C4}" type="parTrans" cxnId="{5FDC0FEF-D57B-409A-B0F4-B80DAAE0345B}">
      <dgm:prSet/>
      <dgm:spPr/>
      <dgm:t>
        <a:bodyPr/>
        <a:lstStyle/>
        <a:p>
          <a:endParaRPr lang="ru-RU"/>
        </a:p>
      </dgm:t>
    </dgm:pt>
    <dgm:pt modelId="{D6050B17-FF6B-4610-8290-5E6265D1D8AE}" type="sibTrans" cxnId="{5FDC0FEF-D57B-409A-B0F4-B80DAAE0345B}">
      <dgm:prSet/>
      <dgm:spPr/>
      <dgm:t>
        <a:bodyPr/>
        <a:lstStyle/>
        <a:p>
          <a:endParaRPr lang="ru-RU"/>
        </a:p>
      </dgm:t>
    </dgm:pt>
    <dgm:pt modelId="{713DD2A5-AA37-4152-B95E-56895E81987F}">
      <dgm:prSet phldrT="[Текст]"/>
      <dgm:spPr/>
      <dgm:t>
        <a:bodyPr/>
        <a:lstStyle/>
        <a:p>
          <a:r>
            <a:rPr lang="ru-RU" dirty="0"/>
            <a:t>Совершенствование коммуникационно-познавательных умений и навыков</a:t>
          </a:r>
        </a:p>
      </dgm:t>
    </dgm:pt>
    <dgm:pt modelId="{FD3E31AF-D82F-458C-81A7-7BDAB2650767}" type="parTrans" cxnId="{FF6CAA50-31FF-42CB-9649-AF7F0F19EC75}">
      <dgm:prSet/>
      <dgm:spPr/>
      <dgm:t>
        <a:bodyPr/>
        <a:lstStyle/>
        <a:p>
          <a:endParaRPr lang="ru-RU"/>
        </a:p>
      </dgm:t>
    </dgm:pt>
    <dgm:pt modelId="{0BAFEBEE-F90D-48F2-9D48-9318D9BE7734}" type="sibTrans" cxnId="{FF6CAA50-31FF-42CB-9649-AF7F0F19EC75}">
      <dgm:prSet/>
      <dgm:spPr/>
      <dgm:t>
        <a:bodyPr/>
        <a:lstStyle/>
        <a:p>
          <a:endParaRPr lang="ru-RU"/>
        </a:p>
      </dgm:t>
    </dgm:pt>
    <dgm:pt modelId="{3717BF21-2C49-4ACA-B8EC-BB0B4A6CD7DA}">
      <dgm:prSet phldrT="[Текст]"/>
      <dgm:spPr/>
      <dgm:t>
        <a:bodyPr/>
        <a:lstStyle/>
        <a:p>
          <a:r>
            <a:rPr lang="ru-RU" dirty="0"/>
            <a:t>Развивать умение оценивать правильность выполнения учебной задачи</a:t>
          </a:r>
        </a:p>
      </dgm:t>
    </dgm:pt>
    <dgm:pt modelId="{0126D532-D346-4EE4-BB7F-0D732C848FCD}" type="parTrans" cxnId="{AEEFCC07-4967-4D09-B37B-08B0048D9C1F}">
      <dgm:prSet/>
      <dgm:spPr/>
      <dgm:t>
        <a:bodyPr/>
        <a:lstStyle/>
        <a:p>
          <a:endParaRPr lang="ru-RU"/>
        </a:p>
      </dgm:t>
    </dgm:pt>
    <dgm:pt modelId="{1225CF78-374E-4194-9F56-2126A61930DE}" type="sibTrans" cxnId="{AEEFCC07-4967-4D09-B37B-08B0048D9C1F}">
      <dgm:prSet/>
      <dgm:spPr/>
      <dgm:t>
        <a:bodyPr/>
        <a:lstStyle/>
        <a:p>
          <a:endParaRPr lang="ru-RU"/>
        </a:p>
      </dgm:t>
    </dgm:pt>
    <dgm:pt modelId="{7E1FDCE8-0FE9-4123-8A79-8016E9E70E64}" type="pres">
      <dgm:prSet presAssocID="{91B46920-E0F0-43D8-84D5-7F91CBB38395}" presName="Name0" presStyleCnt="0">
        <dgm:presLayoutVars>
          <dgm:dir/>
          <dgm:resizeHandles val="exact"/>
        </dgm:presLayoutVars>
      </dgm:prSet>
      <dgm:spPr/>
    </dgm:pt>
    <dgm:pt modelId="{627BFB18-8835-4559-9AC3-8384E9DFD2CB}" type="pres">
      <dgm:prSet presAssocID="{91B46920-E0F0-43D8-84D5-7F91CBB38395}" presName="cycle" presStyleCnt="0"/>
      <dgm:spPr/>
    </dgm:pt>
    <dgm:pt modelId="{D10E91C4-27A1-4F37-9EFF-C7C490E9A362}" type="pres">
      <dgm:prSet presAssocID="{5A11FCD7-FBC6-4DC2-B5BD-C5B87BD4AC22}" presName="nodeFirstNode" presStyleLbl="node1" presStyleIdx="0" presStyleCnt="5">
        <dgm:presLayoutVars>
          <dgm:bulletEnabled val="1"/>
        </dgm:presLayoutVars>
      </dgm:prSet>
      <dgm:spPr/>
    </dgm:pt>
    <dgm:pt modelId="{4AC17BA2-5F6C-4924-9AB7-2D57B7A2A341}" type="pres">
      <dgm:prSet presAssocID="{D1F69D1C-0DA2-41BF-836D-70B9422D13B7}" presName="sibTransFirstNode" presStyleLbl="bgShp" presStyleIdx="0" presStyleCnt="1"/>
      <dgm:spPr/>
    </dgm:pt>
    <dgm:pt modelId="{4FCF12A4-5BC8-4CD8-92C1-3F07796994D9}" type="pres">
      <dgm:prSet presAssocID="{5BB6105E-84B0-4371-9A13-A8C27B52ECDD}" presName="nodeFollowingNodes" presStyleLbl="node1" presStyleIdx="1" presStyleCnt="5">
        <dgm:presLayoutVars>
          <dgm:bulletEnabled val="1"/>
        </dgm:presLayoutVars>
      </dgm:prSet>
      <dgm:spPr/>
    </dgm:pt>
    <dgm:pt modelId="{A58D2473-9989-4273-BB68-EEA1572FA8FE}" type="pres">
      <dgm:prSet presAssocID="{732AC386-7F1A-48D3-8D61-69D4499C463B}" presName="nodeFollowingNodes" presStyleLbl="node1" presStyleIdx="2" presStyleCnt="5" custRadScaleRad="99216" custRadScaleInc="1311">
        <dgm:presLayoutVars>
          <dgm:bulletEnabled val="1"/>
        </dgm:presLayoutVars>
      </dgm:prSet>
      <dgm:spPr/>
    </dgm:pt>
    <dgm:pt modelId="{E4BF9FA3-4852-4835-8071-48DF656E3468}" type="pres">
      <dgm:prSet presAssocID="{713DD2A5-AA37-4152-B95E-56895E81987F}" presName="nodeFollowingNodes" presStyleLbl="node1" presStyleIdx="3" presStyleCnt="5" custRadScaleRad="99877" custRadScaleInc="1759">
        <dgm:presLayoutVars>
          <dgm:bulletEnabled val="1"/>
        </dgm:presLayoutVars>
      </dgm:prSet>
      <dgm:spPr/>
    </dgm:pt>
    <dgm:pt modelId="{964427FA-C81E-43B6-8FCD-CD7FC625BC9F}" type="pres">
      <dgm:prSet presAssocID="{3717BF21-2C49-4ACA-B8EC-BB0B4A6CD7DA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AEEFCC07-4967-4D09-B37B-08B0048D9C1F}" srcId="{91B46920-E0F0-43D8-84D5-7F91CBB38395}" destId="{3717BF21-2C49-4ACA-B8EC-BB0B4A6CD7DA}" srcOrd="4" destOrd="0" parTransId="{0126D532-D346-4EE4-BB7F-0D732C848FCD}" sibTransId="{1225CF78-374E-4194-9F56-2126A61930DE}"/>
    <dgm:cxn modelId="{13FAF126-0884-4269-821F-31B30454C278}" type="presOf" srcId="{5BB6105E-84B0-4371-9A13-A8C27B52ECDD}" destId="{4FCF12A4-5BC8-4CD8-92C1-3F07796994D9}" srcOrd="0" destOrd="0" presId="urn:microsoft.com/office/officeart/2005/8/layout/cycle3"/>
    <dgm:cxn modelId="{BA7F8830-4AF5-44BB-BB17-0AE1D6EF6159}" type="presOf" srcId="{5A11FCD7-FBC6-4DC2-B5BD-C5B87BD4AC22}" destId="{D10E91C4-27A1-4F37-9EFF-C7C490E9A362}" srcOrd="0" destOrd="0" presId="urn:microsoft.com/office/officeart/2005/8/layout/cycle3"/>
    <dgm:cxn modelId="{8ABB113F-61B7-4F0A-9EA7-C26942FDE551}" type="presOf" srcId="{91B46920-E0F0-43D8-84D5-7F91CBB38395}" destId="{7E1FDCE8-0FE9-4123-8A79-8016E9E70E64}" srcOrd="0" destOrd="0" presId="urn:microsoft.com/office/officeart/2005/8/layout/cycle3"/>
    <dgm:cxn modelId="{FF6CAA50-31FF-42CB-9649-AF7F0F19EC75}" srcId="{91B46920-E0F0-43D8-84D5-7F91CBB38395}" destId="{713DD2A5-AA37-4152-B95E-56895E81987F}" srcOrd="3" destOrd="0" parTransId="{FD3E31AF-D82F-458C-81A7-7BDAB2650767}" sibTransId="{0BAFEBEE-F90D-48F2-9D48-9318D9BE7734}"/>
    <dgm:cxn modelId="{8168EDA5-6572-4E90-8522-98931ABD1A25}" srcId="{91B46920-E0F0-43D8-84D5-7F91CBB38395}" destId="{5BB6105E-84B0-4371-9A13-A8C27B52ECDD}" srcOrd="1" destOrd="0" parTransId="{0C6A9E18-5544-4A6A-BEF0-6966FB1957C4}" sibTransId="{5E605B09-9676-4B02-AAB4-E9A3537775B3}"/>
    <dgm:cxn modelId="{4DDEBBAD-1DF1-4F8E-9C44-55700DCBD372}" type="presOf" srcId="{713DD2A5-AA37-4152-B95E-56895E81987F}" destId="{E4BF9FA3-4852-4835-8071-48DF656E3468}" srcOrd="0" destOrd="0" presId="urn:microsoft.com/office/officeart/2005/8/layout/cycle3"/>
    <dgm:cxn modelId="{1DE892AE-4856-4464-9258-A679F831D757}" type="presOf" srcId="{3717BF21-2C49-4ACA-B8EC-BB0B4A6CD7DA}" destId="{964427FA-C81E-43B6-8FCD-CD7FC625BC9F}" srcOrd="0" destOrd="0" presId="urn:microsoft.com/office/officeart/2005/8/layout/cycle3"/>
    <dgm:cxn modelId="{AAA484BC-325A-424B-9325-49ECC9FD051A}" srcId="{91B46920-E0F0-43D8-84D5-7F91CBB38395}" destId="{5A11FCD7-FBC6-4DC2-B5BD-C5B87BD4AC22}" srcOrd="0" destOrd="0" parTransId="{B75D8D99-1163-412C-A4A2-006EF7296CE3}" sibTransId="{D1F69D1C-0DA2-41BF-836D-70B9422D13B7}"/>
    <dgm:cxn modelId="{31F27DD2-56D5-47D9-91CF-A34BAFABAECE}" type="presOf" srcId="{D1F69D1C-0DA2-41BF-836D-70B9422D13B7}" destId="{4AC17BA2-5F6C-4924-9AB7-2D57B7A2A341}" srcOrd="0" destOrd="0" presId="urn:microsoft.com/office/officeart/2005/8/layout/cycle3"/>
    <dgm:cxn modelId="{5FDC0FEF-D57B-409A-B0F4-B80DAAE0345B}" srcId="{91B46920-E0F0-43D8-84D5-7F91CBB38395}" destId="{732AC386-7F1A-48D3-8D61-69D4499C463B}" srcOrd="2" destOrd="0" parTransId="{7E2AAA3B-AC86-4957-8319-FEF8737239C4}" sibTransId="{D6050B17-FF6B-4610-8290-5E6265D1D8AE}"/>
    <dgm:cxn modelId="{DEBFFDFA-D231-4688-B284-1DBA43069458}" type="presOf" srcId="{732AC386-7F1A-48D3-8D61-69D4499C463B}" destId="{A58D2473-9989-4273-BB68-EEA1572FA8FE}" srcOrd="0" destOrd="0" presId="urn:microsoft.com/office/officeart/2005/8/layout/cycle3"/>
    <dgm:cxn modelId="{9233FBAC-5C74-4B6E-9C42-1A83155F8384}" type="presParOf" srcId="{7E1FDCE8-0FE9-4123-8A79-8016E9E70E64}" destId="{627BFB18-8835-4559-9AC3-8384E9DFD2CB}" srcOrd="0" destOrd="0" presId="urn:microsoft.com/office/officeart/2005/8/layout/cycle3"/>
    <dgm:cxn modelId="{36413427-1497-49FA-BE0C-E2712AA1395A}" type="presParOf" srcId="{627BFB18-8835-4559-9AC3-8384E9DFD2CB}" destId="{D10E91C4-27A1-4F37-9EFF-C7C490E9A362}" srcOrd="0" destOrd="0" presId="urn:microsoft.com/office/officeart/2005/8/layout/cycle3"/>
    <dgm:cxn modelId="{4889287E-2509-4FBC-8B13-5930F41E6458}" type="presParOf" srcId="{627BFB18-8835-4559-9AC3-8384E9DFD2CB}" destId="{4AC17BA2-5F6C-4924-9AB7-2D57B7A2A341}" srcOrd="1" destOrd="0" presId="urn:microsoft.com/office/officeart/2005/8/layout/cycle3"/>
    <dgm:cxn modelId="{0C62CD16-1E33-4DB8-9C55-669E546DC2A8}" type="presParOf" srcId="{627BFB18-8835-4559-9AC3-8384E9DFD2CB}" destId="{4FCF12A4-5BC8-4CD8-92C1-3F07796994D9}" srcOrd="2" destOrd="0" presId="urn:microsoft.com/office/officeart/2005/8/layout/cycle3"/>
    <dgm:cxn modelId="{85AFEB39-8132-4994-BAA1-4E57BB966885}" type="presParOf" srcId="{627BFB18-8835-4559-9AC3-8384E9DFD2CB}" destId="{A58D2473-9989-4273-BB68-EEA1572FA8FE}" srcOrd="3" destOrd="0" presId="urn:microsoft.com/office/officeart/2005/8/layout/cycle3"/>
    <dgm:cxn modelId="{8912EEFB-0CC8-4255-9A0E-8ED8649B63C4}" type="presParOf" srcId="{627BFB18-8835-4559-9AC3-8384E9DFD2CB}" destId="{E4BF9FA3-4852-4835-8071-48DF656E3468}" srcOrd="4" destOrd="0" presId="urn:microsoft.com/office/officeart/2005/8/layout/cycle3"/>
    <dgm:cxn modelId="{969C1922-92F0-4D66-85F0-1A055FCF3106}" type="presParOf" srcId="{627BFB18-8835-4559-9AC3-8384E9DFD2CB}" destId="{964427FA-C81E-43B6-8FCD-CD7FC625BC9F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2C76DC-9BC9-433E-9BAC-118EE2B9B6D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DDD3792-2B8F-4DD4-94B5-8BB803E81351}">
      <dgm:prSet phldrT="[Текст]" custT="1"/>
      <dgm:spPr/>
      <dgm:t>
        <a:bodyPr/>
        <a:lstStyle/>
        <a:p>
          <a:r>
            <a:rPr lang="ru-RU" sz="2800" dirty="0"/>
            <a:t>Численное интегрирование</a:t>
          </a:r>
        </a:p>
      </dgm:t>
    </dgm:pt>
    <dgm:pt modelId="{ABC25923-8063-4D28-9EAC-3080882FE23E}" type="parTrans" cxnId="{396C8807-F261-487F-97DE-DD52CED4B25C}">
      <dgm:prSet/>
      <dgm:spPr/>
      <dgm:t>
        <a:bodyPr/>
        <a:lstStyle/>
        <a:p>
          <a:endParaRPr lang="ru-RU"/>
        </a:p>
      </dgm:t>
    </dgm:pt>
    <dgm:pt modelId="{E4A74660-F82D-422A-B186-D7590A212F34}" type="sibTrans" cxnId="{396C8807-F261-487F-97DE-DD52CED4B25C}">
      <dgm:prSet/>
      <dgm:spPr/>
      <dgm:t>
        <a:bodyPr/>
        <a:lstStyle/>
        <a:p>
          <a:endParaRPr lang="ru-RU"/>
        </a:p>
      </dgm:t>
    </dgm:pt>
    <dgm:pt modelId="{22760BE2-3AC6-4EF8-9EF7-5899F6E40F60}">
      <dgm:prSet phldrT="[Текст]" custT="1"/>
      <dgm:spPr/>
      <dgm:t>
        <a:bodyPr/>
        <a:lstStyle/>
        <a:p>
          <a:r>
            <a:rPr lang="ru-RU" sz="2400" dirty="0"/>
            <a:t>Метод </a:t>
          </a:r>
          <a:r>
            <a:rPr lang="ru-RU" sz="2400" dirty="0">
              <a:hlinkClick xmlns:r="http://schemas.openxmlformats.org/officeDocument/2006/relationships" r:id="rId1" action="ppaction://hlinksldjump"/>
            </a:rPr>
            <a:t>прямоугольников</a:t>
          </a:r>
          <a:endParaRPr lang="ru-RU" sz="2400" dirty="0"/>
        </a:p>
      </dgm:t>
    </dgm:pt>
    <dgm:pt modelId="{8D2EC318-C240-4129-A29D-55554AEC43F3}" type="parTrans" cxnId="{17167049-0CD6-4520-9366-BC62ADAD6DC4}">
      <dgm:prSet/>
      <dgm:spPr/>
      <dgm:t>
        <a:bodyPr/>
        <a:lstStyle/>
        <a:p>
          <a:endParaRPr lang="ru-RU"/>
        </a:p>
      </dgm:t>
    </dgm:pt>
    <dgm:pt modelId="{29D698EF-92CE-40FA-8E5A-A8F78AE1A01B}" type="sibTrans" cxnId="{17167049-0CD6-4520-9366-BC62ADAD6DC4}">
      <dgm:prSet/>
      <dgm:spPr/>
      <dgm:t>
        <a:bodyPr/>
        <a:lstStyle/>
        <a:p>
          <a:endParaRPr lang="ru-RU"/>
        </a:p>
      </dgm:t>
    </dgm:pt>
    <dgm:pt modelId="{DFAFCE36-C63E-4ACC-A75E-6AD36E9970B8}">
      <dgm:prSet phldrT="[Текст]" custT="1"/>
      <dgm:spPr/>
      <dgm:t>
        <a:bodyPr/>
        <a:lstStyle/>
        <a:p>
          <a:r>
            <a:rPr lang="ru-RU" sz="2000" dirty="0"/>
            <a:t>Левые прямоугольники</a:t>
          </a:r>
        </a:p>
      </dgm:t>
    </dgm:pt>
    <dgm:pt modelId="{557D9E89-490B-4594-B7D0-05926E908EDE}" type="parTrans" cxnId="{B9001F75-15F6-4B24-B723-C9189762BC68}">
      <dgm:prSet/>
      <dgm:spPr/>
      <dgm:t>
        <a:bodyPr/>
        <a:lstStyle/>
        <a:p>
          <a:endParaRPr lang="ru-RU"/>
        </a:p>
      </dgm:t>
    </dgm:pt>
    <dgm:pt modelId="{A8CCA309-3B03-495B-B01E-E9C191341A7D}" type="sibTrans" cxnId="{B9001F75-15F6-4B24-B723-C9189762BC68}">
      <dgm:prSet/>
      <dgm:spPr/>
      <dgm:t>
        <a:bodyPr/>
        <a:lstStyle/>
        <a:p>
          <a:endParaRPr lang="ru-RU"/>
        </a:p>
      </dgm:t>
    </dgm:pt>
    <dgm:pt modelId="{7F824E47-B880-48DE-8DF8-FCDDC7695F18}">
      <dgm:prSet phldrT="[Текст]" custT="1"/>
      <dgm:spPr/>
      <dgm:t>
        <a:bodyPr/>
        <a:lstStyle/>
        <a:p>
          <a:r>
            <a:rPr lang="ru-RU" sz="1800" dirty="0"/>
            <a:t>Средние прямоугольники</a:t>
          </a:r>
        </a:p>
      </dgm:t>
    </dgm:pt>
    <dgm:pt modelId="{78814994-1334-466D-BF12-7C7D4FB6A126}" type="parTrans" cxnId="{DE837DFC-1AB1-46C2-8D6B-9D5A7E4FCD5F}">
      <dgm:prSet/>
      <dgm:spPr/>
      <dgm:t>
        <a:bodyPr/>
        <a:lstStyle/>
        <a:p>
          <a:endParaRPr lang="ru-RU"/>
        </a:p>
      </dgm:t>
    </dgm:pt>
    <dgm:pt modelId="{1AAAAF34-F9EB-455E-97F9-2A5C8594B981}" type="sibTrans" cxnId="{DE837DFC-1AB1-46C2-8D6B-9D5A7E4FCD5F}">
      <dgm:prSet/>
      <dgm:spPr/>
      <dgm:t>
        <a:bodyPr/>
        <a:lstStyle/>
        <a:p>
          <a:endParaRPr lang="ru-RU"/>
        </a:p>
      </dgm:t>
    </dgm:pt>
    <dgm:pt modelId="{FE1DFD2B-9071-4F44-9D78-083C1B5B4CFB}">
      <dgm:prSet phldrT="[Текст]" custT="1"/>
      <dgm:spPr/>
      <dgm:t>
        <a:bodyPr/>
        <a:lstStyle/>
        <a:p>
          <a:r>
            <a:rPr lang="ru-RU" sz="2400" dirty="0"/>
            <a:t>Метод трапеций</a:t>
          </a:r>
        </a:p>
      </dgm:t>
    </dgm:pt>
    <dgm:pt modelId="{C13EB76E-D7AB-40E6-811D-4FC5A96D28E0}" type="parTrans" cxnId="{FBF9D12D-2DBC-458A-AB96-BD9BFDE8A6D1}">
      <dgm:prSet/>
      <dgm:spPr/>
      <dgm:t>
        <a:bodyPr/>
        <a:lstStyle/>
        <a:p>
          <a:endParaRPr lang="ru-RU"/>
        </a:p>
      </dgm:t>
    </dgm:pt>
    <dgm:pt modelId="{43260469-4E45-4B61-AB01-61C6E0EF4465}" type="sibTrans" cxnId="{FBF9D12D-2DBC-458A-AB96-BD9BFDE8A6D1}">
      <dgm:prSet/>
      <dgm:spPr/>
      <dgm:t>
        <a:bodyPr/>
        <a:lstStyle/>
        <a:p>
          <a:endParaRPr lang="ru-RU"/>
        </a:p>
      </dgm:t>
    </dgm:pt>
    <dgm:pt modelId="{7B848766-4D32-4380-AC4E-67A93EB197C7}">
      <dgm:prSet custT="1"/>
      <dgm:spPr/>
      <dgm:t>
        <a:bodyPr/>
        <a:lstStyle/>
        <a:p>
          <a:r>
            <a:rPr lang="ru-RU" sz="1800" dirty="0"/>
            <a:t>Правые прямоугольники</a:t>
          </a:r>
        </a:p>
      </dgm:t>
    </dgm:pt>
    <dgm:pt modelId="{21B428CA-79B4-49ED-B8DA-26D2F62645A5}" type="parTrans" cxnId="{EEC29F77-2580-42BE-A3C5-542AD2C3AF13}">
      <dgm:prSet/>
      <dgm:spPr/>
      <dgm:t>
        <a:bodyPr/>
        <a:lstStyle/>
        <a:p>
          <a:endParaRPr lang="ru-RU"/>
        </a:p>
      </dgm:t>
    </dgm:pt>
    <dgm:pt modelId="{12DC6A5E-6A15-42A4-A01F-5A1781C31B6F}" type="sibTrans" cxnId="{EEC29F77-2580-42BE-A3C5-542AD2C3AF13}">
      <dgm:prSet/>
      <dgm:spPr/>
      <dgm:t>
        <a:bodyPr/>
        <a:lstStyle/>
        <a:p>
          <a:endParaRPr lang="ru-RU"/>
        </a:p>
      </dgm:t>
    </dgm:pt>
    <dgm:pt modelId="{E536795B-028C-4CC4-9CB8-542154CF6D42}">
      <dgm:prSet custT="1"/>
      <dgm:spPr/>
      <dgm:t>
        <a:bodyPr/>
        <a:lstStyle/>
        <a:p>
          <a:r>
            <a:rPr lang="ru-RU" sz="2400" dirty="0"/>
            <a:t>Метод Симпсона</a:t>
          </a:r>
        </a:p>
      </dgm:t>
    </dgm:pt>
    <dgm:pt modelId="{DA76F72D-9DD5-403A-B884-5CCA706EACF6}" type="parTrans" cxnId="{E99F4DE6-AC2A-48E8-82C5-9FC15FD9AA4E}">
      <dgm:prSet/>
      <dgm:spPr/>
      <dgm:t>
        <a:bodyPr/>
        <a:lstStyle/>
        <a:p>
          <a:endParaRPr lang="ru-RU"/>
        </a:p>
      </dgm:t>
    </dgm:pt>
    <dgm:pt modelId="{028FF46F-FB7F-4A41-89A5-105EE2B42CC1}" type="sibTrans" cxnId="{E99F4DE6-AC2A-48E8-82C5-9FC15FD9AA4E}">
      <dgm:prSet/>
      <dgm:spPr/>
      <dgm:t>
        <a:bodyPr/>
        <a:lstStyle/>
        <a:p>
          <a:endParaRPr lang="ru-RU"/>
        </a:p>
      </dgm:t>
    </dgm:pt>
    <dgm:pt modelId="{D540C42D-A5AD-4EA1-AD4B-E8479096D13A}" type="pres">
      <dgm:prSet presAssocID="{F12C76DC-9BC9-433E-9BAC-118EE2B9B6D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3BE31F7-B520-42B9-B849-18050281DB4A}" type="pres">
      <dgm:prSet presAssocID="{1DDD3792-2B8F-4DD4-94B5-8BB803E81351}" presName="hierRoot1" presStyleCnt="0"/>
      <dgm:spPr/>
    </dgm:pt>
    <dgm:pt modelId="{770BC029-9F6D-409F-A442-9C5205B1D61E}" type="pres">
      <dgm:prSet presAssocID="{1DDD3792-2B8F-4DD4-94B5-8BB803E81351}" presName="composite" presStyleCnt="0"/>
      <dgm:spPr/>
    </dgm:pt>
    <dgm:pt modelId="{37839ACD-3ECD-4B4F-B024-4DFF68B477E5}" type="pres">
      <dgm:prSet presAssocID="{1DDD3792-2B8F-4DD4-94B5-8BB803E81351}" presName="background" presStyleLbl="node0" presStyleIdx="0" presStyleCnt="1"/>
      <dgm:spPr/>
    </dgm:pt>
    <dgm:pt modelId="{67E99DFE-B5F6-43D5-B3C4-8D0E8ECC700E}" type="pres">
      <dgm:prSet presAssocID="{1DDD3792-2B8F-4DD4-94B5-8BB803E81351}" presName="text" presStyleLbl="fgAcc0" presStyleIdx="0" presStyleCnt="1" custScaleX="299694" custScaleY="131503" custLinFactNeighborX="-5524" custLinFactNeighborY="-62246">
        <dgm:presLayoutVars>
          <dgm:chPref val="3"/>
        </dgm:presLayoutVars>
      </dgm:prSet>
      <dgm:spPr/>
    </dgm:pt>
    <dgm:pt modelId="{64E5BC0A-829D-4B83-B5E8-1666626C4758}" type="pres">
      <dgm:prSet presAssocID="{1DDD3792-2B8F-4DD4-94B5-8BB803E81351}" presName="hierChild2" presStyleCnt="0"/>
      <dgm:spPr/>
    </dgm:pt>
    <dgm:pt modelId="{372928EF-233C-42FC-A392-31831BC7D234}" type="pres">
      <dgm:prSet presAssocID="{8D2EC318-C240-4129-A29D-55554AEC43F3}" presName="Name10" presStyleLbl="parChTrans1D2" presStyleIdx="0" presStyleCnt="3"/>
      <dgm:spPr/>
    </dgm:pt>
    <dgm:pt modelId="{FD44F999-C346-4AA9-8C0B-9BAA014C681A}" type="pres">
      <dgm:prSet presAssocID="{22760BE2-3AC6-4EF8-9EF7-5899F6E40F60}" presName="hierRoot2" presStyleCnt="0"/>
      <dgm:spPr/>
    </dgm:pt>
    <dgm:pt modelId="{F264DF73-045D-4D81-A313-12C60EFF25AA}" type="pres">
      <dgm:prSet presAssocID="{22760BE2-3AC6-4EF8-9EF7-5899F6E40F60}" presName="composite2" presStyleCnt="0"/>
      <dgm:spPr/>
    </dgm:pt>
    <dgm:pt modelId="{24F9E318-3441-47B5-8D04-3F2BDB05A729}" type="pres">
      <dgm:prSet presAssocID="{22760BE2-3AC6-4EF8-9EF7-5899F6E40F60}" presName="background2" presStyleLbl="node2" presStyleIdx="0" presStyleCnt="3"/>
      <dgm:spPr/>
    </dgm:pt>
    <dgm:pt modelId="{229E6B71-94D8-471C-B19B-00CC1D33D54C}" type="pres">
      <dgm:prSet presAssocID="{22760BE2-3AC6-4EF8-9EF7-5899F6E40F60}" presName="text2" presStyleLbl="fgAcc2" presStyleIdx="0" presStyleCnt="3" custScaleX="221899" custLinFactNeighborX="-47270" custLinFactNeighborY="6520">
        <dgm:presLayoutVars>
          <dgm:chPref val="3"/>
        </dgm:presLayoutVars>
      </dgm:prSet>
      <dgm:spPr/>
    </dgm:pt>
    <dgm:pt modelId="{1D462EEA-C0DB-4098-B485-CE5965230EF3}" type="pres">
      <dgm:prSet presAssocID="{22760BE2-3AC6-4EF8-9EF7-5899F6E40F60}" presName="hierChild3" presStyleCnt="0"/>
      <dgm:spPr/>
    </dgm:pt>
    <dgm:pt modelId="{AD7A9800-9F30-45FC-BAA5-67A6E3289DBF}" type="pres">
      <dgm:prSet presAssocID="{557D9E89-490B-4594-B7D0-05926E908EDE}" presName="Name17" presStyleLbl="parChTrans1D3" presStyleIdx="0" presStyleCnt="3"/>
      <dgm:spPr/>
    </dgm:pt>
    <dgm:pt modelId="{AE22C021-834C-4D71-8D0D-F643BDC13385}" type="pres">
      <dgm:prSet presAssocID="{DFAFCE36-C63E-4ACC-A75E-6AD36E9970B8}" presName="hierRoot3" presStyleCnt="0"/>
      <dgm:spPr/>
    </dgm:pt>
    <dgm:pt modelId="{1362D27B-A6C8-47B9-9710-2F05764F2BD8}" type="pres">
      <dgm:prSet presAssocID="{DFAFCE36-C63E-4ACC-A75E-6AD36E9970B8}" presName="composite3" presStyleCnt="0"/>
      <dgm:spPr/>
    </dgm:pt>
    <dgm:pt modelId="{E8AB8207-BF83-4114-877D-B479F98109B1}" type="pres">
      <dgm:prSet presAssocID="{DFAFCE36-C63E-4ACC-A75E-6AD36E9970B8}" presName="background3" presStyleLbl="node3" presStyleIdx="0" presStyleCnt="3"/>
      <dgm:spPr/>
    </dgm:pt>
    <dgm:pt modelId="{5B4FC333-63CF-4C6A-ABBB-8B6F2CB1A912}" type="pres">
      <dgm:prSet presAssocID="{DFAFCE36-C63E-4ACC-A75E-6AD36E9970B8}" presName="text3" presStyleLbl="fgAcc3" presStyleIdx="0" presStyleCnt="3" custScaleX="175410" custLinFactNeighborX="-100" custLinFactNeighborY="62701">
        <dgm:presLayoutVars>
          <dgm:chPref val="3"/>
        </dgm:presLayoutVars>
      </dgm:prSet>
      <dgm:spPr/>
    </dgm:pt>
    <dgm:pt modelId="{8237CF58-D4F0-4892-83CA-71EF67F5A65A}" type="pres">
      <dgm:prSet presAssocID="{DFAFCE36-C63E-4ACC-A75E-6AD36E9970B8}" presName="hierChild4" presStyleCnt="0"/>
      <dgm:spPr/>
    </dgm:pt>
    <dgm:pt modelId="{31ED139C-6165-4134-82B8-6926CDDD2354}" type="pres">
      <dgm:prSet presAssocID="{78814994-1334-466D-BF12-7C7D4FB6A126}" presName="Name17" presStyleLbl="parChTrans1D3" presStyleIdx="1" presStyleCnt="3"/>
      <dgm:spPr/>
    </dgm:pt>
    <dgm:pt modelId="{D18AABF5-99AF-4701-AC70-4D09F3570433}" type="pres">
      <dgm:prSet presAssocID="{7F824E47-B880-48DE-8DF8-FCDDC7695F18}" presName="hierRoot3" presStyleCnt="0"/>
      <dgm:spPr/>
    </dgm:pt>
    <dgm:pt modelId="{492D14EB-6303-4A31-A7F9-B00AB4A26BA2}" type="pres">
      <dgm:prSet presAssocID="{7F824E47-B880-48DE-8DF8-FCDDC7695F18}" presName="composite3" presStyleCnt="0"/>
      <dgm:spPr/>
    </dgm:pt>
    <dgm:pt modelId="{F8CB1467-0ED0-4DBE-BA5D-69A3A2C5C26D}" type="pres">
      <dgm:prSet presAssocID="{7F824E47-B880-48DE-8DF8-FCDDC7695F18}" presName="background3" presStyleLbl="node3" presStyleIdx="1" presStyleCnt="3"/>
      <dgm:spPr/>
    </dgm:pt>
    <dgm:pt modelId="{D7819611-8576-4D25-B63E-98E65234C423}" type="pres">
      <dgm:prSet presAssocID="{7F824E47-B880-48DE-8DF8-FCDDC7695F18}" presName="text3" presStyleLbl="fgAcc3" presStyleIdx="1" presStyleCnt="3" custScaleX="166078" custLinFactNeighborX="4162" custLinFactNeighborY="62701">
        <dgm:presLayoutVars>
          <dgm:chPref val="3"/>
        </dgm:presLayoutVars>
      </dgm:prSet>
      <dgm:spPr/>
    </dgm:pt>
    <dgm:pt modelId="{DCE6757D-80BB-4393-824E-B7ACD3BEAE36}" type="pres">
      <dgm:prSet presAssocID="{7F824E47-B880-48DE-8DF8-FCDDC7695F18}" presName="hierChild4" presStyleCnt="0"/>
      <dgm:spPr/>
    </dgm:pt>
    <dgm:pt modelId="{EDC4B838-00CD-4996-899C-FF191D9D2CB5}" type="pres">
      <dgm:prSet presAssocID="{21B428CA-79B4-49ED-B8DA-26D2F62645A5}" presName="Name17" presStyleLbl="parChTrans1D3" presStyleIdx="2" presStyleCnt="3"/>
      <dgm:spPr/>
    </dgm:pt>
    <dgm:pt modelId="{25D96B5E-5D37-4D48-831B-4B2954203774}" type="pres">
      <dgm:prSet presAssocID="{7B848766-4D32-4380-AC4E-67A93EB197C7}" presName="hierRoot3" presStyleCnt="0"/>
      <dgm:spPr/>
    </dgm:pt>
    <dgm:pt modelId="{84DC0904-2DB4-4BF4-9665-1927D8491AB8}" type="pres">
      <dgm:prSet presAssocID="{7B848766-4D32-4380-AC4E-67A93EB197C7}" presName="composite3" presStyleCnt="0"/>
      <dgm:spPr/>
    </dgm:pt>
    <dgm:pt modelId="{F1C1F143-CD8D-42EB-B1C4-2DE797B90DE6}" type="pres">
      <dgm:prSet presAssocID="{7B848766-4D32-4380-AC4E-67A93EB197C7}" presName="background3" presStyleLbl="node3" presStyleIdx="2" presStyleCnt="3"/>
      <dgm:spPr/>
    </dgm:pt>
    <dgm:pt modelId="{397A7F14-B637-400D-9514-6ABF6CDF3830}" type="pres">
      <dgm:prSet presAssocID="{7B848766-4D32-4380-AC4E-67A93EB197C7}" presName="text3" presStyleLbl="fgAcc3" presStyleIdx="2" presStyleCnt="3" custScaleX="210279" custScaleY="107562" custLinFactNeighborX="24057" custLinFactNeighborY="56611">
        <dgm:presLayoutVars>
          <dgm:chPref val="3"/>
        </dgm:presLayoutVars>
      </dgm:prSet>
      <dgm:spPr/>
    </dgm:pt>
    <dgm:pt modelId="{ADA0B9F1-794F-477D-87FD-E742C0F6A87E}" type="pres">
      <dgm:prSet presAssocID="{7B848766-4D32-4380-AC4E-67A93EB197C7}" presName="hierChild4" presStyleCnt="0"/>
      <dgm:spPr/>
    </dgm:pt>
    <dgm:pt modelId="{14892A41-9083-4164-9307-BC2AF211B502}" type="pres">
      <dgm:prSet presAssocID="{C13EB76E-D7AB-40E6-811D-4FC5A96D28E0}" presName="Name10" presStyleLbl="parChTrans1D2" presStyleIdx="1" presStyleCnt="3"/>
      <dgm:spPr/>
    </dgm:pt>
    <dgm:pt modelId="{4B7BDC95-8EC5-4656-8578-E526786F34E0}" type="pres">
      <dgm:prSet presAssocID="{FE1DFD2B-9071-4F44-9D78-083C1B5B4CFB}" presName="hierRoot2" presStyleCnt="0"/>
      <dgm:spPr/>
    </dgm:pt>
    <dgm:pt modelId="{5CBFAFE5-0E35-4456-864C-E77B6D61C209}" type="pres">
      <dgm:prSet presAssocID="{FE1DFD2B-9071-4F44-9D78-083C1B5B4CFB}" presName="composite2" presStyleCnt="0"/>
      <dgm:spPr/>
    </dgm:pt>
    <dgm:pt modelId="{5829AD86-DA1B-4D4E-A675-FAD41DC58BE5}" type="pres">
      <dgm:prSet presAssocID="{FE1DFD2B-9071-4F44-9D78-083C1B5B4CFB}" presName="background2" presStyleLbl="node2" presStyleIdx="1" presStyleCnt="3"/>
      <dgm:spPr/>
    </dgm:pt>
    <dgm:pt modelId="{3546E529-4B94-43D1-8C0A-927C832F9F73}" type="pres">
      <dgm:prSet presAssocID="{FE1DFD2B-9071-4F44-9D78-083C1B5B4CFB}" presName="text2" presStyleLbl="fgAcc2" presStyleIdx="1" presStyleCnt="3" custScaleX="134276" custLinFactNeighborX="-37685" custLinFactNeighborY="6520">
        <dgm:presLayoutVars>
          <dgm:chPref val="3"/>
        </dgm:presLayoutVars>
      </dgm:prSet>
      <dgm:spPr/>
    </dgm:pt>
    <dgm:pt modelId="{37DEAEBE-060C-4F82-A039-49B26E48D115}" type="pres">
      <dgm:prSet presAssocID="{FE1DFD2B-9071-4F44-9D78-083C1B5B4CFB}" presName="hierChild3" presStyleCnt="0"/>
      <dgm:spPr/>
    </dgm:pt>
    <dgm:pt modelId="{612A5919-DC7F-457A-B412-0688BB183557}" type="pres">
      <dgm:prSet presAssocID="{DA76F72D-9DD5-403A-B884-5CCA706EACF6}" presName="Name10" presStyleLbl="parChTrans1D2" presStyleIdx="2" presStyleCnt="3"/>
      <dgm:spPr/>
    </dgm:pt>
    <dgm:pt modelId="{1DD09AEA-99CC-422E-B340-0BE05F95BD5C}" type="pres">
      <dgm:prSet presAssocID="{E536795B-028C-4CC4-9CB8-542154CF6D42}" presName="hierRoot2" presStyleCnt="0"/>
      <dgm:spPr/>
    </dgm:pt>
    <dgm:pt modelId="{D347B71D-9B08-4114-8867-A9803E269A2E}" type="pres">
      <dgm:prSet presAssocID="{E536795B-028C-4CC4-9CB8-542154CF6D42}" presName="composite2" presStyleCnt="0"/>
      <dgm:spPr/>
    </dgm:pt>
    <dgm:pt modelId="{016B8CEF-9266-42A6-9B97-19D514C63D5F}" type="pres">
      <dgm:prSet presAssocID="{E536795B-028C-4CC4-9CB8-542154CF6D42}" presName="background2" presStyleLbl="node2" presStyleIdx="2" presStyleCnt="3"/>
      <dgm:spPr/>
    </dgm:pt>
    <dgm:pt modelId="{AE07182E-5046-4446-891C-F38050035727}" type="pres">
      <dgm:prSet presAssocID="{E536795B-028C-4CC4-9CB8-542154CF6D42}" presName="text2" presStyleLbl="fgAcc2" presStyleIdx="2" presStyleCnt="3" custScaleX="163414" custLinFactNeighborX="-34443" custLinFactNeighborY="6520">
        <dgm:presLayoutVars>
          <dgm:chPref val="3"/>
        </dgm:presLayoutVars>
      </dgm:prSet>
      <dgm:spPr/>
    </dgm:pt>
    <dgm:pt modelId="{E2A759E9-3B02-4833-AFBE-64D226F39E53}" type="pres">
      <dgm:prSet presAssocID="{E536795B-028C-4CC4-9CB8-542154CF6D42}" presName="hierChild3" presStyleCnt="0"/>
      <dgm:spPr/>
    </dgm:pt>
  </dgm:ptLst>
  <dgm:cxnLst>
    <dgm:cxn modelId="{2D7E1402-958E-48DF-9AD4-8B12D921D5CB}" type="presOf" srcId="{21B428CA-79B4-49ED-B8DA-26D2F62645A5}" destId="{EDC4B838-00CD-4996-899C-FF191D9D2CB5}" srcOrd="0" destOrd="0" presId="urn:microsoft.com/office/officeart/2005/8/layout/hierarchy1"/>
    <dgm:cxn modelId="{396C8807-F261-487F-97DE-DD52CED4B25C}" srcId="{F12C76DC-9BC9-433E-9BAC-118EE2B9B6D8}" destId="{1DDD3792-2B8F-4DD4-94B5-8BB803E81351}" srcOrd="0" destOrd="0" parTransId="{ABC25923-8063-4D28-9EAC-3080882FE23E}" sibTransId="{E4A74660-F82D-422A-B186-D7590A212F34}"/>
    <dgm:cxn modelId="{BFEBCB2B-56D9-4822-92AC-39D9626A0D2A}" type="presOf" srcId="{E536795B-028C-4CC4-9CB8-542154CF6D42}" destId="{AE07182E-5046-4446-891C-F38050035727}" srcOrd="0" destOrd="0" presId="urn:microsoft.com/office/officeart/2005/8/layout/hierarchy1"/>
    <dgm:cxn modelId="{FBF9D12D-2DBC-458A-AB96-BD9BFDE8A6D1}" srcId="{1DDD3792-2B8F-4DD4-94B5-8BB803E81351}" destId="{FE1DFD2B-9071-4F44-9D78-083C1B5B4CFB}" srcOrd="1" destOrd="0" parTransId="{C13EB76E-D7AB-40E6-811D-4FC5A96D28E0}" sibTransId="{43260469-4E45-4B61-AB01-61C6E0EF4465}"/>
    <dgm:cxn modelId="{6709F863-12F5-404D-BD7B-1BC704E91089}" type="presOf" srcId="{F12C76DC-9BC9-433E-9BAC-118EE2B9B6D8}" destId="{D540C42D-A5AD-4EA1-AD4B-E8479096D13A}" srcOrd="0" destOrd="0" presId="urn:microsoft.com/office/officeart/2005/8/layout/hierarchy1"/>
    <dgm:cxn modelId="{2BE20166-0C06-4A23-B105-A268E6A32B24}" type="presOf" srcId="{7F824E47-B880-48DE-8DF8-FCDDC7695F18}" destId="{D7819611-8576-4D25-B63E-98E65234C423}" srcOrd="0" destOrd="0" presId="urn:microsoft.com/office/officeart/2005/8/layout/hierarchy1"/>
    <dgm:cxn modelId="{30411B48-3AA5-4B96-B146-C34559B603F5}" type="presOf" srcId="{557D9E89-490B-4594-B7D0-05926E908EDE}" destId="{AD7A9800-9F30-45FC-BAA5-67A6E3289DBF}" srcOrd="0" destOrd="0" presId="urn:microsoft.com/office/officeart/2005/8/layout/hierarchy1"/>
    <dgm:cxn modelId="{17167049-0CD6-4520-9366-BC62ADAD6DC4}" srcId="{1DDD3792-2B8F-4DD4-94B5-8BB803E81351}" destId="{22760BE2-3AC6-4EF8-9EF7-5899F6E40F60}" srcOrd="0" destOrd="0" parTransId="{8D2EC318-C240-4129-A29D-55554AEC43F3}" sibTransId="{29D698EF-92CE-40FA-8E5A-A8F78AE1A01B}"/>
    <dgm:cxn modelId="{EA9DAB4D-57A4-45BA-AF1F-C69F51958693}" type="presOf" srcId="{DA76F72D-9DD5-403A-B884-5CCA706EACF6}" destId="{612A5919-DC7F-457A-B412-0688BB183557}" srcOrd="0" destOrd="0" presId="urn:microsoft.com/office/officeart/2005/8/layout/hierarchy1"/>
    <dgm:cxn modelId="{637DF14D-A792-4753-9D93-698A5867F3C3}" type="presOf" srcId="{FE1DFD2B-9071-4F44-9D78-083C1B5B4CFB}" destId="{3546E529-4B94-43D1-8C0A-927C832F9F73}" srcOrd="0" destOrd="0" presId="urn:microsoft.com/office/officeart/2005/8/layout/hierarchy1"/>
    <dgm:cxn modelId="{B9001F75-15F6-4B24-B723-C9189762BC68}" srcId="{22760BE2-3AC6-4EF8-9EF7-5899F6E40F60}" destId="{DFAFCE36-C63E-4ACC-A75E-6AD36E9970B8}" srcOrd="0" destOrd="0" parTransId="{557D9E89-490B-4594-B7D0-05926E908EDE}" sibTransId="{A8CCA309-3B03-495B-B01E-E9C191341A7D}"/>
    <dgm:cxn modelId="{E8BF5057-E72D-4290-94AE-3698BE369C49}" type="presOf" srcId="{78814994-1334-466D-BF12-7C7D4FB6A126}" destId="{31ED139C-6165-4134-82B8-6926CDDD2354}" srcOrd="0" destOrd="0" presId="urn:microsoft.com/office/officeart/2005/8/layout/hierarchy1"/>
    <dgm:cxn modelId="{EEC29F77-2580-42BE-A3C5-542AD2C3AF13}" srcId="{22760BE2-3AC6-4EF8-9EF7-5899F6E40F60}" destId="{7B848766-4D32-4380-AC4E-67A93EB197C7}" srcOrd="2" destOrd="0" parTransId="{21B428CA-79B4-49ED-B8DA-26D2F62645A5}" sibTransId="{12DC6A5E-6A15-42A4-A01F-5A1781C31B6F}"/>
    <dgm:cxn modelId="{C2653F59-0BB3-4602-B7A8-3C5A6BFBB5EE}" type="presOf" srcId="{DFAFCE36-C63E-4ACC-A75E-6AD36E9970B8}" destId="{5B4FC333-63CF-4C6A-ABBB-8B6F2CB1A912}" srcOrd="0" destOrd="0" presId="urn:microsoft.com/office/officeart/2005/8/layout/hierarchy1"/>
    <dgm:cxn modelId="{A723767A-2A10-4194-A1D0-82837470E85A}" type="presOf" srcId="{7B848766-4D32-4380-AC4E-67A93EB197C7}" destId="{397A7F14-B637-400D-9514-6ABF6CDF3830}" srcOrd="0" destOrd="0" presId="urn:microsoft.com/office/officeart/2005/8/layout/hierarchy1"/>
    <dgm:cxn modelId="{ADB93399-553C-4E98-8DBC-5B5A24376634}" type="presOf" srcId="{8D2EC318-C240-4129-A29D-55554AEC43F3}" destId="{372928EF-233C-42FC-A392-31831BC7D234}" srcOrd="0" destOrd="0" presId="urn:microsoft.com/office/officeart/2005/8/layout/hierarchy1"/>
    <dgm:cxn modelId="{C7CA26AE-04B4-4850-96F7-34197A751D00}" type="presOf" srcId="{22760BE2-3AC6-4EF8-9EF7-5899F6E40F60}" destId="{229E6B71-94D8-471C-B19B-00CC1D33D54C}" srcOrd="0" destOrd="0" presId="urn:microsoft.com/office/officeart/2005/8/layout/hierarchy1"/>
    <dgm:cxn modelId="{4A733CCD-CB81-4F41-AE83-3717EB78A903}" type="presOf" srcId="{1DDD3792-2B8F-4DD4-94B5-8BB803E81351}" destId="{67E99DFE-B5F6-43D5-B3C4-8D0E8ECC700E}" srcOrd="0" destOrd="0" presId="urn:microsoft.com/office/officeart/2005/8/layout/hierarchy1"/>
    <dgm:cxn modelId="{E99F4DE6-AC2A-48E8-82C5-9FC15FD9AA4E}" srcId="{1DDD3792-2B8F-4DD4-94B5-8BB803E81351}" destId="{E536795B-028C-4CC4-9CB8-542154CF6D42}" srcOrd="2" destOrd="0" parTransId="{DA76F72D-9DD5-403A-B884-5CCA706EACF6}" sibTransId="{028FF46F-FB7F-4A41-89A5-105EE2B42CC1}"/>
    <dgm:cxn modelId="{7B46C0F6-BBC2-4BDB-B81C-5B940D7B5189}" type="presOf" srcId="{C13EB76E-D7AB-40E6-811D-4FC5A96D28E0}" destId="{14892A41-9083-4164-9307-BC2AF211B502}" srcOrd="0" destOrd="0" presId="urn:microsoft.com/office/officeart/2005/8/layout/hierarchy1"/>
    <dgm:cxn modelId="{DE837DFC-1AB1-46C2-8D6B-9D5A7E4FCD5F}" srcId="{22760BE2-3AC6-4EF8-9EF7-5899F6E40F60}" destId="{7F824E47-B880-48DE-8DF8-FCDDC7695F18}" srcOrd="1" destOrd="0" parTransId="{78814994-1334-466D-BF12-7C7D4FB6A126}" sibTransId="{1AAAAF34-F9EB-455E-97F9-2A5C8594B981}"/>
    <dgm:cxn modelId="{EE3B79C3-0E60-4E8D-810E-858EE27FFC7D}" type="presParOf" srcId="{D540C42D-A5AD-4EA1-AD4B-E8479096D13A}" destId="{A3BE31F7-B520-42B9-B849-18050281DB4A}" srcOrd="0" destOrd="0" presId="urn:microsoft.com/office/officeart/2005/8/layout/hierarchy1"/>
    <dgm:cxn modelId="{EFF4F807-A762-4292-A962-CF791DADB3C6}" type="presParOf" srcId="{A3BE31F7-B520-42B9-B849-18050281DB4A}" destId="{770BC029-9F6D-409F-A442-9C5205B1D61E}" srcOrd="0" destOrd="0" presId="urn:microsoft.com/office/officeart/2005/8/layout/hierarchy1"/>
    <dgm:cxn modelId="{3DE8B82E-CD76-4E68-A771-9F35F27E9AEA}" type="presParOf" srcId="{770BC029-9F6D-409F-A442-9C5205B1D61E}" destId="{37839ACD-3ECD-4B4F-B024-4DFF68B477E5}" srcOrd="0" destOrd="0" presId="urn:microsoft.com/office/officeart/2005/8/layout/hierarchy1"/>
    <dgm:cxn modelId="{0D41CCB0-E4D5-4113-895B-EE7010253E3F}" type="presParOf" srcId="{770BC029-9F6D-409F-A442-9C5205B1D61E}" destId="{67E99DFE-B5F6-43D5-B3C4-8D0E8ECC700E}" srcOrd="1" destOrd="0" presId="urn:microsoft.com/office/officeart/2005/8/layout/hierarchy1"/>
    <dgm:cxn modelId="{71C3C610-B731-4EDE-8169-E6A779C85B6D}" type="presParOf" srcId="{A3BE31F7-B520-42B9-B849-18050281DB4A}" destId="{64E5BC0A-829D-4B83-B5E8-1666626C4758}" srcOrd="1" destOrd="0" presId="urn:microsoft.com/office/officeart/2005/8/layout/hierarchy1"/>
    <dgm:cxn modelId="{DCEB57F9-CD93-4497-BCDB-42F7DC525AB0}" type="presParOf" srcId="{64E5BC0A-829D-4B83-B5E8-1666626C4758}" destId="{372928EF-233C-42FC-A392-31831BC7D234}" srcOrd="0" destOrd="0" presId="urn:microsoft.com/office/officeart/2005/8/layout/hierarchy1"/>
    <dgm:cxn modelId="{B1B2EC63-D278-4235-B738-28DA05FA276A}" type="presParOf" srcId="{64E5BC0A-829D-4B83-B5E8-1666626C4758}" destId="{FD44F999-C346-4AA9-8C0B-9BAA014C681A}" srcOrd="1" destOrd="0" presId="urn:microsoft.com/office/officeart/2005/8/layout/hierarchy1"/>
    <dgm:cxn modelId="{D5FAA384-F06C-4A55-A7A7-79B7C27DC604}" type="presParOf" srcId="{FD44F999-C346-4AA9-8C0B-9BAA014C681A}" destId="{F264DF73-045D-4D81-A313-12C60EFF25AA}" srcOrd="0" destOrd="0" presId="urn:microsoft.com/office/officeart/2005/8/layout/hierarchy1"/>
    <dgm:cxn modelId="{15169B2C-E7DB-4D53-9277-E380E3BEF353}" type="presParOf" srcId="{F264DF73-045D-4D81-A313-12C60EFF25AA}" destId="{24F9E318-3441-47B5-8D04-3F2BDB05A729}" srcOrd="0" destOrd="0" presId="urn:microsoft.com/office/officeart/2005/8/layout/hierarchy1"/>
    <dgm:cxn modelId="{79C85B5A-50E7-43FF-A8A1-F2D52F995FEB}" type="presParOf" srcId="{F264DF73-045D-4D81-A313-12C60EFF25AA}" destId="{229E6B71-94D8-471C-B19B-00CC1D33D54C}" srcOrd="1" destOrd="0" presId="urn:microsoft.com/office/officeart/2005/8/layout/hierarchy1"/>
    <dgm:cxn modelId="{59E5B6BC-D8A5-4D2B-8893-00993FE484D5}" type="presParOf" srcId="{FD44F999-C346-4AA9-8C0B-9BAA014C681A}" destId="{1D462EEA-C0DB-4098-B485-CE5965230EF3}" srcOrd="1" destOrd="0" presId="urn:microsoft.com/office/officeart/2005/8/layout/hierarchy1"/>
    <dgm:cxn modelId="{7896C5C3-9B57-4E6A-8943-FCF81440DD68}" type="presParOf" srcId="{1D462EEA-C0DB-4098-B485-CE5965230EF3}" destId="{AD7A9800-9F30-45FC-BAA5-67A6E3289DBF}" srcOrd="0" destOrd="0" presId="urn:microsoft.com/office/officeart/2005/8/layout/hierarchy1"/>
    <dgm:cxn modelId="{E67ABA44-971F-4784-85BF-745410428B98}" type="presParOf" srcId="{1D462EEA-C0DB-4098-B485-CE5965230EF3}" destId="{AE22C021-834C-4D71-8D0D-F643BDC13385}" srcOrd="1" destOrd="0" presId="urn:microsoft.com/office/officeart/2005/8/layout/hierarchy1"/>
    <dgm:cxn modelId="{D19C5705-452B-47A5-B28D-BE95482FE87F}" type="presParOf" srcId="{AE22C021-834C-4D71-8D0D-F643BDC13385}" destId="{1362D27B-A6C8-47B9-9710-2F05764F2BD8}" srcOrd="0" destOrd="0" presId="urn:microsoft.com/office/officeart/2005/8/layout/hierarchy1"/>
    <dgm:cxn modelId="{0C2824BB-610A-434C-AC4F-837566B12739}" type="presParOf" srcId="{1362D27B-A6C8-47B9-9710-2F05764F2BD8}" destId="{E8AB8207-BF83-4114-877D-B479F98109B1}" srcOrd="0" destOrd="0" presId="urn:microsoft.com/office/officeart/2005/8/layout/hierarchy1"/>
    <dgm:cxn modelId="{0D17EB35-F930-4C8F-9816-C810ADD298C9}" type="presParOf" srcId="{1362D27B-A6C8-47B9-9710-2F05764F2BD8}" destId="{5B4FC333-63CF-4C6A-ABBB-8B6F2CB1A912}" srcOrd="1" destOrd="0" presId="urn:microsoft.com/office/officeart/2005/8/layout/hierarchy1"/>
    <dgm:cxn modelId="{701D5597-2885-416D-A31E-D923C5382A20}" type="presParOf" srcId="{AE22C021-834C-4D71-8D0D-F643BDC13385}" destId="{8237CF58-D4F0-4892-83CA-71EF67F5A65A}" srcOrd="1" destOrd="0" presId="urn:microsoft.com/office/officeart/2005/8/layout/hierarchy1"/>
    <dgm:cxn modelId="{890A3D22-4EDA-41F5-8A8F-25C28A3E9980}" type="presParOf" srcId="{1D462EEA-C0DB-4098-B485-CE5965230EF3}" destId="{31ED139C-6165-4134-82B8-6926CDDD2354}" srcOrd="2" destOrd="0" presId="urn:microsoft.com/office/officeart/2005/8/layout/hierarchy1"/>
    <dgm:cxn modelId="{2FD2786A-F887-47F5-ABA1-01A4EC6EDF7D}" type="presParOf" srcId="{1D462EEA-C0DB-4098-B485-CE5965230EF3}" destId="{D18AABF5-99AF-4701-AC70-4D09F3570433}" srcOrd="3" destOrd="0" presId="urn:microsoft.com/office/officeart/2005/8/layout/hierarchy1"/>
    <dgm:cxn modelId="{00ED2453-3B11-4ED7-BDCC-4B11739E9913}" type="presParOf" srcId="{D18AABF5-99AF-4701-AC70-4D09F3570433}" destId="{492D14EB-6303-4A31-A7F9-B00AB4A26BA2}" srcOrd="0" destOrd="0" presId="urn:microsoft.com/office/officeart/2005/8/layout/hierarchy1"/>
    <dgm:cxn modelId="{9571A89B-89A4-4577-B25E-AE800451C607}" type="presParOf" srcId="{492D14EB-6303-4A31-A7F9-B00AB4A26BA2}" destId="{F8CB1467-0ED0-4DBE-BA5D-69A3A2C5C26D}" srcOrd="0" destOrd="0" presId="urn:microsoft.com/office/officeart/2005/8/layout/hierarchy1"/>
    <dgm:cxn modelId="{447C192F-D57C-4699-9446-83F9F237A1AD}" type="presParOf" srcId="{492D14EB-6303-4A31-A7F9-B00AB4A26BA2}" destId="{D7819611-8576-4D25-B63E-98E65234C423}" srcOrd="1" destOrd="0" presId="urn:microsoft.com/office/officeart/2005/8/layout/hierarchy1"/>
    <dgm:cxn modelId="{5867B416-9149-4EB4-B331-6FE0D9F337F0}" type="presParOf" srcId="{D18AABF5-99AF-4701-AC70-4D09F3570433}" destId="{DCE6757D-80BB-4393-824E-B7ACD3BEAE36}" srcOrd="1" destOrd="0" presId="urn:microsoft.com/office/officeart/2005/8/layout/hierarchy1"/>
    <dgm:cxn modelId="{691CB986-1088-4C61-8010-07108AD49995}" type="presParOf" srcId="{1D462EEA-C0DB-4098-B485-CE5965230EF3}" destId="{EDC4B838-00CD-4996-899C-FF191D9D2CB5}" srcOrd="4" destOrd="0" presId="urn:microsoft.com/office/officeart/2005/8/layout/hierarchy1"/>
    <dgm:cxn modelId="{CA0718D9-DDAD-422D-86C7-D91E764433F9}" type="presParOf" srcId="{1D462EEA-C0DB-4098-B485-CE5965230EF3}" destId="{25D96B5E-5D37-4D48-831B-4B2954203774}" srcOrd="5" destOrd="0" presId="urn:microsoft.com/office/officeart/2005/8/layout/hierarchy1"/>
    <dgm:cxn modelId="{C54D13BE-54E9-4B7B-8B91-993D563443E3}" type="presParOf" srcId="{25D96B5E-5D37-4D48-831B-4B2954203774}" destId="{84DC0904-2DB4-4BF4-9665-1927D8491AB8}" srcOrd="0" destOrd="0" presId="urn:microsoft.com/office/officeart/2005/8/layout/hierarchy1"/>
    <dgm:cxn modelId="{C577BB45-D592-4176-AD9A-5D49838D04D8}" type="presParOf" srcId="{84DC0904-2DB4-4BF4-9665-1927D8491AB8}" destId="{F1C1F143-CD8D-42EB-B1C4-2DE797B90DE6}" srcOrd="0" destOrd="0" presId="urn:microsoft.com/office/officeart/2005/8/layout/hierarchy1"/>
    <dgm:cxn modelId="{BE1C9C8D-5574-4EA6-9DC3-756B52083453}" type="presParOf" srcId="{84DC0904-2DB4-4BF4-9665-1927D8491AB8}" destId="{397A7F14-B637-400D-9514-6ABF6CDF3830}" srcOrd="1" destOrd="0" presId="urn:microsoft.com/office/officeart/2005/8/layout/hierarchy1"/>
    <dgm:cxn modelId="{AB03D793-6133-424C-90E9-E47969AAD4F9}" type="presParOf" srcId="{25D96B5E-5D37-4D48-831B-4B2954203774}" destId="{ADA0B9F1-794F-477D-87FD-E742C0F6A87E}" srcOrd="1" destOrd="0" presId="urn:microsoft.com/office/officeart/2005/8/layout/hierarchy1"/>
    <dgm:cxn modelId="{B544E475-3A58-4BC2-B623-2F67DEB472E9}" type="presParOf" srcId="{64E5BC0A-829D-4B83-B5E8-1666626C4758}" destId="{14892A41-9083-4164-9307-BC2AF211B502}" srcOrd="2" destOrd="0" presId="urn:microsoft.com/office/officeart/2005/8/layout/hierarchy1"/>
    <dgm:cxn modelId="{D5407D72-45B3-46FF-A9AC-11CDD279C464}" type="presParOf" srcId="{64E5BC0A-829D-4B83-B5E8-1666626C4758}" destId="{4B7BDC95-8EC5-4656-8578-E526786F34E0}" srcOrd="3" destOrd="0" presId="urn:microsoft.com/office/officeart/2005/8/layout/hierarchy1"/>
    <dgm:cxn modelId="{DD5B9200-84AC-4948-9D58-1A96F09F54A7}" type="presParOf" srcId="{4B7BDC95-8EC5-4656-8578-E526786F34E0}" destId="{5CBFAFE5-0E35-4456-864C-E77B6D61C209}" srcOrd="0" destOrd="0" presId="urn:microsoft.com/office/officeart/2005/8/layout/hierarchy1"/>
    <dgm:cxn modelId="{82F4FBC5-00D8-4026-A544-F8CAF15E0F6D}" type="presParOf" srcId="{5CBFAFE5-0E35-4456-864C-E77B6D61C209}" destId="{5829AD86-DA1B-4D4E-A675-FAD41DC58BE5}" srcOrd="0" destOrd="0" presId="urn:microsoft.com/office/officeart/2005/8/layout/hierarchy1"/>
    <dgm:cxn modelId="{126BCBCA-DF50-45BD-AD15-84B3944FDF81}" type="presParOf" srcId="{5CBFAFE5-0E35-4456-864C-E77B6D61C209}" destId="{3546E529-4B94-43D1-8C0A-927C832F9F73}" srcOrd="1" destOrd="0" presId="urn:microsoft.com/office/officeart/2005/8/layout/hierarchy1"/>
    <dgm:cxn modelId="{55E69CCD-A3F2-461C-ACBA-1BD5EE44BB76}" type="presParOf" srcId="{4B7BDC95-8EC5-4656-8578-E526786F34E0}" destId="{37DEAEBE-060C-4F82-A039-49B26E48D115}" srcOrd="1" destOrd="0" presId="urn:microsoft.com/office/officeart/2005/8/layout/hierarchy1"/>
    <dgm:cxn modelId="{95826384-7AB8-47FC-830E-683967A35C3E}" type="presParOf" srcId="{64E5BC0A-829D-4B83-B5E8-1666626C4758}" destId="{612A5919-DC7F-457A-B412-0688BB183557}" srcOrd="4" destOrd="0" presId="urn:microsoft.com/office/officeart/2005/8/layout/hierarchy1"/>
    <dgm:cxn modelId="{30BFB329-7D70-4942-BAAA-048A0C731593}" type="presParOf" srcId="{64E5BC0A-829D-4B83-B5E8-1666626C4758}" destId="{1DD09AEA-99CC-422E-B340-0BE05F95BD5C}" srcOrd="5" destOrd="0" presId="urn:microsoft.com/office/officeart/2005/8/layout/hierarchy1"/>
    <dgm:cxn modelId="{09416D82-0D34-4B0A-8FD2-CFC168321DE5}" type="presParOf" srcId="{1DD09AEA-99CC-422E-B340-0BE05F95BD5C}" destId="{D347B71D-9B08-4114-8867-A9803E269A2E}" srcOrd="0" destOrd="0" presId="urn:microsoft.com/office/officeart/2005/8/layout/hierarchy1"/>
    <dgm:cxn modelId="{62A18A97-3EB6-4CC8-B200-CB039CAC2056}" type="presParOf" srcId="{D347B71D-9B08-4114-8867-A9803E269A2E}" destId="{016B8CEF-9266-42A6-9B97-19D514C63D5F}" srcOrd="0" destOrd="0" presId="urn:microsoft.com/office/officeart/2005/8/layout/hierarchy1"/>
    <dgm:cxn modelId="{73FC75DA-FD4A-4F9D-AD90-B6E0467E778D}" type="presParOf" srcId="{D347B71D-9B08-4114-8867-A9803E269A2E}" destId="{AE07182E-5046-4446-891C-F38050035727}" srcOrd="1" destOrd="0" presId="urn:microsoft.com/office/officeart/2005/8/layout/hierarchy1"/>
    <dgm:cxn modelId="{C7616851-C945-4302-9A34-0A8D889E80E4}" type="presParOf" srcId="{1DD09AEA-99CC-422E-B340-0BE05F95BD5C}" destId="{E2A759E9-3B02-4833-AFBE-64D226F39E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C17BA2-5F6C-4924-9AB7-2D57B7A2A341}">
      <dsp:nvSpPr>
        <dsp:cNvPr id="0" name=""/>
        <dsp:cNvSpPr/>
      </dsp:nvSpPr>
      <dsp:spPr>
        <a:xfrm>
          <a:off x="1379777" y="-31805"/>
          <a:ext cx="5230348" cy="5230348"/>
        </a:xfrm>
        <a:prstGeom prst="circularArrow">
          <a:avLst>
            <a:gd name="adj1" fmla="val 5544"/>
            <a:gd name="adj2" fmla="val 330680"/>
            <a:gd name="adj3" fmla="val 13771427"/>
            <a:gd name="adj4" fmla="val 17388702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E91C4-27A1-4F37-9EFF-C7C490E9A362}">
      <dsp:nvSpPr>
        <dsp:cNvPr id="0" name=""/>
        <dsp:cNvSpPr/>
      </dsp:nvSpPr>
      <dsp:spPr>
        <a:xfrm>
          <a:off x="2767986" y="1308"/>
          <a:ext cx="2453930" cy="12269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Создать условия мотивированного практического применения знаний</a:t>
          </a:r>
        </a:p>
      </dsp:txBody>
      <dsp:txXfrm>
        <a:off x="2827881" y="61203"/>
        <a:ext cx="2334140" cy="1107175"/>
      </dsp:txXfrm>
    </dsp:sp>
    <dsp:sp modelId="{4FCF12A4-5BC8-4CD8-92C1-3F07796994D9}">
      <dsp:nvSpPr>
        <dsp:cNvPr id="0" name=""/>
        <dsp:cNvSpPr/>
      </dsp:nvSpPr>
      <dsp:spPr>
        <a:xfrm>
          <a:off x="4889247" y="1542494"/>
          <a:ext cx="2453930" cy="12269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Дать студентам возможность увидеть результаты своего труда</a:t>
          </a:r>
        </a:p>
      </dsp:txBody>
      <dsp:txXfrm>
        <a:off x="4949142" y="1602389"/>
        <a:ext cx="2334140" cy="1107175"/>
      </dsp:txXfrm>
    </dsp:sp>
    <dsp:sp modelId="{A58D2473-9989-4273-BB68-EEA1572FA8FE}">
      <dsp:nvSpPr>
        <dsp:cNvPr id="0" name=""/>
        <dsp:cNvSpPr/>
      </dsp:nvSpPr>
      <dsp:spPr>
        <a:xfrm>
          <a:off x="4044018" y="4037493"/>
          <a:ext cx="2453930" cy="12269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Заинтересовать студентов на изучение предметов</a:t>
          </a:r>
        </a:p>
      </dsp:txBody>
      <dsp:txXfrm>
        <a:off x="4103913" y="4097388"/>
        <a:ext cx="2334140" cy="1107175"/>
      </dsp:txXfrm>
    </dsp:sp>
    <dsp:sp modelId="{E4BF9FA3-4852-4835-8071-48DF656E3468}">
      <dsp:nvSpPr>
        <dsp:cNvPr id="0" name=""/>
        <dsp:cNvSpPr/>
      </dsp:nvSpPr>
      <dsp:spPr>
        <a:xfrm>
          <a:off x="1425614" y="4009542"/>
          <a:ext cx="2453930" cy="12269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Совершенствование коммуникационно-познавательных умений и навыков</a:t>
          </a:r>
        </a:p>
      </dsp:txBody>
      <dsp:txXfrm>
        <a:off x="1485509" y="4069437"/>
        <a:ext cx="2334140" cy="1107175"/>
      </dsp:txXfrm>
    </dsp:sp>
    <dsp:sp modelId="{964427FA-C81E-43B6-8FCD-CD7FC625BC9F}">
      <dsp:nvSpPr>
        <dsp:cNvPr id="0" name=""/>
        <dsp:cNvSpPr/>
      </dsp:nvSpPr>
      <dsp:spPr>
        <a:xfrm>
          <a:off x="646725" y="1542494"/>
          <a:ext cx="2453930" cy="12269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Развивать умение оценивать правильность выполнения учебной задачи</a:t>
          </a:r>
        </a:p>
      </dsp:txBody>
      <dsp:txXfrm>
        <a:off x="706620" y="1602389"/>
        <a:ext cx="2334140" cy="1107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2A5919-DC7F-457A-B412-0688BB183557}">
      <dsp:nvSpPr>
        <dsp:cNvPr id="0" name=""/>
        <dsp:cNvSpPr/>
      </dsp:nvSpPr>
      <dsp:spPr>
        <a:xfrm>
          <a:off x="5343188" y="1606551"/>
          <a:ext cx="1975080" cy="8383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31601"/>
              </a:lnTo>
              <a:lnTo>
                <a:pt x="1975080" y="731601"/>
              </a:lnTo>
              <a:lnTo>
                <a:pt x="1975080" y="8383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892A41-9083-4164-9307-BC2AF211B502}">
      <dsp:nvSpPr>
        <dsp:cNvPr id="0" name=""/>
        <dsp:cNvSpPr/>
      </dsp:nvSpPr>
      <dsp:spPr>
        <a:xfrm>
          <a:off x="5263836" y="1606551"/>
          <a:ext cx="91440" cy="838356"/>
        </a:xfrm>
        <a:custGeom>
          <a:avLst/>
          <a:gdLst/>
          <a:ahLst/>
          <a:cxnLst/>
          <a:rect l="0" t="0" r="0" b="0"/>
          <a:pathLst>
            <a:path>
              <a:moveTo>
                <a:pt x="79352" y="0"/>
              </a:moveTo>
              <a:lnTo>
                <a:pt x="79352" y="731601"/>
              </a:lnTo>
              <a:lnTo>
                <a:pt x="45720" y="731601"/>
              </a:lnTo>
              <a:lnTo>
                <a:pt x="45720" y="8383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C4B838-00CD-4996-899C-FF191D9D2CB5}">
      <dsp:nvSpPr>
        <dsp:cNvPr id="0" name=""/>
        <dsp:cNvSpPr/>
      </dsp:nvSpPr>
      <dsp:spPr>
        <a:xfrm>
          <a:off x="2890761" y="3176672"/>
          <a:ext cx="3045674" cy="701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4944"/>
              </a:lnTo>
              <a:lnTo>
                <a:pt x="3045674" y="594944"/>
              </a:lnTo>
              <a:lnTo>
                <a:pt x="3045674" y="70169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D139C-6165-4134-82B8-6926CDDD2354}">
      <dsp:nvSpPr>
        <dsp:cNvPr id="0" name=""/>
        <dsp:cNvSpPr/>
      </dsp:nvSpPr>
      <dsp:spPr>
        <a:xfrm>
          <a:off x="2890761" y="3176672"/>
          <a:ext cx="391781" cy="7462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508"/>
              </a:lnTo>
              <a:lnTo>
                <a:pt x="391781" y="639508"/>
              </a:lnTo>
              <a:lnTo>
                <a:pt x="391781" y="7462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A9800-9F30-45FC-BAA5-67A6E3289DBF}">
      <dsp:nvSpPr>
        <dsp:cNvPr id="0" name=""/>
        <dsp:cNvSpPr/>
      </dsp:nvSpPr>
      <dsp:spPr>
        <a:xfrm>
          <a:off x="1009715" y="3176672"/>
          <a:ext cx="1881045" cy="746264"/>
        </a:xfrm>
        <a:custGeom>
          <a:avLst/>
          <a:gdLst/>
          <a:ahLst/>
          <a:cxnLst/>
          <a:rect l="0" t="0" r="0" b="0"/>
          <a:pathLst>
            <a:path>
              <a:moveTo>
                <a:pt x="1881045" y="0"/>
              </a:moveTo>
              <a:lnTo>
                <a:pt x="1881045" y="639508"/>
              </a:lnTo>
              <a:lnTo>
                <a:pt x="0" y="639508"/>
              </a:lnTo>
              <a:lnTo>
                <a:pt x="0" y="7462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2928EF-233C-42FC-A392-31831BC7D234}">
      <dsp:nvSpPr>
        <dsp:cNvPr id="0" name=""/>
        <dsp:cNvSpPr/>
      </dsp:nvSpPr>
      <dsp:spPr>
        <a:xfrm>
          <a:off x="2890761" y="1606551"/>
          <a:ext cx="2452426" cy="838356"/>
        </a:xfrm>
        <a:custGeom>
          <a:avLst/>
          <a:gdLst/>
          <a:ahLst/>
          <a:cxnLst/>
          <a:rect l="0" t="0" r="0" b="0"/>
          <a:pathLst>
            <a:path>
              <a:moveTo>
                <a:pt x="2452426" y="0"/>
              </a:moveTo>
              <a:lnTo>
                <a:pt x="2452426" y="731601"/>
              </a:lnTo>
              <a:lnTo>
                <a:pt x="0" y="731601"/>
              </a:lnTo>
              <a:lnTo>
                <a:pt x="0" y="83835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839ACD-3ECD-4B4F-B024-4DFF68B477E5}">
      <dsp:nvSpPr>
        <dsp:cNvPr id="0" name=""/>
        <dsp:cNvSpPr/>
      </dsp:nvSpPr>
      <dsp:spPr>
        <a:xfrm>
          <a:off x="3616374" y="644259"/>
          <a:ext cx="3453627" cy="9622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99DFE-B5F6-43D5-B3C4-8D0E8ECC700E}">
      <dsp:nvSpPr>
        <dsp:cNvPr id="0" name=""/>
        <dsp:cNvSpPr/>
      </dsp:nvSpPr>
      <dsp:spPr>
        <a:xfrm>
          <a:off x="3744417" y="765900"/>
          <a:ext cx="3453627" cy="96229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/>
            <a:t>Численное интегрирование</a:t>
          </a:r>
        </a:p>
      </dsp:txBody>
      <dsp:txXfrm>
        <a:off x="3772602" y="794085"/>
        <a:ext cx="3397257" cy="905921"/>
      </dsp:txXfrm>
    </dsp:sp>
    <dsp:sp modelId="{24F9E318-3441-47B5-8D04-3F2BDB05A729}">
      <dsp:nvSpPr>
        <dsp:cNvPr id="0" name=""/>
        <dsp:cNvSpPr/>
      </dsp:nvSpPr>
      <dsp:spPr>
        <a:xfrm>
          <a:off x="1612196" y="2444908"/>
          <a:ext cx="2557130" cy="731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9E6B71-94D8-471C-B19B-00CC1D33D54C}">
      <dsp:nvSpPr>
        <dsp:cNvPr id="0" name=""/>
        <dsp:cNvSpPr/>
      </dsp:nvSpPr>
      <dsp:spPr>
        <a:xfrm>
          <a:off x="1740239" y="2566549"/>
          <a:ext cx="2557130" cy="731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Метод </a:t>
          </a:r>
          <a:r>
            <a:rPr lang="ru-RU" sz="2400" kern="1200" dirty="0">
              <a:hlinkClick xmlns:r="http://schemas.openxmlformats.org/officeDocument/2006/relationships" r:id="" action="ppaction://hlinksldjump"/>
            </a:rPr>
            <a:t>прямоугольников</a:t>
          </a:r>
          <a:endParaRPr lang="ru-RU" sz="2400" kern="1200" dirty="0"/>
        </a:p>
      </dsp:txBody>
      <dsp:txXfrm>
        <a:off x="1761672" y="2587982"/>
        <a:ext cx="2514264" cy="688898"/>
      </dsp:txXfrm>
    </dsp:sp>
    <dsp:sp modelId="{E8AB8207-BF83-4114-877D-B479F98109B1}">
      <dsp:nvSpPr>
        <dsp:cNvPr id="0" name=""/>
        <dsp:cNvSpPr/>
      </dsp:nvSpPr>
      <dsp:spPr>
        <a:xfrm>
          <a:off x="-983" y="3922937"/>
          <a:ext cx="2021397" cy="731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FC333-63CF-4C6A-ABBB-8B6F2CB1A912}">
      <dsp:nvSpPr>
        <dsp:cNvPr id="0" name=""/>
        <dsp:cNvSpPr/>
      </dsp:nvSpPr>
      <dsp:spPr>
        <a:xfrm>
          <a:off x="127059" y="4044577"/>
          <a:ext cx="2021397" cy="731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Левые прямоугольники</a:t>
          </a:r>
        </a:p>
      </dsp:txBody>
      <dsp:txXfrm>
        <a:off x="148492" y="4066010"/>
        <a:ext cx="1978531" cy="688898"/>
      </dsp:txXfrm>
    </dsp:sp>
    <dsp:sp modelId="{F8CB1467-0ED0-4DBE-BA5D-69A3A2C5C26D}">
      <dsp:nvSpPr>
        <dsp:cNvPr id="0" name=""/>
        <dsp:cNvSpPr/>
      </dsp:nvSpPr>
      <dsp:spPr>
        <a:xfrm>
          <a:off x="2325615" y="3922937"/>
          <a:ext cx="1913857" cy="731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819611-8576-4D25-B63E-98E65234C423}">
      <dsp:nvSpPr>
        <dsp:cNvPr id="0" name=""/>
        <dsp:cNvSpPr/>
      </dsp:nvSpPr>
      <dsp:spPr>
        <a:xfrm>
          <a:off x="2453657" y="4044577"/>
          <a:ext cx="1913857" cy="731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Средние прямоугольники</a:t>
          </a:r>
        </a:p>
      </dsp:txBody>
      <dsp:txXfrm>
        <a:off x="2475090" y="4066010"/>
        <a:ext cx="1870991" cy="688898"/>
      </dsp:txXfrm>
    </dsp:sp>
    <dsp:sp modelId="{F1C1F143-CD8D-42EB-B1C4-2DE797B90DE6}">
      <dsp:nvSpPr>
        <dsp:cNvPr id="0" name=""/>
        <dsp:cNvSpPr/>
      </dsp:nvSpPr>
      <dsp:spPr>
        <a:xfrm>
          <a:off x="4724824" y="3878372"/>
          <a:ext cx="2423222" cy="7871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A7F14-B637-400D-9514-6ABF6CDF3830}">
      <dsp:nvSpPr>
        <dsp:cNvPr id="0" name=""/>
        <dsp:cNvSpPr/>
      </dsp:nvSpPr>
      <dsp:spPr>
        <a:xfrm>
          <a:off x="4852867" y="4000013"/>
          <a:ext cx="2423222" cy="7871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Правые прямоугольники</a:t>
          </a:r>
        </a:p>
      </dsp:txBody>
      <dsp:txXfrm>
        <a:off x="4875920" y="4023066"/>
        <a:ext cx="2377116" cy="740994"/>
      </dsp:txXfrm>
    </dsp:sp>
    <dsp:sp modelId="{5829AD86-DA1B-4D4E-A675-FAD41DC58BE5}">
      <dsp:nvSpPr>
        <dsp:cNvPr id="0" name=""/>
        <dsp:cNvSpPr/>
      </dsp:nvSpPr>
      <dsp:spPr>
        <a:xfrm>
          <a:off x="4535868" y="2444908"/>
          <a:ext cx="1547376" cy="731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46E529-4B94-43D1-8C0A-927C832F9F73}">
      <dsp:nvSpPr>
        <dsp:cNvPr id="0" name=""/>
        <dsp:cNvSpPr/>
      </dsp:nvSpPr>
      <dsp:spPr>
        <a:xfrm>
          <a:off x="4663911" y="2566549"/>
          <a:ext cx="1547376" cy="731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Метод трапеций</a:t>
          </a:r>
        </a:p>
      </dsp:txBody>
      <dsp:txXfrm>
        <a:off x="4685344" y="2587982"/>
        <a:ext cx="1504510" cy="688898"/>
      </dsp:txXfrm>
    </dsp:sp>
    <dsp:sp modelId="{016B8CEF-9266-42A6-9B97-19D514C63D5F}">
      <dsp:nvSpPr>
        <dsp:cNvPr id="0" name=""/>
        <dsp:cNvSpPr/>
      </dsp:nvSpPr>
      <dsp:spPr>
        <a:xfrm>
          <a:off x="6376690" y="2444908"/>
          <a:ext cx="1883157" cy="7317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07182E-5046-4446-891C-F38050035727}">
      <dsp:nvSpPr>
        <dsp:cNvPr id="0" name=""/>
        <dsp:cNvSpPr/>
      </dsp:nvSpPr>
      <dsp:spPr>
        <a:xfrm>
          <a:off x="6504732" y="2566549"/>
          <a:ext cx="1883157" cy="7317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 dirty="0"/>
            <a:t>Метод Симпсона</a:t>
          </a:r>
        </a:p>
      </dsp:txBody>
      <dsp:txXfrm>
        <a:off x="6526165" y="2587982"/>
        <a:ext cx="1840291" cy="688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4283" cy="497021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1"/>
          </a:xfrm>
          <a:prstGeom prst="rect">
            <a:avLst/>
          </a:prstGeom>
        </p:spPr>
        <p:txBody>
          <a:bodyPr vert="horz" lIns="91303" tIns="45651" rIns="91303" bIns="45651" rtlCol="0"/>
          <a:lstStyle>
            <a:lvl1pPr algn="r">
              <a:defRPr sz="1200"/>
            </a:lvl1pPr>
          </a:lstStyle>
          <a:p>
            <a:fld id="{87B0A3C1-3ACC-45A5-9D1E-0DFF83E9B637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38250"/>
            <a:ext cx="44577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03" tIns="45651" rIns="91303" bIns="45651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303" tIns="45651" rIns="91303" bIns="45651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08982"/>
            <a:ext cx="2944283" cy="497020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8645" y="9408982"/>
            <a:ext cx="2944283" cy="497020"/>
          </a:xfrm>
          <a:prstGeom prst="rect">
            <a:avLst/>
          </a:prstGeom>
        </p:spPr>
        <p:txBody>
          <a:bodyPr vert="horz" lIns="91303" tIns="45651" rIns="91303" bIns="45651" rtlCol="0" anchor="b"/>
          <a:lstStyle>
            <a:lvl1pPr algn="r">
              <a:defRPr sz="1200"/>
            </a:lvl1pPr>
          </a:lstStyle>
          <a:p>
            <a:fld id="{45626CC4-BBE7-4F6B-BC6C-69C7932E90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315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300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39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2207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52450" y="2571750"/>
            <a:ext cx="8039100" cy="1714500"/>
          </a:xfrm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8436924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01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0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22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69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5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33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89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0321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14AC-42D7-4112-B607-287FA1B3348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9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214AC-42D7-4112-B607-287FA1B3348F}" type="datetimeFigureOut">
              <a:rPr lang="ru-RU" smtClean="0"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8E1EF-28A3-48B0-A2E7-28A1554736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57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5" r:id="rId12"/>
    <p:sldLayoutId id="214748368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5.xml"/><Relationship Id="rId7" Type="http://schemas.openxmlformats.org/officeDocument/2006/relationships/slide" Target="slid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0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5636" y="1931329"/>
            <a:ext cx="83127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750"/>
              </a:spcAft>
            </a:pP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Бинарный урок как средство повышения  качества образовательного процесса и формирования профессиональных компетенций у студентов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6D1A2-23F5-7DDE-5543-5798EE8DBCEF}"/>
              </a:ext>
            </a:extLst>
          </p:cNvPr>
          <p:cNvSpPr txBox="1"/>
          <p:nvPr/>
        </p:nvSpPr>
        <p:spPr>
          <a:xfrm>
            <a:off x="315157" y="3981607"/>
            <a:ext cx="4878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О.А. Зорина, преподаватель ВКК Колледжа информатики и программирования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Н.Н. Сафонова,   преподаватель 1КК Колледжа информатики и программирования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04488-DFFB-EE02-57DF-AACD79532A6B}"/>
              </a:ext>
            </a:extLst>
          </p:cNvPr>
          <p:cNvSpPr txBox="1"/>
          <p:nvPr/>
        </p:nvSpPr>
        <p:spPr>
          <a:xfrm>
            <a:off x="2241612" y="5681506"/>
            <a:ext cx="46607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</a:p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год</a:t>
            </a:r>
          </a:p>
        </p:txBody>
      </p:sp>
    </p:spTree>
    <p:extLst>
      <p:ext uri="{BB962C8B-B14F-4D97-AF65-F5344CB8AC3E}">
        <p14:creationId xmlns:p14="http://schemas.microsoft.com/office/powerpoint/2010/main" val="251448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458C949B-253E-8257-F58A-BB3939CF3BFE}"/>
              </a:ext>
            </a:extLst>
          </p:cNvPr>
          <p:cNvGraphicFramePr/>
          <p:nvPr/>
        </p:nvGraphicFramePr>
        <p:xfrm>
          <a:off x="179512" y="116632"/>
          <a:ext cx="8784976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90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21596" y="947941"/>
            <a:ext cx="3185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командам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1516172" y="3068960"/>
          <a:ext cx="6111628" cy="932054"/>
        </p:xfrm>
        <a:graphic>
          <a:graphicData uri="http://schemas.openxmlformats.org/drawingml/2006/table">
            <a:tbl>
              <a:tblPr firstRow="1" firstCol="1" bandRow="1">
                <a:tableStyleId>{D113A9D2-9D6B-4929-AA2D-F23B5EE8CBE7}</a:tableStyleId>
              </a:tblPr>
              <a:tblGrid>
                <a:gridCol w="153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6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7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575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Аналитическое значение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Методы прямоугольников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Метод трапеций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solidFill>
                            <a:schemeClr val="tx1"/>
                          </a:solidFill>
                          <a:effectLst/>
                        </a:rPr>
                        <a:t>Метод Симпсона</a:t>
                      </a:r>
                      <a:endParaRPr lang="ru-RU" sz="11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 </a:t>
                      </a:r>
                      <a:endParaRPr lang="ru-RU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 </a:t>
                      </a:r>
                      <a:endParaRPr lang="ru-RU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 </a:t>
                      </a:r>
                      <a:endParaRPr lang="ru-RU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 </a:t>
                      </a:r>
                      <a:endParaRPr lang="ru-RU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>
                          <a:effectLst/>
                        </a:rPr>
                        <a:t> </a:t>
                      </a:r>
                      <a:endParaRPr lang="ru-RU" sz="1100" kern="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100" dirty="0">
                          <a:effectLst/>
                        </a:rPr>
                        <a:t> </a:t>
                      </a:r>
                      <a:endParaRPr lang="ru-RU" sz="1100" kern="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331638" y="1603651"/>
            <a:ext cx="648069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</a:t>
            </a:r>
            <a:r>
              <a:rPr kumimoji="0" lang="ru-RU" altLang="ru-RU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Вычислить значение определенного интеграла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аналитически (если это возможно) и численно тремя методами для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10. Вычислить погрешность. Результаты расчета представить в виде таблицы, сделать выводы: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22748" y="4534999"/>
            <a:ext cx="6552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ea typeface="Times New Roman" pitchFamily="18" charset="0"/>
                <a:cs typeface="Times New Roman" pitchFamily="18" charset="0"/>
              </a:rPr>
              <a:t>2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Написать программу вычисления определенного интеграла. Сравнить результаты.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ятиугольник 2">
            <a:extLst>
              <a:ext uri="{FF2B5EF4-FFF2-40B4-BE49-F238E27FC236}">
                <a16:creationId xmlns:a16="http://schemas.microsoft.com/office/drawing/2014/main" id="{920DAC58-DCB1-18B4-6E37-EBDEDD664CC5}"/>
              </a:ext>
            </a:extLst>
          </p:cNvPr>
          <p:cNvSpPr txBox="1">
            <a:spLocks/>
          </p:cNvSpPr>
          <p:nvPr/>
        </p:nvSpPr>
        <p:spPr>
          <a:xfrm>
            <a:off x="0" y="217695"/>
            <a:ext cx="7235301" cy="655807"/>
          </a:xfrm>
          <a:prstGeom prst="homePlate">
            <a:avLst/>
          </a:prstGeom>
          <a:solidFill>
            <a:srgbClr val="25656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Математический батл </a:t>
            </a:r>
            <a:endParaRPr lang="ru-RU" sz="28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74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>
            <a:extLst>
              <a:ext uri="{FF2B5EF4-FFF2-40B4-BE49-F238E27FC236}">
                <a16:creationId xmlns:a16="http://schemas.microsoft.com/office/drawing/2014/main" id="{C0F8EEEB-802B-6833-45DD-BF139B2E8454}"/>
              </a:ext>
            </a:extLst>
          </p:cNvPr>
          <p:cNvSpPr txBox="1">
            <a:spLocks/>
          </p:cNvSpPr>
          <p:nvPr/>
        </p:nvSpPr>
        <p:spPr>
          <a:xfrm>
            <a:off x="0" y="217695"/>
            <a:ext cx="7235301" cy="655807"/>
          </a:xfrm>
          <a:prstGeom prst="homePlate">
            <a:avLst/>
          </a:prstGeom>
          <a:solidFill>
            <a:srgbClr val="25656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Защита работ 2 курса </a:t>
            </a:r>
            <a:endParaRPr lang="ru-RU" sz="28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1027577-B110-5F47-0667-C91C916C3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08" y="1065441"/>
            <a:ext cx="8300622" cy="50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9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857250"/>
            <a:ext cx="9144000" cy="51435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269028" y="853311"/>
            <a:ext cx="9144000" cy="5143500"/>
          </a:xfrm>
          <a:prstGeom prst="rect">
            <a:avLst/>
          </a:prstGeom>
          <a:solidFill>
            <a:srgbClr val="FEF5E7"/>
          </a:solidFill>
          <a:ln/>
        </p:spPr>
      </p:sp>
      <p:sp>
        <p:nvSpPr>
          <p:cNvPr id="15" name="Text 13"/>
          <p:cNvSpPr/>
          <p:nvPr/>
        </p:nvSpPr>
        <p:spPr>
          <a:xfrm>
            <a:off x="1467744" y="4377333"/>
            <a:ext cx="6208439" cy="222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49"/>
              </a:lnSpc>
            </a:pPr>
            <a:endParaRPr lang="en-US" sz="1094" dirty="0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7250"/>
            <a:ext cx="2214026" cy="1923436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80686"/>
            <a:ext cx="2214026" cy="220942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5"/>
          <a:srcRect r="21667"/>
          <a:stretch/>
        </p:blipFill>
        <p:spPr>
          <a:xfrm>
            <a:off x="0" y="4975561"/>
            <a:ext cx="2214026" cy="1136665"/>
          </a:xfrm>
          <a:prstGeom prst="rect">
            <a:avLst/>
          </a:prstGeom>
        </p:spPr>
      </p:pic>
      <p:sp>
        <p:nvSpPr>
          <p:cNvPr id="4" name="Text 2"/>
          <p:cNvSpPr/>
          <p:nvPr/>
        </p:nvSpPr>
        <p:spPr>
          <a:xfrm>
            <a:off x="2694913" y="1039782"/>
            <a:ext cx="1638895" cy="351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📍</a:t>
            </a:r>
            <a:r>
              <a:rPr lang="en-US" sz="2187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ru-RU" sz="2187" spc="188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Как выглядит код программы</a:t>
            </a:r>
            <a:endParaRPr lang="en-US" sz="2187" spc="188" dirty="0"/>
          </a:p>
        </p:txBody>
      </p:sp>
      <p:sp>
        <p:nvSpPr>
          <p:cNvPr id="24" name="Text 2"/>
          <p:cNvSpPr/>
          <p:nvPr/>
        </p:nvSpPr>
        <p:spPr>
          <a:xfrm>
            <a:off x="2752082" y="2479550"/>
            <a:ext cx="2689917" cy="35190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734"/>
              </a:lnSpc>
            </a:pPr>
            <a:r>
              <a:rPr lang="en-US" sz="2187" spc="375" dirty="0">
                <a:solidFill>
                  <a:srgbClr val="00000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💻</a:t>
            </a:r>
            <a:r>
              <a:rPr lang="en-US" sz="2187" spc="375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ru-RU" sz="2187" spc="375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Результаты работы программы </a:t>
            </a:r>
            <a:endParaRPr lang="en-US" sz="2187" spc="375" dirty="0"/>
          </a:p>
        </p:txBody>
      </p:sp>
      <p:sp>
        <p:nvSpPr>
          <p:cNvPr id="25" name="Shape 3"/>
          <p:cNvSpPr/>
          <p:nvPr/>
        </p:nvSpPr>
        <p:spPr>
          <a:xfrm>
            <a:off x="3143262" y="3013986"/>
            <a:ext cx="302619" cy="312464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26" name="Text 4"/>
          <p:cNvSpPr/>
          <p:nvPr/>
        </p:nvSpPr>
        <p:spPr>
          <a:xfrm>
            <a:off x="3260942" y="3018978"/>
            <a:ext cx="73439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1640" dirty="0"/>
          </a:p>
        </p:txBody>
      </p:sp>
      <p:sp>
        <p:nvSpPr>
          <p:cNvPr id="27" name="Text 5"/>
          <p:cNvSpPr/>
          <p:nvPr/>
        </p:nvSpPr>
        <p:spPr>
          <a:xfrm>
            <a:off x="3795947" y="3167991"/>
            <a:ext cx="1477494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51"/>
              </a:lnSpc>
            </a:pPr>
            <a:endParaRPr lang="en-US" sz="1640" dirty="0"/>
          </a:p>
        </p:txBody>
      </p:sp>
      <p:sp>
        <p:nvSpPr>
          <p:cNvPr id="28" name="Text 6"/>
          <p:cNvSpPr/>
          <p:nvPr/>
        </p:nvSpPr>
        <p:spPr>
          <a:xfrm>
            <a:off x="3795947" y="3511561"/>
            <a:ext cx="1477494" cy="222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49"/>
              </a:lnSpc>
            </a:pPr>
            <a:endParaRPr lang="en-US" sz="1094" dirty="0"/>
          </a:p>
        </p:txBody>
      </p:sp>
      <p:sp>
        <p:nvSpPr>
          <p:cNvPr id="29" name="Shape 7"/>
          <p:cNvSpPr/>
          <p:nvPr/>
        </p:nvSpPr>
        <p:spPr>
          <a:xfrm>
            <a:off x="5067625" y="2956531"/>
            <a:ext cx="302619" cy="312464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30" name="Text 8"/>
          <p:cNvSpPr/>
          <p:nvPr/>
        </p:nvSpPr>
        <p:spPr>
          <a:xfrm>
            <a:off x="5167860" y="2982575"/>
            <a:ext cx="108393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1640" dirty="0"/>
          </a:p>
        </p:txBody>
      </p:sp>
      <p:sp>
        <p:nvSpPr>
          <p:cNvPr id="31" name="Text 9"/>
          <p:cNvSpPr/>
          <p:nvPr/>
        </p:nvSpPr>
        <p:spPr>
          <a:xfrm>
            <a:off x="4034805" y="3408908"/>
            <a:ext cx="1477494" cy="5206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51"/>
              </a:lnSpc>
            </a:pPr>
            <a:endParaRPr lang="en-US" sz="1640" dirty="0"/>
          </a:p>
        </p:txBody>
      </p:sp>
      <p:sp>
        <p:nvSpPr>
          <p:cNvPr id="32" name="Text 10"/>
          <p:cNvSpPr/>
          <p:nvPr/>
        </p:nvSpPr>
        <p:spPr>
          <a:xfrm>
            <a:off x="4034805" y="4012778"/>
            <a:ext cx="1477494" cy="222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49"/>
              </a:lnSpc>
            </a:pPr>
            <a:endParaRPr lang="en-US" sz="1094" dirty="0"/>
          </a:p>
        </p:txBody>
      </p:sp>
      <p:sp>
        <p:nvSpPr>
          <p:cNvPr id="33" name="Shape 11"/>
          <p:cNvSpPr/>
          <p:nvPr/>
        </p:nvSpPr>
        <p:spPr>
          <a:xfrm>
            <a:off x="7364260" y="2919844"/>
            <a:ext cx="302619" cy="312464"/>
          </a:xfrm>
          <a:prstGeom prst="roundRect">
            <a:avLst>
              <a:gd name="adj" fmla="val 13333"/>
            </a:avLst>
          </a:prstGeom>
          <a:solidFill>
            <a:srgbClr val="F6E9D5"/>
          </a:solidFill>
          <a:ln/>
        </p:spPr>
      </p:sp>
      <p:sp>
        <p:nvSpPr>
          <p:cNvPr id="34" name="Text 12"/>
          <p:cNvSpPr/>
          <p:nvPr/>
        </p:nvSpPr>
        <p:spPr>
          <a:xfrm>
            <a:off x="7472149" y="2949154"/>
            <a:ext cx="112429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51"/>
              </a:lnSpc>
            </a:pPr>
            <a:r>
              <a:rPr lang="en-US" sz="164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1640" dirty="0"/>
          </a:p>
        </p:txBody>
      </p:sp>
      <p:sp>
        <p:nvSpPr>
          <p:cNvPr id="35" name="Text 13"/>
          <p:cNvSpPr/>
          <p:nvPr/>
        </p:nvSpPr>
        <p:spPr>
          <a:xfrm>
            <a:off x="5661802" y="3410325"/>
            <a:ext cx="1477494" cy="26030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051"/>
              </a:lnSpc>
            </a:pPr>
            <a:endParaRPr lang="en-US" sz="1640" dirty="0"/>
          </a:p>
        </p:txBody>
      </p:sp>
      <p:sp>
        <p:nvSpPr>
          <p:cNvPr id="36" name="Text 14"/>
          <p:cNvSpPr/>
          <p:nvPr/>
        </p:nvSpPr>
        <p:spPr>
          <a:xfrm>
            <a:off x="5661802" y="3753895"/>
            <a:ext cx="1477494" cy="22212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749"/>
              </a:lnSpc>
            </a:pPr>
            <a:endParaRPr lang="en-US" sz="1094" dirty="0"/>
          </a:p>
        </p:txBody>
      </p:sp>
      <p:pic>
        <p:nvPicPr>
          <p:cNvPr id="37" name="Рисунок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9924" y="3420105"/>
            <a:ext cx="1615475" cy="1493697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9527" y="3395654"/>
            <a:ext cx="1629723" cy="1542515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1944" y="3390162"/>
            <a:ext cx="1599626" cy="1548008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689868" y="-234772"/>
            <a:ext cx="578596" cy="265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25" dirty="0">
                <a:solidFill>
                  <a:schemeClr val="bg1"/>
                </a:solidFill>
              </a:rPr>
              <a:t>код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8BF82F34-C6BF-59B7-190D-2851DC605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533" y="1765323"/>
            <a:ext cx="7749778" cy="1166021"/>
          </a:xfrm>
        </p:spPr>
      </p:pic>
      <p:pic>
        <p:nvPicPr>
          <p:cNvPr id="8" name="Объект 4">
            <a:extLst>
              <a:ext uri="{FF2B5EF4-FFF2-40B4-BE49-F238E27FC236}">
                <a16:creationId xmlns:a16="http://schemas.microsoft.com/office/drawing/2014/main" id="{518ADF3F-8C72-9C41-75E2-8E72019B5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9" y="3151572"/>
            <a:ext cx="6411612" cy="2051158"/>
          </a:xfrm>
          <a:prstGeom prst="rect">
            <a:avLst/>
          </a:prstGeom>
        </p:spPr>
      </p:pic>
      <p:sp>
        <p:nvSpPr>
          <p:cNvPr id="3" name="Пятиугольник 2">
            <a:extLst>
              <a:ext uri="{FF2B5EF4-FFF2-40B4-BE49-F238E27FC236}">
                <a16:creationId xmlns:a16="http://schemas.microsoft.com/office/drawing/2014/main" id="{C0F8EEEB-802B-6833-45DD-BF139B2E8454}"/>
              </a:ext>
            </a:extLst>
          </p:cNvPr>
          <p:cNvSpPr txBox="1">
            <a:spLocks/>
          </p:cNvSpPr>
          <p:nvPr/>
        </p:nvSpPr>
        <p:spPr>
          <a:xfrm>
            <a:off x="0" y="217695"/>
            <a:ext cx="7235301" cy="655807"/>
          </a:xfrm>
          <a:prstGeom prst="homePlate">
            <a:avLst/>
          </a:prstGeom>
          <a:solidFill>
            <a:srgbClr val="25656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Защита работ 2 курса </a:t>
            </a:r>
            <a:endParaRPr lang="ru-RU" sz="28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C10BC90-59AE-4988-3115-01D859A6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34882"/>
            <a:ext cx="6606651" cy="655807"/>
          </a:xfrm>
        </p:spPr>
        <p:txBody>
          <a:bodyPr>
            <a:normAutofit fontScale="90000"/>
          </a:bodyPr>
          <a:lstStyle/>
          <a:p>
            <a:r>
              <a:rPr lang="ru-RU" dirty="0"/>
              <a:t>Задача 1.</a:t>
            </a:r>
          </a:p>
        </p:txBody>
      </p:sp>
    </p:spTree>
    <p:extLst>
      <p:ext uri="{BB962C8B-B14F-4D97-AF65-F5344CB8AC3E}">
        <p14:creationId xmlns:p14="http://schemas.microsoft.com/office/powerpoint/2010/main" val="3181230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7624" y="481896"/>
            <a:ext cx="644881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b="1" dirty="0"/>
              <a:t>Минутка отдыха, </a:t>
            </a:r>
          </a:p>
          <a:p>
            <a:pPr algn="ctr"/>
            <a:r>
              <a:rPr lang="ru-RU" sz="6000" b="1" dirty="0" err="1"/>
              <a:t>физминутка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042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xit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animEffect transition="out" filter="wipe(down)">
                                      <p:cBhvr>
                                        <p:cTn id="2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05144" y="973858"/>
            <a:ext cx="6150006" cy="899928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solidFill>
                  <a:srgbClr val="CE5910"/>
                </a:solidFill>
              </a:rPr>
              <a:t>Фаст</a:t>
            </a:r>
            <a:r>
              <a:rPr lang="ru-RU" dirty="0">
                <a:solidFill>
                  <a:srgbClr val="CE5910"/>
                </a:solidFill>
              </a:rPr>
              <a:t> Тест РФ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1978" y="1757233"/>
            <a:ext cx="6858000" cy="340436"/>
          </a:xfrm>
        </p:spPr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rgbClr val="CE5910"/>
                </a:solidFill>
              </a:rPr>
              <a:t>Разработка онлайн-платформы для тестирования</a:t>
            </a:r>
          </a:p>
          <a:p>
            <a:endParaRPr lang="ru-RU" dirty="0">
              <a:solidFill>
                <a:srgbClr val="CE5910"/>
              </a:solidFill>
            </a:endParaRPr>
          </a:p>
        </p:txBody>
      </p:sp>
      <p:sp>
        <p:nvSpPr>
          <p:cNvPr id="5" name="Пятиугольник 2">
            <a:extLst>
              <a:ext uri="{FF2B5EF4-FFF2-40B4-BE49-F238E27FC236}">
                <a16:creationId xmlns:a16="http://schemas.microsoft.com/office/drawing/2014/main" id="{3737F24B-6289-9D07-4FF8-BADEB9D8AF98}"/>
              </a:ext>
            </a:extLst>
          </p:cNvPr>
          <p:cNvSpPr txBox="1">
            <a:spLocks/>
          </p:cNvSpPr>
          <p:nvPr/>
        </p:nvSpPr>
        <p:spPr>
          <a:xfrm>
            <a:off x="0" y="207382"/>
            <a:ext cx="7297445" cy="712811"/>
          </a:xfrm>
          <a:prstGeom prst="homePlate">
            <a:avLst/>
          </a:prstGeom>
          <a:solidFill>
            <a:srgbClr val="25656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Проведение онлайн-тестирования</a:t>
            </a:r>
            <a:endParaRPr lang="ru-RU" sz="28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9563F6-B9E4-3A9B-0F58-467C82099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62" y="2177302"/>
            <a:ext cx="8256232" cy="468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19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B30A9A-2154-9B82-D529-BC302647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39" y="1836597"/>
            <a:ext cx="7776864" cy="22011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FEE0A0-E79D-8C99-55D9-66F336E0DCF3}"/>
              </a:ext>
            </a:extLst>
          </p:cNvPr>
          <p:cNvSpPr txBox="1"/>
          <p:nvPr/>
        </p:nvSpPr>
        <p:spPr>
          <a:xfrm>
            <a:off x="865163" y="1960453"/>
            <a:ext cx="7344816" cy="1928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тема мне понятна__________________________________</a:t>
            </a: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 научился _____________________________________________</a:t>
            </a: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 доволен своей работой на уроке________________________</a:t>
            </a: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Другое________________________________________</a:t>
            </a:r>
            <a:endParaRPr lang="ru-R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7429" y="1199546"/>
            <a:ext cx="3167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Продолжи предложения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7429" y="4311569"/>
            <a:ext cx="7212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 смайлик соответствующий вашим впечатлениям от урока.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7571" y="4831056"/>
            <a:ext cx="1095623" cy="1089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254" y="5526438"/>
            <a:ext cx="1150311" cy="1156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09" y="4754673"/>
            <a:ext cx="1186357" cy="1193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ятиугольник 2">
            <a:extLst>
              <a:ext uri="{FF2B5EF4-FFF2-40B4-BE49-F238E27FC236}">
                <a16:creationId xmlns:a16="http://schemas.microsoft.com/office/drawing/2014/main" id="{FBA840AC-6AE5-FF4C-64B5-CEC84C5E11D2}"/>
              </a:ext>
            </a:extLst>
          </p:cNvPr>
          <p:cNvSpPr/>
          <p:nvPr/>
        </p:nvSpPr>
        <p:spPr>
          <a:xfrm>
            <a:off x="0" y="240657"/>
            <a:ext cx="6967089" cy="666249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Рефлексия 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3753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56" y="1784651"/>
            <a:ext cx="7244419" cy="44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45232" y="1080762"/>
            <a:ext cx="76283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курс. Вычисление определённого интеграла методом подстановки</a:t>
            </a:r>
          </a:p>
        </p:txBody>
      </p:sp>
      <p:sp>
        <p:nvSpPr>
          <p:cNvPr id="3" name="Пятиугольник 2">
            <a:extLst>
              <a:ext uri="{FF2B5EF4-FFF2-40B4-BE49-F238E27FC236}">
                <a16:creationId xmlns:a16="http://schemas.microsoft.com/office/drawing/2014/main" id="{FD2F6088-4FDA-9DA0-2EF6-F71216BC7A21}"/>
              </a:ext>
            </a:extLst>
          </p:cNvPr>
          <p:cNvSpPr/>
          <p:nvPr/>
        </p:nvSpPr>
        <p:spPr>
          <a:xfrm>
            <a:off x="0" y="120815"/>
            <a:ext cx="6967089" cy="666249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Домашнее задание</a:t>
            </a:r>
          </a:p>
        </p:txBody>
      </p:sp>
    </p:spTree>
    <p:extLst>
      <p:ext uri="{BB962C8B-B14F-4D97-AF65-F5344CB8AC3E}">
        <p14:creationId xmlns:p14="http://schemas.microsoft.com/office/powerpoint/2010/main" val="1044016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ятиугольник 2">
            <a:extLst>
              <a:ext uri="{FF2B5EF4-FFF2-40B4-BE49-F238E27FC236}">
                <a16:creationId xmlns:a16="http://schemas.microsoft.com/office/drawing/2014/main" id="{62022430-DF81-DF71-C27B-7B4661C23717}"/>
              </a:ext>
            </a:extLst>
          </p:cNvPr>
          <p:cNvSpPr/>
          <p:nvPr/>
        </p:nvSpPr>
        <p:spPr>
          <a:xfrm>
            <a:off x="1" y="153933"/>
            <a:ext cx="7332954" cy="819065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Плюсы и минусы бинарного урока</a:t>
            </a:r>
            <a:endParaRPr lang="ru-RU" sz="2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2873DB-4F1C-BAD9-219B-D08A528337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190402" y="257841"/>
            <a:ext cx="1724227" cy="611247"/>
          </a:xfrm>
          <a:prstGeom prst="rect">
            <a:avLst/>
          </a:prstGeom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421218CF-531D-6885-B9D7-78E58CDCE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315395"/>
              </p:ext>
            </p:extLst>
          </p:nvPr>
        </p:nvGraphicFramePr>
        <p:xfrm>
          <a:off x="550416" y="1393794"/>
          <a:ext cx="7954392" cy="5053748"/>
        </p:xfrm>
        <a:graphic>
          <a:graphicData uri="http://schemas.openxmlformats.org/drawingml/2006/table">
            <a:tbl>
              <a:tblPr firstRow="1" firstCol="1" bandRow="1"/>
              <a:tblGrid>
                <a:gridCol w="3986073">
                  <a:extLst>
                    <a:ext uri="{9D8B030D-6E8A-4147-A177-3AD203B41FA5}">
                      <a16:colId xmlns:a16="http://schemas.microsoft.com/office/drawing/2014/main" val="3920632919"/>
                    </a:ext>
                  </a:extLst>
                </a:gridCol>
                <a:gridCol w="3968319">
                  <a:extLst>
                    <a:ext uri="{9D8B030D-6E8A-4147-A177-3AD203B41FA5}">
                      <a16:colId xmlns:a16="http://schemas.microsoft.com/office/drawing/2014/main" val="1089215279"/>
                    </a:ext>
                  </a:extLst>
                </a:gridCol>
              </a:tblGrid>
              <a:tr h="422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Плюсы</a:t>
                      </a:r>
                      <a:endParaRPr lang="ru-RU" sz="2400" b="0" dirty="0">
                        <a:solidFill>
                          <a:srgbClr val="FFFFFF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Минусы</a:t>
                      </a:r>
                      <a:endParaRPr lang="ru-RU" sz="2400" b="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789152"/>
                  </a:ext>
                </a:extLst>
              </a:tr>
              <a:tr h="8540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ru-RU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Возможность создать у учащихся систему знаний, помочь представить взаимосвязь предметов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Требует длительной подготовки, сложности в организации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8838274"/>
                  </a:ext>
                </a:extLst>
              </a:tr>
              <a:tr h="11733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Уход от стандартного мышления и развитие творческих способностей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ru-RU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Трудности в оценке и контроле познавательной деятельности учащихся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99848"/>
                  </a:ext>
                </a:extLst>
              </a:tr>
              <a:tr h="11421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ru-RU" sz="20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Помогает развивать сотрудничество педагогов</a:t>
                      </a:r>
                      <a:endParaRPr lang="ru-RU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Теоретически недостаточно хорошо разработана технология проведения бинарного урока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799958"/>
                  </a:ext>
                </a:extLst>
              </a:tr>
              <a:tr h="10329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ru-RU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Развитие коммуникативных навыков</a:t>
                      </a:r>
                    </a:p>
                  </a:txBody>
                  <a:tcPr marL="68580" marR="6858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750"/>
                        </a:spcAft>
                      </a:pP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Нужна полная психологическая и методическая совместимость педагогов</a:t>
                      </a: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222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885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Номер слайда 16">
            <a:extLst>
              <a:ext uri="{FF2B5EF4-FFF2-40B4-BE49-F238E27FC236}">
                <a16:creationId xmlns:a16="http://schemas.microsoft.com/office/drawing/2014/main" id="{F8970651-C3A7-43AC-9992-52248900FF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27" indent="-214318">
              <a:spcBef>
                <a:spcPct val="20000"/>
              </a:spcBef>
              <a:buFont typeface="Arial" panose="020B0604020202020204" pitchFamily="34" charset="0"/>
              <a:buChar char="–"/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72" indent="-171455">
              <a:spcBef>
                <a:spcPct val="200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80" indent="-171455">
              <a:spcBef>
                <a:spcPct val="20000"/>
              </a:spcBef>
              <a:buFont typeface="Arial" panose="020B0604020202020204" pitchFamily="34" charset="0"/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89" indent="-171455">
              <a:spcBef>
                <a:spcPct val="20000"/>
              </a:spcBef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98" indent="-17145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906" indent="-17145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815" indent="-17145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723" indent="-171455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17">
              <a:spcBef>
                <a:spcPct val="0"/>
              </a:spcBef>
              <a:buNone/>
            </a:pPr>
            <a:fld id="{88B27719-70DB-4EBE-98C1-AF448BBF7690}" type="slidenum">
              <a:rPr lang="ru-RU" altLang="ru-RU" sz="900">
                <a:solidFill>
                  <a:srgbClr val="898989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pPr defTabSz="685817">
                <a:spcBef>
                  <a:spcPct val="0"/>
                </a:spcBef>
                <a:buNone/>
              </a:pPr>
              <a:t>2</a:t>
            </a:fld>
            <a:endParaRPr lang="ru-RU" altLang="ru-RU" sz="900">
              <a:solidFill>
                <a:srgbClr val="898989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243" name="AutoShape 2" descr="https://mtdata.ru/u1/photo91AF/20001216946-0/original.jpg">
            <a:extLst>
              <a:ext uri="{FF2B5EF4-FFF2-40B4-BE49-F238E27FC236}">
                <a16:creationId xmlns:a16="http://schemas.microsoft.com/office/drawing/2014/main" id="{872D9B68-47BC-4207-93BF-AE536E7C78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59682" y="748904"/>
            <a:ext cx="228600" cy="228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685817" eaLnBrk="0" hangingPunct="0">
              <a:spcBef>
                <a:spcPct val="0"/>
              </a:spcBef>
              <a:buNone/>
            </a:pPr>
            <a:endParaRPr lang="ru-RU" altLang="ru-RU" sz="1350">
              <a:solidFill>
                <a:prstClr val="black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9D19F4-A851-4BF3-8C40-CDD0F1536D43}"/>
              </a:ext>
            </a:extLst>
          </p:cNvPr>
          <p:cNvSpPr txBox="1"/>
          <p:nvPr/>
        </p:nvSpPr>
        <p:spPr>
          <a:xfrm>
            <a:off x="401004" y="1667480"/>
            <a:ext cx="5389418" cy="2968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indent="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«Учить надо не тому, что ребенок может сделать сам, а тому, что он еще не умеет, но в состоянии сделать под руководством учителя».</a:t>
            </a:r>
          </a:p>
          <a:p>
            <a:pPr fontAlgn="base"/>
            <a:endParaRPr lang="ru-RU" sz="1400" b="1" dirty="0">
              <a:latin typeface="Book Antiqua" panose="02040602050305030304" pitchFamily="18" charset="0"/>
            </a:endParaRPr>
          </a:p>
          <a:p>
            <a:endParaRPr lang="ru-RU" sz="1292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46F96-C3E8-48EB-8AE4-E71B8AAAFC19}"/>
              </a:ext>
            </a:extLst>
          </p:cNvPr>
          <p:cNvSpPr txBox="1"/>
          <p:nvPr/>
        </p:nvSpPr>
        <p:spPr>
          <a:xfrm>
            <a:off x="4261283" y="4784479"/>
            <a:ext cx="4562886" cy="935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9728" indent="0" algn="r">
              <a:buNone/>
            </a:pPr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Д.Б. Эльконин, В.В. Давыдов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br>
              <a:rPr lang="ru-RU" sz="1600" dirty="0"/>
            </a:br>
            <a:endParaRPr lang="ru-RU" sz="1477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Пятиугольник 15"/>
          <p:cNvSpPr/>
          <p:nvPr/>
        </p:nvSpPr>
        <p:spPr>
          <a:xfrm>
            <a:off x="-1" y="230819"/>
            <a:ext cx="6960093" cy="80827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Развивающее обучение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90C3C774-1D1B-C8DF-5E67-43F68E7F64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109656" y="251957"/>
            <a:ext cx="1724227" cy="611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09611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бъект 5">
            <a:extLst>
              <a:ext uri="{FF2B5EF4-FFF2-40B4-BE49-F238E27FC236}">
                <a16:creationId xmlns:a16="http://schemas.microsoft.com/office/drawing/2014/main" id="{C0D1AF59-CBBB-335E-CF6E-F50AF05EE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18" y="1150920"/>
            <a:ext cx="7886700" cy="5276513"/>
          </a:xfrm>
        </p:spPr>
        <p:txBody>
          <a:bodyPr>
            <a:normAutofit/>
          </a:bodyPr>
          <a:lstStyle/>
          <a:p>
            <a:pPr marL="457200" algn="just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Давыдов В. В. Теория развивающего обучения. – М.: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Интор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1996.</a:t>
            </a:r>
          </a:p>
          <a:p>
            <a:pPr marL="457200" algn="just"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Манвелов С.Г. Конструирование современного урока. – М.: Просвещение, 2002.</a:t>
            </a:r>
            <a:endParaRPr lang="ru-RU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algn="just"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Методики и технологии обучения математике. Лабораторный практикум: Учебное пособие для студентов математических факультетов педагогических университетов/ под научной редакцией В.В. Орлова – М., 2007.</a:t>
            </a:r>
            <a:endParaRPr lang="ru-RU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algn="just">
              <a:buFont typeface="+mj-lt"/>
              <a:buAutoNum type="arabicPeriod"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Мир науки, культуры, образования. №5, 2012.</a:t>
            </a:r>
            <a:endParaRPr lang="ru-RU" sz="18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457200" algn="just">
              <a:buFont typeface="+mj-lt"/>
              <a:buAutoNum type="arabicPeriod"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Мельникова Е. И. Проблемный урок, или Как открывать знания с учениками. – М. 2002</a:t>
            </a:r>
          </a:p>
          <a:p>
            <a:pPr marL="457200" algn="just">
              <a:buFont typeface="+mj-lt"/>
              <a:buAutoNum type="arabicPeriod"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Якиманская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И. С. Развивающее обучение. – М.: Педагогика. 1979.</a:t>
            </a:r>
          </a:p>
          <a:p>
            <a:pPr marL="457200" algn="just">
              <a:buFont typeface="+mj-lt"/>
              <a:buAutoNum type="arabicPeriod"/>
            </a:pP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C7AF45-6C5C-5AB6-9F0A-929CE1AA519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13922" y="13608"/>
            <a:ext cx="1724227" cy="611247"/>
          </a:xfrm>
          <a:prstGeom prst="rect">
            <a:avLst/>
          </a:prstGeom>
        </p:spPr>
      </p:pic>
      <p:sp>
        <p:nvSpPr>
          <p:cNvPr id="8" name="Пятиугольник 2">
            <a:extLst>
              <a:ext uri="{FF2B5EF4-FFF2-40B4-BE49-F238E27FC236}">
                <a16:creationId xmlns:a16="http://schemas.microsoft.com/office/drawing/2014/main" id="{1ED3D07A-1D59-2A2F-075A-33BBBADB2279}"/>
              </a:ext>
            </a:extLst>
          </p:cNvPr>
          <p:cNvSpPr/>
          <p:nvPr/>
        </p:nvSpPr>
        <p:spPr>
          <a:xfrm>
            <a:off x="1" y="105847"/>
            <a:ext cx="6948488" cy="595742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Литература</a:t>
            </a:r>
            <a:r>
              <a:rPr lang="ru-RU" sz="28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66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074267" y="2899325"/>
            <a:ext cx="5797296" cy="769441"/>
          </a:xfrm>
          <a:prstGeom prst="rect">
            <a:avLst/>
          </a:prstGeom>
          <a:ln w="317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5281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394049"/>
            <a:ext cx="6967089" cy="819065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Что такое бинарный урок? </a:t>
            </a:r>
            <a:endParaRPr lang="ru-RU" sz="28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57447" y="1394924"/>
            <a:ext cx="8429106" cy="3662541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algn="just"/>
            <a:r>
              <a:rPr lang="ru-RU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Бинарный урок - это нестандартная форма обучения, на которой обозначенная тема рассматривается с различных точек зрения, средствами нескольких предметов (междисциплинарных курсов).</a:t>
            </a:r>
          </a:p>
          <a:p>
            <a:pPr marL="109728" algn="just"/>
            <a:endParaRPr lang="ru-RU" sz="2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algn="just"/>
            <a:r>
              <a:rPr lang="ru-RU" sz="2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Его проводят несколько преподавателей.</a:t>
            </a:r>
            <a:endParaRPr lang="ru-RU" sz="2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2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153933"/>
            <a:ext cx="6967089" cy="819065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Цели бинарного урока</a:t>
            </a:r>
            <a:endParaRPr lang="ru-RU" sz="2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172646" y="173310"/>
            <a:ext cx="1724227" cy="611247"/>
          </a:xfrm>
          <a:prstGeom prst="rect">
            <a:avLst/>
          </a:prstGeom>
        </p:spPr>
      </p:pic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0E33FD8D-8A74-5DE0-8EE6-6EE5BF9B9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2708259"/>
              </p:ext>
            </p:extLst>
          </p:nvPr>
        </p:nvGraphicFramePr>
        <p:xfrm>
          <a:off x="692458" y="1207363"/>
          <a:ext cx="7989903" cy="52644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047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ятиугольник 2"/>
          <p:cNvSpPr/>
          <p:nvPr/>
        </p:nvSpPr>
        <p:spPr>
          <a:xfrm>
            <a:off x="0" y="427844"/>
            <a:ext cx="6967089" cy="819065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Тема урока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208158" y="427844"/>
            <a:ext cx="1724227" cy="61124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82386" y="1812174"/>
            <a:ext cx="8185312" cy="4170372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Математический </a:t>
            </a:r>
            <a:r>
              <a:rPr lang="ru-RU" sz="2400" b="1" dirty="0" err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батл</a:t>
            </a:r>
            <a:endParaRPr lang="ru-RU" sz="24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по теме</a:t>
            </a:r>
            <a:r>
              <a:rPr lang="ru-RU" sz="24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: </a:t>
            </a:r>
            <a:r>
              <a:rPr lang="ru-RU" sz="24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«Вычисление определенного интеграла методами замены переменной. Вычисление определенных интегралов методами численного интегрирования».</a:t>
            </a:r>
            <a:endParaRPr lang="ru-RU" sz="24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 </a:t>
            </a:r>
            <a:endParaRPr lang="ru-RU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Calibri" panose="020F0502020204030204" pitchFamily="34" charset="0"/>
              <a:ea typeface="Arial Unicode MS"/>
              <a:cs typeface="Arial Unicode MS"/>
            </a:endParaRP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169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golos.jpg">
            <a:extLst>
              <a:ext uri="{FF2B5EF4-FFF2-40B4-BE49-F238E27FC236}">
                <a16:creationId xmlns:a16="http://schemas.microsoft.com/office/drawing/2014/main" id="{DBF50422-7AC1-54AB-94BE-FE7E2F34D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2848" y="1362022"/>
            <a:ext cx="3241781" cy="2825753"/>
          </a:xfrm>
        </p:spPr>
      </p:pic>
      <p:sp>
        <p:nvSpPr>
          <p:cNvPr id="3" name="Пятиугольник 2"/>
          <p:cNvSpPr/>
          <p:nvPr/>
        </p:nvSpPr>
        <p:spPr>
          <a:xfrm>
            <a:off x="0" y="153933"/>
            <a:ext cx="6967089" cy="819065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Основные этапы урока</a:t>
            </a:r>
            <a:endParaRPr lang="ru-RU" sz="2800" b="1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39" b="55757"/>
          <a:stretch/>
        </p:blipFill>
        <p:spPr>
          <a:xfrm>
            <a:off x="7190402" y="257841"/>
            <a:ext cx="1724227" cy="611247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32708" y="1362022"/>
            <a:ext cx="5033317" cy="5262979"/>
          </a:xfrm>
          <a:prstGeom prst="rect">
            <a:avLst/>
          </a:prstGeom>
          <a:ln w="317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Организационный момент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Актуализация знаний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Математический 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батл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   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Применение  элементов 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здороьесберегающих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 технологий 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Обобщение и систематизация знаний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Рефлексия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Подведение итогов урока</a:t>
            </a:r>
          </a:p>
          <a:p>
            <a:pPr marL="514350" indent="-514350">
              <a:buAutoNum type="arabicPeriod"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Домашнее задание</a:t>
            </a:r>
          </a:p>
          <a:p>
            <a:pPr marL="514350" indent="-514350">
              <a:buAutoNum type="arabicPeriod"/>
            </a:pPr>
            <a:endParaRPr lang="ru-RU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320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378522"/>
                  </p:ext>
                </p:extLst>
              </p:nvPr>
            </p:nvGraphicFramePr>
            <p:xfrm>
              <a:off x="1889948" y="1268312"/>
              <a:ext cx="4320480" cy="489744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6480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85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3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1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i="0" dirty="0"/>
                            <a:t>1</a:t>
                          </a:r>
                        </a:p>
                      </a:txBody>
                      <a:tcPr anchor="ctr">
                        <a:solidFill>
                          <a:srgbClr val="EBF0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ru-RU" sz="1800" b="1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  <m:sSup>
                                      <m:sSupPr>
                                        <m:ctrlPr>
                                          <a:rPr lang="ru-RU" sz="18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1800" b="1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6</m:t>
                                        </m:r>
                                      </m:sup>
                                    </m:sSup>
                                  </m:e>
                                </m:nary>
                                <m:r>
                                  <a:rPr lang="en-US" sz="18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sz="18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𝑑𝑥</m:t>
                                </m:r>
                                <m:r>
                                  <a:rPr lang="en-US" sz="18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ru-RU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b="1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18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sz="1800" b="1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ru-RU" i="1" dirty="0"/>
                        </a:p>
                      </a:txBody>
                      <a:tcPr>
                        <a:solidFill>
                          <a:srgbClr val="EBF0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EBF0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0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i="0" dirty="0"/>
                            <a:t>2</a:t>
                          </a:r>
                        </a:p>
                      </a:txBody>
                      <a:tcPr anchor="ctr">
                        <a:solidFill>
                          <a:srgbClr val="EDF6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ru-RU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unc>
                                      <m:func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8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</m:func>
                                  </m:e>
                                </m:nary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𝑑𝑥</m:t>
                                </m:r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=−</m:t>
                                </m:r>
                                <m:func>
                                  <m:func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func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EDF6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EDF6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80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i="0" dirty="0"/>
                            <a:t>3</a:t>
                          </a:r>
                        </a:p>
                      </a:txBody>
                      <a:tcPr anchor="ctr">
                        <a:solidFill>
                          <a:srgbClr val="EBF0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ru-RU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</m:sup>
                                    </m:s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𝑑𝑥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4</m:t>
                                        </m:r>
                                      </m:e>
                                      <m:sup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𝑙𝑛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4+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EBF0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EBF0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0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i="0" dirty="0"/>
                            <a:t>4</a:t>
                          </a:r>
                        </a:p>
                      </a:txBody>
                      <a:tcPr anchor="ctr">
                        <a:solidFill>
                          <a:srgbClr val="EDF6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ru-RU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ad>
                                      <m:rad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7</m:t>
                                        </m:r>
                                      </m:deg>
                                      <m:e>
                                        <m:sSup>
                                          <m:sSupPr>
                                            <m:ctrlP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4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𝑑𝑥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f>
                                      <m:f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7 </m:t>
                                        </m:r>
                                        <m:rad>
                                          <m:radPr>
                                            <m:ctrlP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7</m:t>
                                            </m:r>
                                          </m:deg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ru-RU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+mn-ea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+mn-ea"/>
                                                    <a:cs typeface="+mn-cs"/>
                                                  </a:rPr>
                                                  <m:t>11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num>
                                      <m:den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11</m:t>
                                        </m:r>
                                      </m:den>
                                    </m:f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EDF6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EDF6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0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i="0" dirty="0"/>
                            <a:t>5</a:t>
                          </a:r>
                        </a:p>
                      </a:txBody>
                      <a:tcPr anchor="ctr">
                        <a:solidFill>
                          <a:srgbClr val="EBF0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ru-RU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6</m:t>
                                        </m:r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8</m:t>
                                        </m:r>
                                      </m:sup>
                                    </m:s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𝑑𝑥</m:t>
                                    </m:r>
                                  </m:e>
                                </m:nary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=48</m:t>
                                </m:r>
                                <m:sSup>
                                  <m:sSupPr>
                                    <m:ctrlPr>
                                      <a:rPr lang="ru-RU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7</m:t>
                                    </m:r>
                                  </m:sup>
                                </m:sSup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ru-RU" sz="1800" dirty="0"/>
                        </a:p>
                      </a:txBody>
                      <a:tcPr>
                        <a:solidFill>
                          <a:srgbClr val="EBF0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EBF0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02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i="0" dirty="0"/>
                            <a:t>6</a:t>
                          </a:r>
                        </a:p>
                      </a:txBody>
                      <a:tcPr anchor="ctr">
                        <a:solidFill>
                          <a:srgbClr val="EDF6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ru-RU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f>
                                      <m:f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𝑑𝑥</m:t>
                                        </m:r>
                                      </m:num>
                                      <m:den>
                                        <m:rad>
                                          <m:radPr>
                                            <m:ctrlP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</m:deg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ru-RU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+mn-ea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+mn-ea"/>
                                                    <a:cs typeface="+mn-cs"/>
                                                  </a:rPr>
                                                  <m:t>5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=− </m:t>
                                    </m:r>
                                    <m:f>
                                      <m:fPr>
                                        <m:ctrlPr>
                                          <a:rPr lang="ru-RU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sz="18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  <m:rad>
                                          <m:radPr>
                                            <m:ctrlPr>
                                              <a:rPr lang="ru-RU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a:rPr lang="en-US" sz="18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/>
                                                <a:ea typeface="+mn-ea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</m:deg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ru-RU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+mn-ea"/>
                                                    <a:cs typeface="+mn-cs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sz="18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/>
                                                    <a:ea typeface="+mn-ea"/>
                                                    <a:cs typeface="+mn-cs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rad>
                                      </m:den>
                                    </m:f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𝐶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>
                        <a:solidFill>
                          <a:srgbClr val="EDF6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EDF6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3378522"/>
                  </p:ext>
                </p:extLst>
              </p:nvPr>
            </p:nvGraphicFramePr>
            <p:xfrm>
              <a:off x="1889948" y="1268312"/>
              <a:ext cx="4320480" cy="489744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6480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8508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32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81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i="0" dirty="0"/>
                            <a:t>1</a:t>
                          </a:r>
                        </a:p>
                      </a:txBody>
                      <a:tcPr anchor="ctr">
                        <a:solidFill>
                          <a:srgbClr val="EBF0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752" r="-15679" b="-506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EBF0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1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i="0" dirty="0"/>
                            <a:t>2</a:t>
                          </a:r>
                        </a:p>
                      </a:txBody>
                      <a:tcPr anchor="ctr">
                        <a:solidFill>
                          <a:srgbClr val="EDF6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100752" r="-15679" b="-406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EDF6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1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i="0" dirty="0"/>
                            <a:t>3</a:t>
                          </a:r>
                        </a:p>
                      </a:txBody>
                      <a:tcPr anchor="ctr">
                        <a:solidFill>
                          <a:srgbClr val="EBF0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200752" r="-15679" b="-3060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EBF0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426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i="0" dirty="0"/>
                            <a:t>4</a:t>
                          </a:r>
                        </a:p>
                      </a:txBody>
                      <a:tcPr anchor="ctr">
                        <a:solidFill>
                          <a:srgbClr val="EDF6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287770" r="-15679" b="-192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EDF6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1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b="0" i="0" dirty="0"/>
                            <a:t>5</a:t>
                          </a:r>
                        </a:p>
                      </a:txBody>
                      <a:tcPr anchor="ctr">
                        <a:solidFill>
                          <a:srgbClr val="EBF0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405263" r="-15679" b="-10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EBF0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8109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b="0" i="0" dirty="0"/>
                            <a:t>6</a:t>
                          </a:r>
                        </a:p>
                      </a:txBody>
                      <a:tcPr anchor="ctr">
                        <a:solidFill>
                          <a:srgbClr val="EDF6E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0650" t="-505263" r="-15679" b="-15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>
                        <a:solidFill>
                          <a:srgbClr val="EDF6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TextBox 12"/>
          <p:cNvSpPr txBox="1"/>
          <p:nvPr/>
        </p:nvSpPr>
        <p:spPr>
          <a:xfrm>
            <a:off x="5724128" y="119675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hlinkClick r:id="rId3" action="ppaction://hlinksldjump"/>
              </a:rPr>
              <a:t>1</a:t>
            </a:r>
            <a:endParaRPr lang="ru-RU" sz="2000" b="1" dirty="0">
              <a:solidFill>
                <a:srgbClr val="00B05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24128" y="198884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hlinkClick r:id="rId4" action="ppaction://hlinksldjump"/>
              </a:rPr>
              <a:t>0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4128" y="279202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hlinkClick r:id="rId5" action="ppaction://hlinksldjump"/>
              </a:rPr>
              <a:t>0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24128" y="3717032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00B050"/>
                </a:solidFill>
                <a:hlinkClick r:id="rId6" action="ppaction://hlinksldjump"/>
              </a:rPr>
              <a:t>1</a:t>
            </a:r>
            <a:endParaRPr lang="ru-RU" sz="2000" b="1" dirty="0">
              <a:solidFill>
                <a:srgbClr val="00B05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24128" y="450912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hlinkClick r:id="rId7" action="ppaction://hlinksldjump"/>
              </a:rPr>
              <a:t>0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24128" y="5445224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>
                <a:solidFill>
                  <a:srgbClr val="FF0000"/>
                </a:solidFill>
                <a:hlinkClick r:id="rId8" action="ppaction://hlinksldjump"/>
              </a:rPr>
              <a:t>0</a:t>
            </a:r>
            <a:endParaRPr lang="ru-RU" sz="2000" b="1" dirty="0">
              <a:solidFill>
                <a:srgbClr val="FF0000"/>
              </a:solidFill>
            </a:endParaRPr>
          </a:p>
        </p:txBody>
      </p:sp>
      <p:sp>
        <p:nvSpPr>
          <p:cNvPr id="3" name="Пятиугольник 2">
            <a:extLst>
              <a:ext uri="{FF2B5EF4-FFF2-40B4-BE49-F238E27FC236}">
                <a16:creationId xmlns:a16="http://schemas.microsoft.com/office/drawing/2014/main" id="{CB8ECC78-1492-CCC0-2DA5-FE7DA8C467A3}"/>
              </a:ext>
            </a:extLst>
          </p:cNvPr>
          <p:cNvSpPr/>
          <p:nvPr/>
        </p:nvSpPr>
        <p:spPr>
          <a:xfrm>
            <a:off x="62144" y="115237"/>
            <a:ext cx="7223760" cy="819065"/>
          </a:xfrm>
          <a:prstGeom prst="homePlate">
            <a:avLst/>
          </a:prstGeom>
          <a:solidFill>
            <a:srgbClr val="256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Актуализация знаний. </a:t>
            </a:r>
          </a:p>
          <a:p>
            <a:r>
              <a:rPr lang="ru-RU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Найди ошибку и поясни ответ</a:t>
            </a:r>
          </a:p>
        </p:txBody>
      </p:sp>
    </p:spTree>
    <p:extLst>
      <p:ext uri="{BB962C8B-B14F-4D97-AF65-F5344CB8AC3E}">
        <p14:creationId xmlns:p14="http://schemas.microsoft.com/office/powerpoint/2010/main" val="15792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3596978" y="216714"/>
            <a:ext cx="1418456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80030" y="260648"/>
            <a:ext cx="85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начало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591269" y="860668"/>
                <a:ext cx="1349457" cy="7382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1600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269" y="860668"/>
                <a:ext cx="1349457" cy="7382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/>
          <p:cNvSpPr/>
          <p:nvPr/>
        </p:nvSpPr>
        <p:spPr>
          <a:xfrm>
            <a:off x="3567585" y="864786"/>
            <a:ext cx="1451014" cy="6391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057029" y="1656898"/>
            <a:ext cx="2686012" cy="669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954761" y="2552328"/>
            <a:ext cx="2969980" cy="580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475530" y="4204155"/>
            <a:ext cx="3910148" cy="846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080713" y="1664772"/>
            <a:ext cx="25862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Введём новую переменную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3294769" y="1957352"/>
                <a:ext cx="20162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𝑢</m:t>
                      </m:r>
                      <m:r>
                        <a:rPr lang="ru-RU" b="0" i="0" smtClean="0">
                          <a:latin typeface="Cambria Math"/>
                        </a:rPr>
                        <m:t>=</m:t>
                      </m:r>
                      <m:r>
                        <a:rPr lang="en-US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769" y="1957352"/>
                <a:ext cx="2016223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2954761" y="2552328"/>
            <a:ext cx="2969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Продифференцируем равенство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3584161" y="2763706"/>
                <a:ext cx="1615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𝑑𝑢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161" y="2763706"/>
                <a:ext cx="1615058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 14"/>
          <p:cNvSpPr/>
          <p:nvPr/>
        </p:nvSpPr>
        <p:spPr>
          <a:xfrm>
            <a:off x="2956476" y="3313058"/>
            <a:ext cx="2969980" cy="666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962418" y="3460833"/>
                <a:ext cx="1352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Выразим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i="1" dirty="0"/>
                  <a:t>x</a:t>
                </a:r>
                <a:r>
                  <a:rPr lang="ru-RU" i="1" dirty="0"/>
                  <a:t>: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418" y="3460833"/>
                <a:ext cx="135255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703" t="-8333" r="-315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474993" y="3313058"/>
                <a:ext cx="1343125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𝑑𝑥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𝑑𝑢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93" y="3313058"/>
                <a:ext cx="1343125" cy="66684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2487039" y="4216243"/>
            <a:ext cx="3957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Выполним подстановку и найдём интеграл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2952103" y="4385520"/>
                <a:ext cx="2408480" cy="8188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𝑑𝑢</m:t>
                          </m:r>
                        </m:e>
                      </m:nary>
                      <m:r>
                        <a:rPr lang="ru-RU" b="0" i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103" y="4385520"/>
                <a:ext cx="2408480" cy="81887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/>
          <p:cNvSpPr/>
          <p:nvPr/>
        </p:nvSpPr>
        <p:spPr>
          <a:xfrm>
            <a:off x="2839355" y="5204399"/>
            <a:ext cx="3121359" cy="6697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2879142" y="5243352"/>
            <a:ext cx="3172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Выполним обратную подстановку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/>
              <p:cNvSpPr/>
              <p:nvPr/>
            </p:nvSpPr>
            <p:spPr>
              <a:xfrm>
                <a:off x="3622407" y="5472127"/>
                <a:ext cx="149060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407" y="5472127"/>
                <a:ext cx="1490601" cy="404983"/>
              </a:xfrm>
              <a:prstGeom prst="rect">
                <a:avLst/>
              </a:prstGeom>
              <a:blipFill rotWithShape="1"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Овал 22"/>
          <p:cNvSpPr/>
          <p:nvPr/>
        </p:nvSpPr>
        <p:spPr>
          <a:xfrm>
            <a:off x="3615613" y="6049362"/>
            <a:ext cx="1418456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3982365" y="6093296"/>
            <a:ext cx="7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32958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 animBg="1"/>
      <p:bldP spid="16" grpId="0"/>
      <p:bldP spid="17" grpId="0"/>
      <p:bldP spid="18" grpId="0"/>
      <p:bldP spid="19" grpId="0"/>
      <p:bldP spid="20" grpId="0" animBg="1"/>
      <p:bldP spid="21" grpId="0"/>
      <p:bldP spid="22" grpId="0"/>
      <p:bldP spid="23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/>
          <p:cNvSpPr/>
          <p:nvPr/>
        </p:nvSpPr>
        <p:spPr>
          <a:xfrm>
            <a:off x="3596978" y="216714"/>
            <a:ext cx="1418456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880030" y="260648"/>
            <a:ext cx="852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начало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591269" y="860668"/>
                <a:ext cx="1349457" cy="8602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ru-RU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600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sz="160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ru-RU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269" y="860668"/>
                <a:ext cx="1349457" cy="86023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3567585" y="864786"/>
            <a:ext cx="1451014" cy="8561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19562" y="1856425"/>
            <a:ext cx="3531196" cy="346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540101" y="2420888"/>
            <a:ext cx="4284194" cy="3385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483878" y="4632675"/>
            <a:ext cx="3910148" cy="1249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43246" y="1864299"/>
                <a:ext cx="35507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Введём новую переменную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𝑢</m:t>
                    </m:r>
                    <m:r>
                      <a:rPr lang="ru-RU" sz="1600" b="0" i="0" smtClean="0">
                        <a:latin typeface="Cambria Math"/>
                      </a:rPr>
                      <m:t>=</m:t>
                    </m:r>
                    <m:r>
                      <a:rPr lang="en-US" sz="160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/>
                  <a:t> </a:t>
                </a:r>
                <a:endParaRPr lang="ru-RU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246" y="1864299"/>
                <a:ext cx="3550780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858" t="-5455" b="-2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42759" y="2420888"/>
                <a:ext cx="43483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Продифференцируем равенство</a:t>
                </a:r>
                <a:r>
                  <a:rPr lang="en-US" sz="1600" dirty="0"/>
                  <a:t>: 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</a:rPr>
                      <m:t>𝑑𝑢</m:t>
                    </m:r>
                    <m:r>
                      <a:rPr lang="en-US" sz="160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𝑑𝑥</m:t>
                    </m:r>
                  </m:oMath>
                </a14:m>
                <a:endParaRPr lang="ru-RU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759" y="2420888"/>
                <a:ext cx="434837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701" t="-5357" b="-214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3202941" y="2980677"/>
            <a:ext cx="2969980" cy="6668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208883" y="3128452"/>
                <a:ext cx="1352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600" dirty="0"/>
                  <a:t>Выразим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i="1" dirty="0"/>
                  <a:t>x</a:t>
                </a:r>
                <a:r>
                  <a:rPr lang="ru-RU" i="1" dirty="0"/>
                  <a:t>: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883" y="3128452"/>
                <a:ext cx="135255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252" t="-8197" r="-3604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4721458" y="2980677"/>
                <a:ext cx="1343125" cy="6668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𝑑𝑥</m:t>
                      </m:r>
                      <m:r>
                        <a:rPr lang="en-US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𝑑𝑢</m:t>
                          </m:r>
                        </m:num>
                        <m:den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458" y="2980677"/>
                <a:ext cx="1343125" cy="66684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2495387" y="4644763"/>
            <a:ext cx="39573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Выполним подстановку и найдём интеграл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2960451" y="4874255"/>
                <a:ext cx="2724849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</m:d>
                          <m:r>
                            <a:rPr lang="en-US" i="1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𝑢</m:t>
                          </m:r>
                        </m:e>
                      </m:nary>
                      <m:r>
                        <a:rPr lang="ru-RU" b="0" i="0" smtClean="0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r>
                        <a:rPr lang="en-US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451" y="4874255"/>
                <a:ext cx="2724849" cy="93262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Овал 20"/>
          <p:cNvSpPr/>
          <p:nvPr/>
        </p:nvSpPr>
        <p:spPr>
          <a:xfrm>
            <a:off x="3615613" y="6049362"/>
            <a:ext cx="1418456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3982365" y="6093296"/>
            <a:ext cx="75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конец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/>
              <p:cNvSpPr/>
              <p:nvPr/>
            </p:nvSpPr>
            <p:spPr>
              <a:xfrm>
                <a:off x="1048053" y="3793494"/>
                <a:ext cx="7694500" cy="64807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Прямоугольник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53" y="3793494"/>
                <a:ext cx="7694500" cy="64807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1053432" y="3803113"/>
            <a:ext cx="7762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Изменим пределы интегрирования, подставив пределы интегрирования в подстановку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62000" y="4057197"/>
                <a:ext cx="125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н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000" y="4057197"/>
                <a:ext cx="1256241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823346" y="4066075"/>
                <a:ext cx="12412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ru-RU" i="1">
                              <a:latin typeface="Cambria Math"/>
                            </a:rPr>
                            <m:t>в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346" y="4066075"/>
                <a:ext cx="1241237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562895" y="40660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</a:t>
            </a:r>
          </a:p>
        </p:txBody>
      </p:sp>
    </p:spTree>
    <p:extLst>
      <p:ext uri="{BB962C8B-B14F-4D97-AF65-F5344CB8AC3E}">
        <p14:creationId xmlns:p14="http://schemas.microsoft.com/office/powerpoint/2010/main" val="33057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/>
      <p:bldP spid="13" grpId="0" animBg="1"/>
      <p:bldP spid="14" grpId="0"/>
      <p:bldP spid="15" grpId="0"/>
      <p:bldP spid="16" grpId="0"/>
      <p:bldP spid="17" grpId="0"/>
      <p:bldP spid="21" grpId="0" animBg="1"/>
      <p:bldP spid="22" grpId="0"/>
      <p:bldP spid="23" grpId="0" animBg="1"/>
      <p:bldP spid="24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152A4D475B3F94B9A44EC35E28A4960" ma:contentTypeVersion="1" ma:contentTypeDescription="Создание документа." ma:contentTypeScope="" ma:versionID="46f56e486521e51090bd96ea8df1194b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2a10c82831e5d625bbb0173136b0368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14FB3A-98B0-4541-A9B6-6A9A9A4E97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F78A8B-7EE1-459B-81DE-8E382C3F86C9}">
  <ds:schemaRefs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01F834A-76E6-4828-A761-3403309F8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3627</TotalTime>
  <Words>674</Words>
  <Application>Microsoft Office PowerPoint</Application>
  <PresentationFormat>Экран (4:3)</PresentationFormat>
  <Paragraphs>147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1" baseType="lpstr">
      <vt:lpstr>Arial</vt:lpstr>
      <vt:lpstr>Book Antiqua</vt:lpstr>
      <vt:lpstr>Calibri</vt:lpstr>
      <vt:lpstr>Calibri Light</vt:lpstr>
      <vt:lpstr>Cambria Math</vt:lpstr>
      <vt:lpstr>Lora</vt:lpstr>
      <vt:lpstr>Tahoma</vt:lpstr>
      <vt:lpstr>Times New Roman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Задача 1.</vt:lpstr>
      <vt:lpstr>Презентация PowerPoint</vt:lpstr>
      <vt:lpstr>Фаст Тест РФ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Windows User</dc:creator>
  <cp:lastModifiedBy>Наталья Сафонова</cp:lastModifiedBy>
  <cp:revision>605</cp:revision>
  <cp:lastPrinted>2022-04-18T13:54:11Z</cp:lastPrinted>
  <dcterms:created xsi:type="dcterms:W3CDTF">2016-09-22T16:49:19Z</dcterms:created>
  <dcterms:modified xsi:type="dcterms:W3CDTF">2024-05-13T17:11:41Z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0x010100D152A4D475B3F94B9A44EC35E28A4960</vt:lpwstr>
  </property>
</Properties>
</file>