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68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ABAAB46E-4A05-4770-8A62-2A9E61B07E80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629E195-A57E-4B18-B234-817A533072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F21EC3E-E936-4841-91C3-470E86211F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680" spc="-1" strike="noStrike">
                <a:latin typeface="Arial"/>
              </a:rPr>
              <a:t>Click to edit the title text format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7E2B2C-4689-4009-B1AA-8447E35FAE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php.net/" TargetMode="External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40480" y="638640"/>
            <a:ext cx="2926080" cy="127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6000" spc="-1" strike="noStrike">
                <a:solidFill>
                  <a:srgbClr val="66d9ef"/>
                </a:solidFill>
                <a:latin typeface="Vazir"/>
              </a:rPr>
              <a:t>توسعه دهنده وب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828800" y="2651760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Vazir"/>
              </a:rPr>
              <a:t>مرور و آشنایی بر مسائل مطرح در زمینه برنامه‌نویسی رابط کاربری و برنامه نویسی سمت‌سرور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  <a:hlinkClick r:id="rId1"/>
              </a:rPr>
              <a:t>https://www.php.net/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PHP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1828800" y="2651760"/>
            <a:ext cx="6400800" cy="11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900" spc="-1" strike="noStrike">
                <a:solidFill>
                  <a:srgbClr val="66d9ef"/>
                </a:solidFill>
                <a:latin typeface="Vazir Code"/>
              </a:rPr>
              <a:t>PHP is a popular general-purpose scripting language that is especially suited to web development.</a:t>
            </a:r>
            <a:endParaRPr b="0" lang="en-US" sz="1900" spc="-1" strike="noStrike">
              <a:solidFill>
                <a:srgbClr val="66d9ef"/>
              </a:solidFill>
              <a:latin typeface="Vazir Code"/>
            </a:endParaRPr>
          </a:p>
          <a:p>
            <a:pPr algn="just"/>
            <a:endParaRPr b="0" lang="en-US" sz="1900" spc="-1" strike="noStrike">
              <a:solidFill>
                <a:srgbClr val="66d9ef"/>
              </a:solidFill>
              <a:latin typeface="Vazir Code"/>
            </a:endParaRPr>
          </a:p>
          <a:p>
            <a:pPr algn="just"/>
            <a:endParaRPr b="0" lang="en-US" sz="19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https://scala-lang.org/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Scala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800" spc="-1" strike="noStrike">
                <a:solidFill>
                  <a:srgbClr val="66d9ef"/>
                </a:solidFill>
                <a:latin typeface="Vazir Code"/>
              </a:rPr>
              <a:t>Scala combines object-oriented and functional programming in one concise, high-level language.</a:t>
            </a:r>
            <a:endParaRPr b="0" lang="en-US" sz="18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https://dotnet.microsoft.com/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.Net(core)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2200" spc="-1" strike="noStrike">
                <a:solidFill>
                  <a:srgbClr val="66d9ef"/>
                </a:solidFill>
                <a:latin typeface="Vazir Code"/>
              </a:rPr>
              <a:t>You can write your .NET apps in C#, ASP, F#, or Visual Basic</a:t>
            </a:r>
            <a:endParaRPr b="0" lang="en-US" sz="22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https://golang.org/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Go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700" spc="-1" strike="noStrike">
                <a:solidFill>
                  <a:srgbClr val="66d9ef"/>
                </a:solidFill>
                <a:latin typeface="Vazir Code"/>
              </a:rPr>
              <a:t>Go is an open source programming language that makes it easy to build simple, reliable, and efficient software.</a:t>
            </a:r>
            <a:endParaRPr b="0" lang="en-US" sz="17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https://www.python.org/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Python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800" spc="-1" strike="noStrike">
                <a:solidFill>
                  <a:srgbClr val="66d9ef"/>
                </a:solidFill>
                <a:latin typeface="Vazir Code"/>
              </a:rPr>
              <a:t>Python is a programming language that lets you work quickly and integrate systems more effectively.</a:t>
            </a:r>
            <a:endParaRPr b="0" lang="en-US" sz="18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پایگاه‌های داده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760720" y="1463040"/>
            <a:ext cx="3566160" cy="327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800" spc="-1" strike="noStrike">
                <a:solidFill>
                  <a:srgbClr val="fd971f"/>
                </a:solidFill>
                <a:latin typeface="Vazir"/>
              </a:rPr>
              <a:t>لیست :</a:t>
            </a:r>
            <a:endParaRPr b="0" lang="en-US" sz="1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MySQL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MongoDB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Postgresql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Redis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Oracle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Sqlite</a:t>
            </a:r>
            <a:endParaRPr b="0" lang="en-US" sz="2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و ….</a:t>
            </a:r>
            <a:endParaRPr b="0" lang="en-US" sz="1800" spc="-1" strike="noStrike">
              <a:latin typeface="Vazir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548640" y="1463040"/>
            <a:ext cx="4389120" cy="26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2400" spc="-1" strike="noStrike">
                <a:solidFill>
                  <a:srgbClr val="fd971f"/>
                </a:solidFill>
                <a:latin typeface="Vazir"/>
              </a:rPr>
              <a:t>انواع :</a:t>
            </a:r>
            <a:endParaRPr b="0" lang="en-US" sz="2400" spc="-1" strike="noStrike">
              <a:latin typeface="Vazir"/>
            </a:endParaRPr>
          </a:p>
          <a:p>
            <a:pPr algn="r" rtl="1"/>
            <a:endParaRPr b="0" lang="en-US" sz="24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SQL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NoSQL ( </a:t>
            </a:r>
            <a:r>
              <a:rPr b="0" lang="en-US" sz="1800" spc="-1" strike="noStrike">
                <a:latin typeface="Vazir Code"/>
              </a:rPr>
              <a:t>RDBMS</a:t>
            </a:r>
            <a:r>
              <a:rPr b="0" lang="en-US" sz="2800" spc="-1" strike="noStrike">
                <a:latin typeface="Vazir Code"/>
              </a:rPr>
              <a:t> )</a:t>
            </a: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Vazir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Vazir Code"/>
              </a:rPr>
              <a:t>Relational databases</a:t>
            </a:r>
            <a:endParaRPr b="0" lang="en-US" sz="2400" spc="-1" strike="noStrike">
              <a:latin typeface="Vazir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2011680" y="5087880"/>
            <a:ext cx="54864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500" spc="-1" strike="noStrike">
                <a:solidFill>
                  <a:srgbClr val="c9211e"/>
                </a:solidFill>
                <a:latin typeface="Vazir Code"/>
              </a:rPr>
              <a:t>https://www.alooma.com/blog/types-of-modern-databases</a:t>
            </a:r>
            <a:endParaRPr b="0" lang="en-US" sz="1500" spc="-1" strike="noStrike">
              <a:solidFill>
                <a:srgbClr val="c9211e"/>
              </a:solidFill>
              <a:latin typeface="Vazir Code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7498080" y="4996440"/>
            <a:ext cx="16459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400" spc="-1" strike="noStrike">
                <a:latin typeface="Vazir"/>
              </a:rPr>
              <a:t>اطلاعات بیشتر</a:t>
            </a:r>
            <a:endParaRPr b="0" lang="en-US" sz="1400" spc="-1" strike="noStrike">
              <a:latin typeface="Vazi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منابع آموزشی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554480"/>
            <a:ext cx="82296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8686800" y="1554480"/>
            <a:ext cx="1005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4206240" y="15544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Javascript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rcRect l="0" t="0" r="8347" b="0"/>
          <a:stretch/>
        </p:blipFill>
        <p:spPr>
          <a:xfrm>
            <a:off x="3657600" y="4486680"/>
            <a:ext cx="3011400" cy="542520"/>
          </a:xfrm>
          <a:prstGeom prst="rect">
            <a:avLst/>
          </a:prstGeom>
          <a:ln>
            <a:noFill/>
          </a:ln>
        </p:spPr>
      </p:pic>
      <p:sp>
        <p:nvSpPr>
          <p:cNvPr id="233" name="TextShape 5"/>
          <p:cNvSpPr txBox="1"/>
          <p:nvPr/>
        </p:nvSpPr>
        <p:spPr>
          <a:xfrm>
            <a:off x="3474720" y="3966480"/>
            <a:ext cx="3383280" cy="33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https://www.w3schools.com/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TextShape 6"/>
          <p:cNvSpPr txBox="1"/>
          <p:nvPr/>
        </p:nvSpPr>
        <p:spPr>
          <a:xfrm>
            <a:off x="1188720" y="2286000"/>
            <a:ext cx="786384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این سایت مرجع خوبی برای آشنایی و یاد گیری برنامه نویسی وب هست.</a:t>
            </a:r>
            <a:endParaRPr b="0" lang="en-US" sz="1600" spc="-1" strike="noStrike">
              <a:latin typeface="Arial"/>
            </a:endParaRPr>
          </a:p>
          <a:p>
            <a:pPr algn="just" rtl="1"/>
            <a:r>
              <a:rPr b="0" lang="en-US" sz="1600" spc="-1" strike="noStrike">
                <a:latin typeface="Vazir"/>
              </a:rPr>
              <a:t>هم شامل آموزش برای برنامه نویسی رابط‌کاربری هست هم زبان های مورد نیاز برای برنامه نویسی سمت سرور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منابع آموزشی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503920" y="1189800"/>
            <a:ext cx="13716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Youtube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3414600" y="3867120"/>
            <a:ext cx="3077640" cy="1619280"/>
          </a:xfrm>
          <a:prstGeom prst="rect">
            <a:avLst/>
          </a:prstGeom>
          <a:ln>
            <a:noFill/>
          </a:ln>
        </p:spPr>
      </p:pic>
      <p:sp>
        <p:nvSpPr>
          <p:cNvPr id="239" name="TextShape 4"/>
          <p:cNvSpPr txBox="1"/>
          <p:nvPr/>
        </p:nvSpPr>
        <p:spPr>
          <a:xfrm>
            <a:off x="2468880" y="3268440"/>
            <a:ext cx="539496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https://www.youtube.com/user/PersianComputers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1920240" y="1472760"/>
            <a:ext cx="6492240" cy="183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پارس کلیک یکی از کانال های آموزش برنامه نویسی به زبان فارسی است.</a:t>
            </a:r>
            <a:endParaRPr b="0" lang="en-US" sz="1600" spc="-1" strike="noStrike">
              <a:latin typeface="Arial"/>
            </a:endParaRPr>
          </a:p>
          <a:p>
            <a:pPr algn="just" rtl="1"/>
            <a:r>
              <a:rPr b="0" lang="en-US" sz="1600" spc="-1" strike="noStrike">
                <a:latin typeface="Vazir"/>
              </a:rPr>
              <a:t>البته برخی ویدئو های آن قدیمی اند اما همچنان قابل استفاده برای شروع یاد گیری هستند.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TextShape 6"/>
          <p:cNvSpPr txBox="1"/>
          <p:nvPr/>
        </p:nvSpPr>
        <p:spPr>
          <a:xfrm>
            <a:off x="7863840" y="24228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منابع آموزشی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8503920" y="1189800"/>
            <a:ext cx="13716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Youtube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1737360" y="335988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https://www.youtube.com/channel/UCSJbGtTlrDami-tDGPUV9-w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Shape 5"/>
          <p:cNvSpPr txBox="1"/>
          <p:nvPr/>
        </p:nvSpPr>
        <p:spPr>
          <a:xfrm>
            <a:off x="1920240" y="1472760"/>
            <a:ext cx="6492240" cy="183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یک کانال با محتوای ویدئو های آموزشی به زبان انگلیسی مناسب برای یاد گیری جاوااسکریپت و برنامه نویسی طراحی رابط کاربری.( البته شامل مباحث بساری در زمینه برنامه نویسی سمت سرور با </a:t>
            </a:r>
            <a:r>
              <a:rPr b="0" lang="en-US" sz="1600" spc="-1" strike="noStrike">
                <a:latin typeface="Vazir"/>
              </a:rPr>
              <a:t>node.js</a:t>
            </a:r>
            <a:r>
              <a:rPr b="0" lang="en-US" sz="1600" spc="-1" strike="noStrike">
                <a:latin typeface="Vazir"/>
              </a:rPr>
              <a:t> نیست هست.)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402920" y="4114800"/>
            <a:ext cx="7101000" cy="1171080"/>
          </a:xfrm>
          <a:prstGeom prst="rect">
            <a:avLst/>
          </a:prstGeom>
          <a:ln>
            <a:noFill/>
          </a:ln>
        </p:spPr>
      </p:pic>
      <p:sp>
        <p:nvSpPr>
          <p:cNvPr id="248" name="TextShape 6"/>
          <p:cNvSpPr txBox="1"/>
          <p:nvPr/>
        </p:nvSpPr>
        <p:spPr>
          <a:xfrm>
            <a:off x="795528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منابع آموزشی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737360" y="335988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https://faradars.org/how-to-learn/programming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1920240" y="1670760"/>
            <a:ext cx="6492240" cy="14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فرادرس که یکی از منابع بزرگ فارسی برای دانشجو هاست که شامل آموزش های برنامه نویسی نیز می شود.</a:t>
            </a:r>
            <a:endParaRPr b="0" lang="en-US" sz="1600" spc="-1" strike="noStrike">
              <a:latin typeface="Arial"/>
            </a:endParaRPr>
          </a:p>
          <a:p>
            <a:pPr algn="just" rtl="1"/>
            <a:r>
              <a:rPr b="0" lang="en-US" sz="1600" spc="-1" strike="noStrike">
                <a:latin typeface="Vazir"/>
              </a:rPr>
              <a:t>البته بسیاری از این آموزش ها رایگان نیستند.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3" name="TextShape 5"/>
          <p:cNvSpPr txBox="1"/>
          <p:nvPr/>
        </p:nvSpPr>
        <p:spPr>
          <a:xfrm>
            <a:off x="795528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3749040" y="4297680"/>
            <a:ext cx="2647800" cy="7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آشنایی با مفاهیم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2801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7955280" y="128124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834640" y="2720160"/>
            <a:ext cx="5268960" cy="2766240"/>
          </a:xfrm>
          <a:prstGeom prst="rect">
            <a:avLst/>
          </a:prstGeom>
          <a:ln>
            <a:noFill/>
          </a:ln>
        </p:spPr>
      </p:pic>
      <p:sp>
        <p:nvSpPr>
          <p:cNvPr id="169" name="TextShape 4"/>
          <p:cNvSpPr txBox="1"/>
          <p:nvPr/>
        </p:nvSpPr>
        <p:spPr>
          <a:xfrm>
            <a:off x="3840480" y="210312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http://do0.ir/frontvsbackend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4846320" y="1172520"/>
            <a:ext cx="64008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c9211e"/>
                </a:solidFill>
                <a:latin typeface="Vazir Code"/>
              </a:rPr>
              <a:t>VS</a:t>
            </a:r>
            <a:endParaRPr b="0" lang="en-US" sz="3200" spc="-1" strike="noStrike">
              <a:solidFill>
                <a:srgbClr val="c9211e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2422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منابع آموزشی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1737360" y="335988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http://ilikephp.ir/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TextShape 4"/>
          <p:cNvSpPr txBox="1"/>
          <p:nvPr/>
        </p:nvSpPr>
        <p:spPr>
          <a:xfrm>
            <a:off x="1920240" y="1670760"/>
            <a:ext cx="6492240" cy="14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یکی از وبسایت های خوب شامل آموزش های رایگان متنی و ویدئویی.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TextShape 5"/>
          <p:cNvSpPr txBox="1"/>
          <p:nvPr/>
        </p:nvSpPr>
        <p:spPr>
          <a:xfrm>
            <a:off x="7955280" y="36576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 rot="12600">
            <a:off x="3203280" y="3781800"/>
            <a:ext cx="3986280" cy="169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29560" y="333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ابزار های دیگر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737360" y="290268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https://Github.com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920240" y="1670760"/>
            <a:ext cx="6492240" cy="14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بدون شک استفاده از سورس کنترلر یکی از ضروری ترین نیاز‌های یک برنامه نویس است.</a:t>
            </a:r>
            <a:endParaRPr b="0" lang="en-US" sz="1600" spc="-1" strike="noStrike">
              <a:latin typeface="Arial"/>
            </a:endParaRPr>
          </a:p>
          <a:p>
            <a:pPr algn="just" rtl="1"/>
            <a:endParaRPr b="0" lang="en-US" sz="1600" spc="-1" strike="noStrike">
              <a:latin typeface="Arial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4754880" y="1326960"/>
            <a:ext cx="731520" cy="41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Git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3200400" y="3519360"/>
            <a:ext cx="3626280" cy="18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29560" y="333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ابزار های دیگر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737360" y="310896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https://virgool.io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1920240" y="1670760"/>
            <a:ext cx="6492240" cy="14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ویرگول یه محل خوبه که بتونید آموزش ها و مقالات آدم های دیگه رو بخونید که شامل بسیاری آموزش و مقاله در مورد برنامه‌نویسی و ساخت سایت میشه.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3840480" y="1280160"/>
            <a:ext cx="274320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Virgool.io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194560" y="3681000"/>
            <a:ext cx="5760720" cy="17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529560" y="3337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برای آشنایی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737360" y="3108960"/>
            <a:ext cx="667512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https://do0.ir/UIANDUX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920240" y="1670760"/>
            <a:ext cx="6492240" cy="14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just" rtl="1"/>
            <a:r>
              <a:rPr b="0" lang="en-US" sz="1600" spc="-1" strike="noStrike">
                <a:latin typeface="Vazir"/>
              </a:rPr>
              <a:t>دانش طراحی‌رابط کاربری ( </a:t>
            </a:r>
            <a:r>
              <a:rPr b="0" lang="en-US" sz="1600" spc="-1" strike="noStrike">
                <a:latin typeface="Vazir"/>
              </a:rPr>
              <a:t>UI</a:t>
            </a:r>
            <a:r>
              <a:rPr b="0" lang="en-US" sz="1600" spc="-1" strike="noStrike">
                <a:latin typeface="Vazir"/>
              </a:rPr>
              <a:t> )  و تجربه کاربری ( </a:t>
            </a:r>
            <a:r>
              <a:rPr b="0" lang="en-US" sz="1600" spc="-1" strike="noStrike">
                <a:latin typeface="Vazir"/>
              </a:rPr>
              <a:t>UX</a:t>
            </a:r>
            <a:r>
              <a:rPr b="0" lang="en-US" sz="1600" spc="-1" strike="noStrike">
                <a:latin typeface="Vazir"/>
              </a:rPr>
              <a:t> 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3840480" y="1280160"/>
            <a:ext cx="274320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UI \ UX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آشنایی با مفاهیم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772400" y="100692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5852160" y="1645920"/>
            <a:ext cx="3657600" cy="362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800" spc="-1" strike="noStrike">
                <a:solidFill>
                  <a:srgbClr val="fd971f"/>
                </a:solidFill>
                <a:latin typeface="Vazir"/>
              </a:rPr>
              <a:t>زبان‌های برنامه نویسی :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PHP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Node.js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.</a:t>
            </a:r>
            <a:r>
              <a:rPr b="0" lang="en-US" sz="1800" spc="-1" strike="noStrike">
                <a:latin typeface="Vazir"/>
              </a:rPr>
              <a:t>netcore (ASP | c#)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Java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Python</a:t>
            </a:r>
            <a:r>
              <a:rPr b="0" lang="en-US" sz="1800" spc="-1" strike="noStrike">
                <a:latin typeface="Vazir"/>
              </a:rPr>
              <a:t> 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Go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Scala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Vazir"/>
              </a:rPr>
              <a:t>و تغریبا تمام زبان های برنامه نویسی</a:t>
            </a:r>
            <a:endParaRPr b="0" lang="en-US" sz="1300" spc="-1" strike="noStrike">
              <a:latin typeface="Vazir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1371600" y="1280160"/>
            <a:ext cx="3749040" cy="199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800" spc="-1" strike="noStrike">
                <a:solidFill>
                  <a:srgbClr val="fd971f"/>
                </a:solidFill>
                <a:latin typeface="Vazir"/>
              </a:rPr>
              <a:t>دیگر ابزار های مورد نیاز :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پایگاه داده 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ورژن کنترلر ( </a:t>
            </a:r>
            <a:r>
              <a:rPr b="0" lang="en-US" sz="1800" spc="-1" strike="noStrike">
                <a:latin typeface="Vazir"/>
              </a:rPr>
              <a:t>Git | SVN</a:t>
            </a:r>
            <a:r>
              <a:rPr b="0" lang="en-US" sz="1800" spc="-1" strike="noStrike">
                <a:latin typeface="Vazir"/>
              </a:rPr>
              <a:t> )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SSH</a:t>
            </a:r>
            <a:r>
              <a:rPr b="0" lang="en-US" sz="1800" spc="-1" strike="noStrike">
                <a:latin typeface="Vazir"/>
              </a:rPr>
              <a:t> </a:t>
            </a:r>
            <a:endParaRPr b="0" lang="en-US" sz="1800" spc="-1" strike="noStrike">
              <a:latin typeface="Vazir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1005840" y="4023000"/>
            <a:ext cx="4023360" cy="36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100" spc="-1" strike="noStrike">
                <a:latin typeface="Vazir"/>
              </a:rPr>
              <a:t>البته آشنایی نسبی با ابزار های </a:t>
            </a:r>
            <a:r>
              <a:rPr b="0" lang="en-US" sz="1100" spc="-1" strike="noStrike">
                <a:latin typeface="Vazir"/>
              </a:rPr>
              <a:t>front-end</a:t>
            </a:r>
            <a:r>
              <a:rPr b="0" lang="en-US" sz="1100" spc="-1" strike="noStrike">
                <a:latin typeface="Vazir"/>
              </a:rPr>
              <a:t> نیز نیاز است</a:t>
            </a:r>
            <a:endParaRPr b="0" lang="en-US" sz="1100" spc="-1" strike="noStrike">
              <a:latin typeface="Vazi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آشنایی با مفاهیم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772400" y="100692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Front-End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852160" y="1645920"/>
            <a:ext cx="3657600" cy="372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800" spc="-1" strike="noStrike">
                <a:solidFill>
                  <a:srgbClr val="fd971f"/>
                </a:solidFill>
                <a:latin typeface="Vazir"/>
              </a:rPr>
              <a:t>زبان‌های برنامه نویسی :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HTML</a:t>
            </a:r>
            <a:endParaRPr b="0" lang="en-US" sz="2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Vazir Code"/>
              </a:rPr>
              <a:t>CSS</a:t>
            </a:r>
            <a:endParaRPr b="0" lang="en-US" sz="32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Vazir Code"/>
              </a:rPr>
              <a:t>Javascirpt</a:t>
            </a:r>
            <a:endParaRPr b="0" lang="en-US" sz="2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Vazir"/>
              </a:rPr>
              <a:t>البته جاوا اسکریپت و کتابخونه های وابسته</a:t>
            </a:r>
            <a:endParaRPr b="0" lang="en-US" sz="12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Vazir"/>
              </a:rPr>
              <a:t>مثل :</a:t>
            </a:r>
            <a:endParaRPr b="0" lang="en-US" sz="12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Vazir Code"/>
              </a:rPr>
              <a:t>Jquery</a:t>
            </a:r>
            <a:endParaRPr b="0" lang="en-US" sz="20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Vazir Code"/>
              </a:rPr>
              <a:t>ReactJs</a:t>
            </a:r>
            <a:endParaRPr b="0" lang="en-US" sz="20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Vazir Code"/>
              </a:rPr>
              <a:t>Vue.js</a:t>
            </a:r>
            <a:endParaRPr b="0" lang="en-US" sz="20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0" lang="en-US" sz="1200" spc="-1" strike="noStrike">
                <a:latin typeface="Vazir"/>
              </a:rPr>
              <a:t>و قتی واردش  بشید اطلاعات بیشتری در این زمینه کسب می کنید.</a:t>
            </a:r>
            <a:endParaRPr b="0" lang="en-US" sz="1200" spc="-1" strike="noStrike">
              <a:latin typeface="Vazir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1371600" y="1280160"/>
            <a:ext cx="3749040" cy="186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800" spc="-1" strike="noStrike">
                <a:solidFill>
                  <a:srgbClr val="fd971f"/>
                </a:solidFill>
                <a:latin typeface="Vazir"/>
              </a:rPr>
              <a:t>دیگر ابزار های مورد نیاز :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پکیج منیجر ( </a:t>
            </a:r>
            <a:r>
              <a:rPr b="0" lang="en-US" sz="2000" spc="-1" strike="noStrike">
                <a:latin typeface="Vazir Code"/>
              </a:rPr>
              <a:t>NPM | Yarn</a:t>
            </a:r>
            <a:r>
              <a:rPr b="0" lang="en-US" sz="2000" spc="-1" strike="noStrike">
                <a:latin typeface="Vazir Code"/>
              </a:rPr>
              <a:t> </a:t>
            </a:r>
            <a:r>
              <a:rPr b="0" lang="en-US" sz="1800" spc="-1" strike="noStrike">
                <a:latin typeface="Vazir"/>
              </a:rPr>
              <a:t>)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Vazir"/>
              </a:rPr>
              <a:t>ورژن کنترلر ( </a:t>
            </a:r>
            <a:r>
              <a:rPr b="0" lang="en-US" sz="2200" spc="-1" strike="noStrike">
                <a:latin typeface="Vazir Code"/>
              </a:rPr>
              <a:t>Git | SVN</a:t>
            </a:r>
            <a:r>
              <a:rPr b="0" lang="en-US" sz="1800" spc="-1" strike="noStrike">
                <a:latin typeface="Vazir"/>
              </a:rPr>
              <a:t> )</a:t>
            </a:r>
            <a:endParaRPr b="0" lang="en-US" sz="1800" spc="-1" strike="noStrike">
              <a:latin typeface="Vazir"/>
            </a:endParaRPr>
          </a:p>
          <a:p>
            <a:pPr marL="216000" indent="-216000" algn="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Vazir Code"/>
              </a:rPr>
              <a:t>WebPack</a:t>
            </a:r>
            <a:endParaRPr b="0" lang="en-US" sz="2600" spc="-1" strike="noStrike">
              <a:latin typeface="Vazir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1188720" y="3383280"/>
            <a:ext cx="4114800" cy="121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 rtl="1"/>
            <a:r>
              <a:rPr b="0" lang="en-US" sz="1600" spc="-1" strike="noStrike">
                <a:solidFill>
                  <a:srgbClr val="fd971f"/>
                </a:solidFill>
                <a:latin typeface="Vazir"/>
              </a:rPr>
              <a:t>مفاهیم‌ای که باید مطالعه کنید :</a:t>
            </a:r>
            <a:endParaRPr b="0" lang="en-US" sz="1600" spc="-1" strike="noStrike">
              <a:latin typeface="Vazir"/>
            </a:endParaRPr>
          </a:p>
          <a:p>
            <a:pPr algn="r" rtl="1"/>
            <a:endParaRPr b="0" lang="en-US" sz="1600" spc="-1" strike="noStrike">
              <a:latin typeface="Vazir"/>
            </a:endParaRPr>
          </a:p>
          <a:p>
            <a:pPr marL="216000" indent="-216000" algn="ctr" rtl="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211e"/>
                </a:solidFill>
                <a:latin typeface="Vazir Code"/>
              </a:rPr>
              <a:t>UI &amp; UX</a:t>
            </a:r>
            <a:endParaRPr b="0" lang="en-US" sz="2800" spc="-1" strike="noStrike">
              <a:latin typeface="Vazi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نقشه راه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28052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Front - 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7955280" y="1281600"/>
            <a:ext cx="201168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solidFill>
                  <a:srgbClr val="f92672"/>
                </a:solidFill>
                <a:latin typeface="Vazir Code"/>
              </a:rPr>
              <a:t>Back - End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463040" y="3108960"/>
            <a:ext cx="7243920" cy="2300040"/>
          </a:xfrm>
          <a:prstGeom prst="rect">
            <a:avLst/>
          </a:prstGeom>
          <a:ln>
            <a:noFill/>
          </a:ln>
        </p:spPr>
      </p:pic>
      <p:sp>
        <p:nvSpPr>
          <p:cNvPr id="185" name="TextShape 4"/>
          <p:cNvSpPr txBox="1"/>
          <p:nvPr/>
        </p:nvSpPr>
        <p:spPr>
          <a:xfrm>
            <a:off x="3749040" y="2103120"/>
            <a:ext cx="32004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https://do0.ir/fbdroadmap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https://www.w3schools.com/Css/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CSS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2000" spc="-1" strike="noStrike">
                <a:solidFill>
                  <a:srgbClr val="66d9ef"/>
                </a:solidFill>
                <a:latin typeface="Vazir Code"/>
              </a:rPr>
              <a:t>CSS is a language that describes the style of an HTML document.</a:t>
            </a:r>
            <a:endParaRPr b="0" lang="en-US" sz="2000" spc="-1" strike="noStrike">
              <a:solidFill>
                <a:srgbClr val="66d9ef"/>
              </a:solidFill>
              <a:latin typeface="Vazir Code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7589520" y="4973760"/>
            <a:ext cx="210312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Vazir"/>
              </a:rPr>
              <a:t>پ.ن : زبان برنامه نویسی نیست</a:t>
            </a:r>
            <a:r>
              <a:rPr b="0" lang="en-US" sz="1000" spc="-1" strike="noStrike">
                <a:latin typeface="Vazir"/>
              </a:rPr>
              <a:t>.</a:t>
            </a:r>
            <a:endParaRPr b="0" lang="en-US" sz="1000" spc="-1" strike="noStrike">
              <a:latin typeface="Vazi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https://en.wikipedia.org/wiki/HTML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2560320" y="13716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HTML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1828800" y="2651760"/>
            <a:ext cx="6400800" cy="10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800" spc="-1" strike="noStrike">
                <a:solidFill>
                  <a:srgbClr val="66d9ef"/>
                </a:solidFill>
                <a:latin typeface="Vazir Code"/>
              </a:rPr>
              <a:t>Hypertext Markup Language (HTML) is the standard markup language for documents designed to be displayed in a web browser.</a:t>
            </a:r>
            <a:endParaRPr b="0" lang="en-US" sz="1800" spc="-1" strike="noStrike">
              <a:solidFill>
                <a:srgbClr val="66d9ef"/>
              </a:solidFill>
              <a:latin typeface="Vazir Code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7589520" y="4973760"/>
            <a:ext cx="2103120" cy="3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Vazir"/>
              </a:rPr>
              <a:t>پ.ن : زبان برنامه نویسی نیست</a:t>
            </a:r>
            <a:r>
              <a:rPr b="0" lang="en-US" sz="1000" spc="-1" strike="noStrike">
                <a:latin typeface="Vazir"/>
              </a:rPr>
              <a:t>.</a:t>
            </a:r>
            <a:endParaRPr b="0" lang="en-US" sz="1000" spc="-1" strike="noStrike">
              <a:latin typeface="Vazi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https://en.wikipedia.org/wiki/JavaScript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2468880" y="182880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Javascript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680" spc="-1" strike="noStrike">
                <a:solidFill>
                  <a:srgbClr val="66d9ef"/>
                </a:solidFill>
                <a:latin typeface="Vazir"/>
              </a:rPr>
              <a:t>زبان‌های برنامه نویسی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828800" y="3966480"/>
            <a:ext cx="640080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solidFill>
                  <a:srgbClr val="fd971f"/>
                </a:solidFill>
                <a:latin typeface="Vazir Code"/>
              </a:rPr>
              <a:t>https://nodejs.org/en/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2468880" y="1188720"/>
            <a:ext cx="5394960" cy="15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8000" spc="-1" strike="noStrike">
                <a:solidFill>
                  <a:srgbClr val="f92672"/>
                </a:solidFill>
                <a:latin typeface="Vazir Code"/>
              </a:rPr>
              <a:t>Node.JS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1828800" y="2926080"/>
            <a:ext cx="6400800" cy="6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2000" spc="-1" strike="noStrike">
                <a:solidFill>
                  <a:srgbClr val="66d9ef"/>
                </a:solidFill>
                <a:latin typeface="Vazir Code"/>
              </a:rPr>
              <a:t>Node.js® is a JavaScript runtime built on Chrome's V8 JavaScript engine.</a:t>
            </a:r>
            <a:endParaRPr b="0" lang="en-US" sz="2000" spc="-1" strike="noStrike">
              <a:solidFill>
                <a:srgbClr val="66d9ef"/>
              </a:solidFill>
              <a:latin typeface="Vazir 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2019-10-01T10:40:15Z</dcterms:created>
  <dc:creator/>
  <dc:description/>
  <dc:language>en-US</dc:language>
  <cp:lastModifiedBy/>
  <dcterms:modified xsi:type="dcterms:W3CDTF">2019-10-02T15:40:13Z</dcterms:modified>
  <cp:revision>17</cp:revision>
  <dc:subject/>
  <dc:title>Portfolio</dc:title>
</cp:coreProperties>
</file>