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9" r:id="rId2"/>
    <p:sldId id="257" r:id="rId3"/>
    <p:sldId id="279" r:id="rId4"/>
    <p:sldId id="280" r:id="rId5"/>
    <p:sldId id="283" r:id="rId6"/>
    <p:sldId id="287" r:id="rId7"/>
    <p:sldId id="282" r:id="rId8"/>
    <p:sldId id="284" r:id="rId9"/>
    <p:sldId id="285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72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24" autoAdjust="0"/>
    <p:restoredTop sz="94139" autoAdjust="0"/>
  </p:normalViewPr>
  <p:slideViewPr>
    <p:cSldViewPr>
      <p:cViewPr varScale="1">
        <p:scale>
          <a:sx n="70" d="100"/>
          <a:sy n="70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4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032EF2-85DD-4D7F-8947-40C7BB4F38E2}" type="doc">
      <dgm:prSet loTypeId="urn:microsoft.com/office/officeart/2005/8/layout/pyramid1" loCatId="pyramid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24A960-ABA2-436B-B525-DD36A5336E0E}">
      <dgm:prSet phldrT="[Text]" custT="1"/>
      <dgm:spPr/>
      <dgm:t>
        <a:bodyPr/>
        <a:lstStyle/>
        <a:p>
          <a:pPr algn="ctr"/>
          <a:endParaRPr lang="en-GB" sz="1400" dirty="0" smtClean="0"/>
        </a:p>
        <a:p>
          <a:pPr algn="ctr"/>
          <a:r>
            <a:rPr lang="en-GB" sz="1400" dirty="0" smtClean="0"/>
            <a:t>CPU</a:t>
          </a:r>
        </a:p>
        <a:p>
          <a:pPr algn="ctr"/>
          <a:r>
            <a:rPr lang="en-GB" sz="1400" dirty="0" smtClean="0"/>
            <a:t>Registers</a:t>
          </a:r>
          <a:endParaRPr lang="en-US" sz="1400" dirty="0"/>
        </a:p>
      </dgm:t>
    </dgm:pt>
    <dgm:pt modelId="{7C2E0124-7ED0-4109-A9CE-1CC2DF306C08}" type="parTrans" cxnId="{D1343BAB-2484-45DF-B5A9-7F3C630AA043}">
      <dgm:prSet/>
      <dgm:spPr/>
      <dgm:t>
        <a:bodyPr/>
        <a:lstStyle/>
        <a:p>
          <a:pPr algn="ctr"/>
          <a:endParaRPr lang="en-US"/>
        </a:p>
      </dgm:t>
    </dgm:pt>
    <dgm:pt modelId="{EA95E5A3-053C-42B7-8691-01698CC1F052}" type="sibTrans" cxnId="{D1343BAB-2484-45DF-B5A9-7F3C630AA043}">
      <dgm:prSet/>
      <dgm:spPr/>
      <dgm:t>
        <a:bodyPr/>
        <a:lstStyle/>
        <a:p>
          <a:pPr algn="ctr"/>
          <a:endParaRPr lang="en-US"/>
        </a:p>
      </dgm:t>
    </dgm:pt>
    <dgm:pt modelId="{8A37CDD9-C285-46E0-B530-A96D4F1A6EFA}">
      <dgm:prSet phldrT="[Text]" custT="1"/>
      <dgm:spPr/>
      <dgm:t>
        <a:bodyPr/>
        <a:lstStyle/>
        <a:p>
          <a:pPr algn="ctr"/>
          <a:r>
            <a:rPr lang="en-GB" sz="2000" dirty="0" smtClean="0"/>
            <a:t>Main Memory</a:t>
          </a:r>
        </a:p>
        <a:p>
          <a:pPr algn="ctr"/>
          <a:r>
            <a:rPr lang="en-GB" sz="2000" dirty="0" smtClean="0"/>
            <a:t>(DRAM)</a:t>
          </a:r>
          <a:endParaRPr lang="en-US" sz="2000" dirty="0"/>
        </a:p>
      </dgm:t>
    </dgm:pt>
    <dgm:pt modelId="{B9BB5225-C661-4342-BD77-94267AD6C249}" type="parTrans" cxnId="{7D2DB98D-0A4A-4F77-B7F6-E9F909861DB4}">
      <dgm:prSet/>
      <dgm:spPr/>
      <dgm:t>
        <a:bodyPr/>
        <a:lstStyle/>
        <a:p>
          <a:pPr algn="ctr"/>
          <a:endParaRPr lang="en-US"/>
        </a:p>
      </dgm:t>
    </dgm:pt>
    <dgm:pt modelId="{60FAD3CB-CF6E-4C8C-AB17-4A3CF3708E5D}" type="sibTrans" cxnId="{7D2DB98D-0A4A-4F77-B7F6-E9F909861DB4}">
      <dgm:prSet/>
      <dgm:spPr/>
      <dgm:t>
        <a:bodyPr/>
        <a:lstStyle/>
        <a:p>
          <a:pPr algn="ctr"/>
          <a:endParaRPr lang="en-US"/>
        </a:p>
      </dgm:t>
    </dgm:pt>
    <dgm:pt modelId="{97D33440-C8A0-4626-8F12-0F6ABC23D374}">
      <dgm:prSet phldrT="[Text]" custT="1"/>
      <dgm:spPr/>
      <dgm:t>
        <a:bodyPr/>
        <a:lstStyle/>
        <a:p>
          <a:pPr algn="ctr"/>
          <a:r>
            <a:rPr lang="en-GB" sz="2400" dirty="0" smtClean="0"/>
            <a:t>Magnetic Disk</a:t>
          </a:r>
        </a:p>
        <a:p>
          <a:pPr algn="ctr"/>
          <a:r>
            <a:rPr lang="en-GB" sz="2400" dirty="0" smtClean="0"/>
            <a:t>(Disk Storage)</a:t>
          </a:r>
          <a:endParaRPr lang="en-US" sz="2400" dirty="0"/>
        </a:p>
      </dgm:t>
    </dgm:pt>
    <dgm:pt modelId="{08CF0BA3-9B99-4329-859D-2FCD5AD5A246}" type="parTrans" cxnId="{660F15B5-52DF-450A-BDA5-73F875D9AED4}">
      <dgm:prSet/>
      <dgm:spPr/>
      <dgm:t>
        <a:bodyPr/>
        <a:lstStyle/>
        <a:p>
          <a:pPr algn="ctr"/>
          <a:endParaRPr lang="en-US"/>
        </a:p>
      </dgm:t>
    </dgm:pt>
    <dgm:pt modelId="{AF048599-CFDA-407B-8A9F-C5AE01198434}" type="sibTrans" cxnId="{660F15B5-52DF-450A-BDA5-73F875D9AED4}">
      <dgm:prSet/>
      <dgm:spPr/>
      <dgm:t>
        <a:bodyPr/>
        <a:lstStyle/>
        <a:p>
          <a:pPr algn="ctr"/>
          <a:endParaRPr lang="en-US"/>
        </a:p>
      </dgm:t>
    </dgm:pt>
    <dgm:pt modelId="{0904AB77-AEF5-4B4E-8308-A4AA5667068B}">
      <dgm:prSet phldrT="[Text]" custT="1"/>
      <dgm:spPr/>
      <dgm:t>
        <a:bodyPr/>
        <a:lstStyle/>
        <a:p>
          <a:pPr algn="ctr"/>
          <a:r>
            <a:rPr lang="en-GB" sz="1600" dirty="0" smtClean="0"/>
            <a:t>Cache Memory</a:t>
          </a:r>
        </a:p>
        <a:p>
          <a:pPr algn="ctr"/>
          <a:r>
            <a:rPr lang="en-GB" sz="1600" dirty="0" smtClean="0"/>
            <a:t>(SRAM)</a:t>
          </a:r>
          <a:endParaRPr lang="en-US" sz="1600" dirty="0"/>
        </a:p>
      </dgm:t>
    </dgm:pt>
    <dgm:pt modelId="{36B94B1C-12D3-4439-886B-B72D14EA65D1}" type="parTrans" cxnId="{69E7D1A9-AFF6-44FE-8C10-727EB5C4352D}">
      <dgm:prSet/>
      <dgm:spPr/>
      <dgm:t>
        <a:bodyPr/>
        <a:lstStyle/>
        <a:p>
          <a:pPr algn="ctr"/>
          <a:endParaRPr lang="en-US"/>
        </a:p>
      </dgm:t>
    </dgm:pt>
    <dgm:pt modelId="{35295417-0FD7-4327-B03C-A46F3BEDCD1B}" type="sibTrans" cxnId="{69E7D1A9-AFF6-44FE-8C10-727EB5C4352D}">
      <dgm:prSet/>
      <dgm:spPr/>
      <dgm:t>
        <a:bodyPr/>
        <a:lstStyle/>
        <a:p>
          <a:pPr algn="ctr"/>
          <a:endParaRPr lang="en-US"/>
        </a:p>
      </dgm:t>
    </dgm:pt>
    <dgm:pt modelId="{05ADEB9B-7450-4F55-8940-77B7CEB5D57D}">
      <dgm:prSet phldrT="[Text]" custT="1"/>
      <dgm:spPr/>
      <dgm:t>
        <a:bodyPr/>
        <a:lstStyle/>
        <a:p>
          <a:pPr algn="ctr"/>
          <a:r>
            <a:rPr lang="en-GB" sz="2800" dirty="0" smtClean="0"/>
            <a:t>Optical Disk</a:t>
          </a:r>
        </a:p>
        <a:p>
          <a:pPr algn="ctr"/>
          <a:r>
            <a:rPr lang="en-GB" sz="2800" dirty="0" smtClean="0"/>
            <a:t>and Magnetic Tape</a:t>
          </a:r>
          <a:endParaRPr lang="en-US" sz="2800" dirty="0"/>
        </a:p>
      </dgm:t>
    </dgm:pt>
    <dgm:pt modelId="{1802FCD8-05F0-4DF2-9E62-919C2E6C8813}" type="parTrans" cxnId="{0F576C9B-415A-40AB-B08D-A69B03A9436A}">
      <dgm:prSet/>
      <dgm:spPr/>
      <dgm:t>
        <a:bodyPr/>
        <a:lstStyle/>
        <a:p>
          <a:pPr algn="ctr"/>
          <a:endParaRPr lang="en-US"/>
        </a:p>
      </dgm:t>
    </dgm:pt>
    <dgm:pt modelId="{E11A5DE4-841C-4A17-9669-DAEEC3189C1A}" type="sibTrans" cxnId="{0F576C9B-415A-40AB-B08D-A69B03A9436A}">
      <dgm:prSet/>
      <dgm:spPr/>
      <dgm:t>
        <a:bodyPr/>
        <a:lstStyle/>
        <a:p>
          <a:pPr algn="ctr"/>
          <a:endParaRPr lang="en-US"/>
        </a:p>
      </dgm:t>
    </dgm:pt>
    <dgm:pt modelId="{61728209-43D6-4B2A-A8A4-3A6B1FD446D4}" type="pres">
      <dgm:prSet presAssocID="{DA032EF2-85DD-4D7F-8947-40C7BB4F38E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EF5A6A-F5F2-491F-8BE2-E3A4C9037E36}" type="pres">
      <dgm:prSet presAssocID="{7224A960-ABA2-436B-B525-DD36A5336E0E}" presName="Name8" presStyleCnt="0"/>
      <dgm:spPr/>
    </dgm:pt>
    <dgm:pt modelId="{26CA4130-E365-472A-9B3B-760A0F6B2203}" type="pres">
      <dgm:prSet presAssocID="{7224A960-ABA2-436B-B525-DD36A5336E0E}" presName="level" presStyleLbl="node1" presStyleIdx="0" presStyleCnt="5" custLinFactNeighborY="-31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E4B7E-243E-469C-931E-2BE108355277}" type="pres">
      <dgm:prSet presAssocID="{7224A960-ABA2-436B-B525-DD36A5336E0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7026F-BBBE-494D-94EE-C0C2F5F3EED0}" type="pres">
      <dgm:prSet presAssocID="{0904AB77-AEF5-4B4E-8308-A4AA5667068B}" presName="Name8" presStyleCnt="0"/>
      <dgm:spPr/>
    </dgm:pt>
    <dgm:pt modelId="{CEC96130-9C3D-42ED-8439-A7EB2B9DAB4B}" type="pres">
      <dgm:prSet presAssocID="{0904AB77-AEF5-4B4E-8308-A4AA5667068B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267634-71F8-4718-A9CF-DCD2966D8D7D}" type="pres">
      <dgm:prSet presAssocID="{0904AB77-AEF5-4B4E-8308-A4AA5667068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5B1129-4A2B-4A8F-BF85-4F9DEEA16812}" type="pres">
      <dgm:prSet presAssocID="{8A37CDD9-C285-46E0-B530-A96D4F1A6EFA}" presName="Name8" presStyleCnt="0"/>
      <dgm:spPr/>
    </dgm:pt>
    <dgm:pt modelId="{647FDD32-D771-4741-BE4D-8114A956B080}" type="pres">
      <dgm:prSet presAssocID="{8A37CDD9-C285-46E0-B530-A96D4F1A6EFA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FBD58-0998-43BE-832E-9A7255DDE957}" type="pres">
      <dgm:prSet presAssocID="{8A37CDD9-C285-46E0-B530-A96D4F1A6EF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2DBC2-015E-40F5-8845-F5060D4B3936}" type="pres">
      <dgm:prSet presAssocID="{97D33440-C8A0-4626-8F12-0F6ABC23D374}" presName="Name8" presStyleCnt="0"/>
      <dgm:spPr/>
    </dgm:pt>
    <dgm:pt modelId="{396AEC57-7FF6-4FCA-8940-AE8C12DB9F78}" type="pres">
      <dgm:prSet presAssocID="{97D33440-C8A0-4626-8F12-0F6ABC23D374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A41C4-A100-478E-A647-B3F25BC93ACF}" type="pres">
      <dgm:prSet presAssocID="{97D33440-C8A0-4626-8F12-0F6ABC23D37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AB25AB-600B-43C8-AF3C-4A48C60F6A1F}" type="pres">
      <dgm:prSet presAssocID="{05ADEB9B-7450-4F55-8940-77B7CEB5D57D}" presName="Name8" presStyleCnt="0"/>
      <dgm:spPr/>
    </dgm:pt>
    <dgm:pt modelId="{FB692F3C-AD2E-4563-9D92-9B2906386612}" type="pres">
      <dgm:prSet presAssocID="{05ADEB9B-7450-4F55-8940-77B7CEB5D57D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D29DD5-101F-44A3-B619-84AAB2479EB3}" type="pres">
      <dgm:prSet presAssocID="{05ADEB9B-7450-4F55-8940-77B7CEB5D57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596162-92C9-466E-8D6C-FD8A8A7E361D}" type="presOf" srcId="{7224A960-ABA2-436B-B525-DD36A5336E0E}" destId="{26CA4130-E365-472A-9B3B-760A0F6B2203}" srcOrd="0" destOrd="0" presId="urn:microsoft.com/office/officeart/2005/8/layout/pyramid1"/>
    <dgm:cxn modelId="{7D2DB98D-0A4A-4F77-B7F6-E9F909861DB4}" srcId="{DA032EF2-85DD-4D7F-8947-40C7BB4F38E2}" destId="{8A37CDD9-C285-46E0-B530-A96D4F1A6EFA}" srcOrd="2" destOrd="0" parTransId="{B9BB5225-C661-4342-BD77-94267AD6C249}" sibTransId="{60FAD3CB-CF6E-4C8C-AB17-4A3CF3708E5D}"/>
    <dgm:cxn modelId="{94D989BF-CDEE-4CAB-A091-CF4D4B1DAA29}" type="presOf" srcId="{DA032EF2-85DD-4D7F-8947-40C7BB4F38E2}" destId="{61728209-43D6-4B2A-A8A4-3A6B1FD446D4}" srcOrd="0" destOrd="0" presId="urn:microsoft.com/office/officeart/2005/8/layout/pyramid1"/>
    <dgm:cxn modelId="{0F576C9B-415A-40AB-B08D-A69B03A9436A}" srcId="{DA032EF2-85DD-4D7F-8947-40C7BB4F38E2}" destId="{05ADEB9B-7450-4F55-8940-77B7CEB5D57D}" srcOrd="4" destOrd="0" parTransId="{1802FCD8-05F0-4DF2-9E62-919C2E6C8813}" sibTransId="{E11A5DE4-841C-4A17-9669-DAEEC3189C1A}"/>
    <dgm:cxn modelId="{BFEA1D4B-5BF7-4CC5-BAA7-026B97F3599D}" type="presOf" srcId="{0904AB77-AEF5-4B4E-8308-A4AA5667068B}" destId="{CEC96130-9C3D-42ED-8439-A7EB2B9DAB4B}" srcOrd="0" destOrd="0" presId="urn:microsoft.com/office/officeart/2005/8/layout/pyramid1"/>
    <dgm:cxn modelId="{E65B3263-FCA3-4429-9886-C0D0A59E5BD0}" type="presOf" srcId="{8A37CDD9-C285-46E0-B530-A96D4F1A6EFA}" destId="{8D4FBD58-0998-43BE-832E-9A7255DDE957}" srcOrd="1" destOrd="0" presId="urn:microsoft.com/office/officeart/2005/8/layout/pyramid1"/>
    <dgm:cxn modelId="{69E7D1A9-AFF6-44FE-8C10-727EB5C4352D}" srcId="{DA032EF2-85DD-4D7F-8947-40C7BB4F38E2}" destId="{0904AB77-AEF5-4B4E-8308-A4AA5667068B}" srcOrd="1" destOrd="0" parTransId="{36B94B1C-12D3-4439-886B-B72D14EA65D1}" sibTransId="{35295417-0FD7-4327-B03C-A46F3BEDCD1B}"/>
    <dgm:cxn modelId="{A5D73F3A-0CE1-4075-85C3-37098787B48F}" type="presOf" srcId="{05ADEB9B-7450-4F55-8940-77B7CEB5D57D}" destId="{FB692F3C-AD2E-4563-9D92-9B2906386612}" srcOrd="0" destOrd="0" presId="urn:microsoft.com/office/officeart/2005/8/layout/pyramid1"/>
    <dgm:cxn modelId="{021ABCE4-3875-44B8-A83E-D371082B24ED}" type="presOf" srcId="{05ADEB9B-7450-4F55-8940-77B7CEB5D57D}" destId="{D0D29DD5-101F-44A3-B619-84AAB2479EB3}" srcOrd="1" destOrd="0" presId="urn:microsoft.com/office/officeart/2005/8/layout/pyramid1"/>
    <dgm:cxn modelId="{62C975E6-AC79-4560-82C8-9AC76DCD9034}" type="presOf" srcId="{0904AB77-AEF5-4B4E-8308-A4AA5667068B}" destId="{D2267634-71F8-4718-A9CF-DCD2966D8D7D}" srcOrd="1" destOrd="0" presId="urn:microsoft.com/office/officeart/2005/8/layout/pyramid1"/>
    <dgm:cxn modelId="{CEAE42EE-E519-4FF5-B732-3B1AE2AB6CFE}" type="presOf" srcId="{7224A960-ABA2-436B-B525-DD36A5336E0E}" destId="{1A8E4B7E-243E-469C-931E-2BE108355277}" srcOrd="1" destOrd="0" presId="urn:microsoft.com/office/officeart/2005/8/layout/pyramid1"/>
    <dgm:cxn modelId="{B185FE0C-5CFB-4DBA-A03C-DD6690646435}" type="presOf" srcId="{8A37CDD9-C285-46E0-B530-A96D4F1A6EFA}" destId="{647FDD32-D771-4741-BE4D-8114A956B080}" srcOrd="0" destOrd="0" presId="urn:microsoft.com/office/officeart/2005/8/layout/pyramid1"/>
    <dgm:cxn modelId="{7D4E7A05-75F4-453D-B620-804D98209865}" type="presOf" srcId="{97D33440-C8A0-4626-8F12-0F6ABC23D374}" destId="{396AEC57-7FF6-4FCA-8940-AE8C12DB9F78}" srcOrd="0" destOrd="0" presId="urn:microsoft.com/office/officeart/2005/8/layout/pyramid1"/>
    <dgm:cxn modelId="{660F15B5-52DF-450A-BDA5-73F875D9AED4}" srcId="{DA032EF2-85DD-4D7F-8947-40C7BB4F38E2}" destId="{97D33440-C8A0-4626-8F12-0F6ABC23D374}" srcOrd="3" destOrd="0" parTransId="{08CF0BA3-9B99-4329-859D-2FCD5AD5A246}" sibTransId="{AF048599-CFDA-407B-8A9F-C5AE01198434}"/>
    <dgm:cxn modelId="{9A3274BC-F4C0-4205-A9B7-D6154E16B02E}" type="presOf" srcId="{97D33440-C8A0-4626-8F12-0F6ABC23D374}" destId="{5B9A41C4-A100-478E-A647-B3F25BC93ACF}" srcOrd="1" destOrd="0" presId="urn:microsoft.com/office/officeart/2005/8/layout/pyramid1"/>
    <dgm:cxn modelId="{D1343BAB-2484-45DF-B5A9-7F3C630AA043}" srcId="{DA032EF2-85DD-4D7F-8947-40C7BB4F38E2}" destId="{7224A960-ABA2-436B-B525-DD36A5336E0E}" srcOrd="0" destOrd="0" parTransId="{7C2E0124-7ED0-4109-A9CE-1CC2DF306C08}" sibTransId="{EA95E5A3-053C-42B7-8691-01698CC1F052}"/>
    <dgm:cxn modelId="{8830AE12-E49B-4841-BCB4-AC5C2BEDDBAA}" type="presParOf" srcId="{61728209-43D6-4B2A-A8A4-3A6B1FD446D4}" destId="{CDEF5A6A-F5F2-491F-8BE2-E3A4C9037E36}" srcOrd="0" destOrd="0" presId="urn:microsoft.com/office/officeart/2005/8/layout/pyramid1"/>
    <dgm:cxn modelId="{D0ADDC8A-5184-428A-A335-F438ECFD8CE2}" type="presParOf" srcId="{CDEF5A6A-F5F2-491F-8BE2-E3A4C9037E36}" destId="{26CA4130-E365-472A-9B3B-760A0F6B2203}" srcOrd="0" destOrd="0" presId="urn:microsoft.com/office/officeart/2005/8/layout/pyramid1"/>
    <dgm:cxn modelId="{C29C1015-6D3E-466D-A38E-AE0E15E0B2B3}" type="presParOf" srcId="{CDEF5A6A-F5F2-491F-8BE2-E3A4C9037E36}" destId="{1A8E4B7E-243E-469C-931E-2BE108355277}" srcOrd="1" destOrd="0" presId="urn:microsoft.com/office/officeart/2005/8/layout/pyramid1"/>
    <dgm:cxn modelId="{D5105F17-91A6-412B-99A0-ED2AC43E060B}" type="presParOf" srcId="{61728209-43D6-4B2A-A8A4-3A6B1FD446D4}" destId="{7177026F-BBBE-494D-94EE-C0C2F5F3EED0}" srcOrd="1" destOrd="0" presId="urn:microsoft.com/office/officeart/2005/8/layout/pyramid1"/>
    <dgm:cxn modelId="{54E6D3CE-1F6B-4B61-A0BB-F2905B320BA2}" type="presParOf" srcId="{7177026F-BBBE-494D-94EE-C0C2F5F3EED0}" destId="{CEC96130-9C3D-42ED-8439-A7EB2B9DAB4B}" srcOrd="0" destOrd="0" presId="urn:microsoft.com/office/officeart/2005/8/layout/pyramid1"/>
    <dgm:cxn modelId="{7781CC32-568A-4A7C-8B3E-84D9C287BF85}" type="presParOf" srcId="{7177026F-BBBE-494D-94EE-C0C2F5F3EED0}" destId="{D2267634-71F8-4718-A9CF-DCD2966D8D7D}" srcOrd="1" destOrd="0" presId="urn:microsoft.com/office/officeart/2005/8/layout/pyramid1"/>
    <dgm:cxn modelId="{CA23277D-09F8-48AA-91E0-7B47023F0768}" type="presParOf" srcId="{61728209-43D6-4B2A-A8A4-3A6B1FD446D4}" destId="{555B1129-4A2B-4A8F-BF85-4F9DEEA16812}" srcOrd="2" destOrd="0" presId="urn:microsoft.com/office/officeart/2005/8/layout/pyramid1"/>
    <dgm:cxn modelId="{B1AA13DB-B335-4106-9B3E-A237BEBBC62C}" type="presParOf" srcId="{555B1129-4A2B-4A8F-BF85-4F9DEEA16812}" destId="{647FDD32-D771-4741-BE4D-8114A956B080}" srcOrd="0" destOrd="0" presId="urn:microsoft.com/office/officeart/2005/8/layout/pyramid1"/>
    <dgm:cxn modelId="{63CC2BEE-9E69-4EAF-8711-9CA5F99223B7}" type="presParOf" srcId="{555B1129-4A2B-4A8F-BF85-4F9DEEA16812}" destId="{8D4FBD58-0998-43BE-832E-9A7255DDE957}" srcOrd="1" destOrd="0" presId="urn:microsoft.com/office/officeart/2005/8/layout/pyramid1"/>
    <dgm:cxn modelId="{B7E97671-F2CF-4AC9-B95B-B73C188490E0}" type="presParOf" srcId="{61728209-43D6-4B2A-A8A4-3A6B1FD446D4}" destId="{CC32DBC2-015E-40F5-8845-F5060D4B3936}" srcOrd="3" destOrd="0" presId="urn:microsoft.com/office/officeart/2005/8/layout/pyramid1"/>
    <dgm:cxn modelId="{C6D3238F-2469-4A18-95F5-9CBFE0427E51}" type="presParOf" srcId="{CC32DBC2-015E-40F5-8845-F5060D4B3936}" destId="{396AEC57-7FF6-4FCA-8940-AE8C12DB9F78}" srcOrd="0" destOrd="0" presId="urn:microsoft.com/office/officeart/2005/8/layout/pyramid1"/>
    <dgm:cxn modelId="{CA2CB524-1A79-4092-B473-BA4C66466B42}" type="presParOf" srcId="{CC32DBC2-015E-40F5-8845-F5060D4B3936}" destId="{5B9A41C4-A100-478E-A647-B3F25BC93ACF}" srcOrd="1" destOrd="0" presId="urn:microsoft.com/office/officeart/2005/8/layout/pyramid1"/>
    <dgm:cxn modelId="{F5852919-CAA9-4A65-ADF7-8DB85C61F093}" type="presParOf" srcId="{61728209-43D6-4B2A-A8A4-3A6B1FD446D4}" destId="{B0AB25AB-600B-43C8-AF3C-4A48C60F6A1F}" srcOrd="4" destOrd="0" presId="urn:microsoft.com/office/officeart/2005/8/layout/pyramid1"/>
    <dgm:cxn modelId="{18D88E59-3F06-43B0-A3FE-20B5AB8C2ECA}" type="presParOf" srcId="{B0AB25AB-600B-43C8-AF3C-4A48C60F6A1F}" destId="{FB692F3C-AD2E-4563-9D92-9B2906386612}" srcOrd="0" destOrd="0" presId="urn:microsoft.com/office/officeart/2005/8/layout/pyramid1"/>
    <dgm:cxn modelId="{13565790-7540-42ED-8548-E8D06E63E4B6}" type="presParOf" srcId="{B0AB25AB-600B-43C8-AF3C-4A48C60F6A1F}" destId="{D0D29DD5-101F-44A3-B619-84AAB2479EB3}" srcOrd="1" destOrd="0" presId="urn:microsoft.com/office/officeart/2005/8/layout/pyramid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3418-B84D-4592-AFE6-2DC82F2DB4F8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4933-7CF4-4A68-B910-84E48100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3418-B84D-4592-AFE6-2DC82F2DB4F8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4933-7CF4-4A68-B910-84E48100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3418-B84D-4592-AFE6-2DC82F2DB4F8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4933-7CF4-4A68-B910-84E48100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3418-B84D-4592-AFE6-2DC82F2DB4F8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4933-7CF4-4A68-B910-84E48100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3418-B84D-4592-AFE6-2DC82F2DB4F8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4933-7CF4-4A68-B910-84E48100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3418-B84D-4592-AFE6-2DC82F2DB4F8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4933-7CF4-4A68-B910-84E48100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3418-B84D-4592-AFE6-2DC82F2DB4F8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4933-7CF4-4A68-B910-84E48100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3418-B84D-4592-AFE6-2DC82F2DB4F8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4933-7CF4-4A68-B910-84E48100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3418-B84D-4592-AFE6-2DC82F2DB4F8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4933-7CF4-4A68-B910-84E48100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3418-B84D-4592-AFE6-2DC82F2DB4F8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4933-7CF4-4A68-B910-84E48100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3418-B84D-4592-AFE6-2DC82F2DB4F8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62C4933-7CF4-4A68-B910-84E481003B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313418-B84D-4592-AFE6-2DC82F2DB4F8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2C4933-7CF4-4A68-B910-84E481003B7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Poppins Medium" pitchFamily="2" charset="0"/>
                <a:cs typeface="Poppins Medium" pitchFamily="2" charset="0"/>
              </a:rPr>
              <a:t>College Name Here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3657600"/>
            <a:ext cx="8077200" cy="2514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GB" sz="2500" dirty="0" smtClean="0">
                <a:solidFill>
                  <a:schemeClr val="tx2"/>
                </a:solidFill>
                <a:latin typeface="Poppins Medium" pitchFamily="2" charset="0"/>
                <a:cs typeface="Poppins Medium" pitchFamily="2" charset="0"/>
              </a:rPr>
              <a:t>Submitted by:</a:t>
            </a:r>
          </a:p>
          <a:p>
            <a:pPr algn="just"/>
            <a:r>
              <a:rPr lang="en-GB" sz="2500" dirty="0" err="1" smtClean="0">
                <a:latin typeface="Poppins Medium" pitchFamily="2" charset="0"/>
                <a:cs typeface="Poppins Medium" pitchFamily="2" charset="0"/>
              </a:rPr>
              <a:t>Abc</a:t>
            </a:r>
            <a:endParaRPr lang="en-GB" sz="2500" dirty="0" smtClean="0">
              <a:latin typeface="Poppins Medium" pitchFamily="2" charset="0"/>
              <a:cs typeface="Poppins Medium" pitchFamily="2" charset="0"/>
            </a:endParaRPr>
          </a:p>
          <a:p>
            <a:pPr algn="just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Class : </a:t>
            </a:r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xyz-1</a:t>
            </a:r>
            <a:r>
              <a:rPr lang="en-GB" sz="2500" baseline="30000" dirty="0" smtClean="0">
                <a:latin typeface="Poppins Medium" pitchFamily="2" charset="0"/>
                <a:cs typeface="Poppins Medium" pitchFamily="2" charset="0"/>
              </a:rPr>
              <a:t>st</a:t>
            </a:r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 </a:t>
            </a:r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Year</a:t>
            </a:r>
          </a:p>
          <a:p>
            <a:pPr algn="just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Semester : </a:t>
            </a:r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a</a:t>
            </a:r>
            <a:r>
              <a:rPr lang="en-GB" sz="2500" baseline="30000" dirty="0" smtClean="0">
                <a:latin typeface="Poppins Medium" pitchFamily="2" charset="0"/>
                <a:cs typeface="Poppins Medium" pitchFamily="2" charset="0"/>
              </a:rPr>
              <a:t>nd</a:t>
            </a:r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 </a:t>
            </a:r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SEM</a:t>
            </a:r>
          </a:p>
          <a:p>
            <a:pPr algn="just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Roll No. : </a:t>
            </a:r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123456789</a:t>
            </a:r>
            <a:endParaRPr lang="en-US" sz="2500" dirty="0"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228600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 algn="ct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oppins Medium" pitchFamily="2" charset="0"/>
                <a:ea typeface="+mn-ea"/>
                <a:cs typeface="Poppins Medium" pitchFamily="2" charset="0"/>
              </a:rPr>
              <a:t>Topic: Memory Hierarchy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31368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GB" sz="4000" dirty="0" smtClean="0">
                <a:solidFill>
                  <a:schemeClr val="accent3">
                    <a:lumMod val="50000"/>
                  </a:schemeClr>
                </a:solidFill>
                <a:latin typeface="Poppins Medium" pitchFamily="2" charset="0"/>
                <a:cs typeface="Poppins Medium" pitchFamily="2" charset="0"/>
              </a:rPr>
              <a:t>Optical Disk and Magnetic Tape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08788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An optical disk uses optical storage techniques and technology to read and write data.</a:t>
            </a:r>
          </a:p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In the optical disk, the data is sequentially accessed.</a:t>
            </a:r>
          </a:p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 In optical disk, optical (light) energy is used</a:t>
            </a:r>
          </a:p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. It stores data digitally and uses laser beams to read and write data.</a:t>
            </a:r>
          </a:p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It uses the optical technology in which laser light is centred to the spinning disks.</a:t>
            </a:r>
            <a:endParaRPr lang="en-US" sz="2400" dirty="0" smtClean="0">
              <a:latin typeface="Poppins Medium" pitchFamily="2" charset="0"/>
              <a:cs typeface="Poppins Medium" pitchFamily="2" charset="0"/>
            </a:endParaRPr>
          </a:p>
          <a:p>
            <a:pPr algn="just"/>
            <a:endParaRPr lang="en-GB" sz="2400" dirty="0" smtClean="0">
              <a:latin typeface="Poppins Medium" pitchFamily="2" charset="0"/>
              <a:cs typeface="Poppins Medium" pitchFamily="2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4500" dirty="0" smtClean="0">
                <a:solidFill>
                  <a:schemeClr val="accent3">
                    <a:lumMod val="50000"/>
                  </a:schemeClr>
                </a:solidFill>
                <a:latin typeface="Poppins Medium" pitchFamily="2" charset="0"/>
                <a:cs typeface="Poppins Medium" pitchFamily="2" charset="0"/>
              </a:rPr>
              <a:t>Memory</a:t>
            </a:r>
            <a:endParaRPr lang="en-US" sz="4500" dirty="0">
              <a:solidFill>
                <a:schemeClr val="accent3">
                  <a:lumMod val="50000"/>
                </a:schemeClr>
              </a:solidFill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Memory is the most essential element of a computing system</a:t>
            </a:r>
          </a:p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Without it computer can’t perform any tasks. </a:t>
            </a:r>
          </a:p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Basically, memory is used to store Data, Information and Programs.</a:t>
            </a:r>
          </a:p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Data, Information and Programs these are stored in the form of 0 or 1 bit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4500" dirty="0" smtClean="0">
                <a:solidFill>
                  <a:schemeClr val="accent3">
                    <a:lumMod val="50000"/>
                  </a:schemeClr>
                </a:solidFill>
                <a:latin typeface="Poppins Medium" pitchFamily="2" charset="0"/>
                <a:cs typeface="Poppins Medium" pitchFamily="2" charset="0"/>
              </a:rPr>
              <a:t>Memory Hierarchy</a:t>
            </a:r>
            <a:endParaRPr lang="en-US" sz="4500" dirty="0">
              <a:solidFill>
                <a:schemeClr val="accent3">
                  <a:lumMod val="50000"/>
                </a:schemeClr>
              </a:solidFill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120"/>
          </a:xfrm>
        </p:spPr>
        <p:txBody>
          <a:bodyPr>
            <a:noAutofit/>
          </a:bodyPr>
          <a:lstStyle/>
          <a:p>
            <a:pPr algn="just"/>
            <a:r>
              <a:rPr lang="en-GB" sz="2300" dirty="0" smtClean="0">
                <a:latin typeface="Poppins Medium" pitchFamily="2" charset="0"/>
                <a:cs typeface="Poppins Medium" pitchFamily="2" charset="0"/>
              </a:rPr>
              <a:t>Memory Hierarchy is a pyramid structure that is commonly used to illustrate the significant differences among memory types.</a:t>
            </a:r>
          </a:p>
          <a:p>
            <a:pPr algn="just"/>
            <a:r>
              <a:rPr lang="en-GB" sz="2300" dirty="0" smtClean="0">
                <a:latin typeface="Poppins Medium" pitchFamily="2" charset="0"/>
                <a:cs typeface="Poppins Medium" pitchFamily="2" charset="0"/>
              </a:rPr>
              <a:t>The memory unit that directly communicate with CPU is called main memory.</a:t>
            </a:r>
          </a:p>
          <a:p>
            <a:pPr algn="just"/>
            <a:r>
              <a:rPr lang="en-GB" sz="2300" dirty="0" smtClean="0">
                <a:latin typeface="Poppins Medium" pitchFamily="2" charset="0"/>
                <a:cs typeface="Poppins Medium" pitchFamily="2" charset="0"/>
              </a:rPr>
              <a:t>Devices that provide backup storage are called auxiliary memory.</a:t>
            </a:r>
          </a:p>
          <a:p>
            <a:pPr algn="just"/>
            <a:r>
              <a:rPr lang="en-GB" sz="2300" dirty="0" smtClean="0">
                <a:latin typeface="Poppins Medium" pitchFamily="2" charset="0"/>
                <a:cs typeface="Poppins Medium" pitchFamily="2" charset="0"/>
              </a:rPr>
              <a:t>The memory hierarchy system consists of all storage devices employed in a computer system from the slow by high-capacity auxiliary memory to a relatively faster main memory, to an even smaller and faster cache memory.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4500" dirty="0" smtClean="0">
                <a:solidFill>
                  <a:schemeClr val="accent3">
                    <a:lumMod val="50000"/>
                  </a:schemeClr>
                </a:solidFill>
                <a:latin typeface="Poppins Medium" pitchFamily="2" charset="0"/>
                <a:cs typeface="Poppins Medium" pitchFamily="2" charset="0"/>
              </a:rPr>
              <a:t>Hierarchy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Poppins Medium" pitchFamily="2" charset="0"/>
                <a:cs typeface="Poppins Medium" pitchFamily="2" charset="0"/>
              </a:rPr>
              <a:t> Diagram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Poppins Medium" pitchFamily="2" charset="0"/>
              <a:cs typeface="Poppins Medium" pitchFamily="2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295400" y="1447800"/>
          <a:ext cx="66294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6781800" y="5867400"/>
            <a:ext cx="990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7400" y="3962400"/>
            <a:ext cx="1447800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48400" y="4876800"/>
            <a:ext cx="1295400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10200" y="2895600"/>
            <a:ext cx="1600200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53000" y="2057400"/>
            <a:ext cx="1371600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24600" y="18404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u="sng" dirty="0" smtClean="0">
                <a:latin typeface="Poppins Medium" pitchFamily="2" charset="0"/>
                <a:cs typeface="Poppins Medium" pitchFamily="2" charset="0"/>
              </a:rPr>
              <a:t>Level 0</a:t>
            </a:r>
            <a:endParaRPr lang="en-US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7010400" y="2678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u="sng" dirty="0" smtClean="0">
                <a:latin typeface="Poppins Medium" pitchFamily="2" charset="0"/>
                <a:cs typeface="Poppins Medium" pitchFamily="2" charset="0"/>
              </a:rPr>
              <a:t>Level 1</a:t>
            </a:r>
            <a:endParaRPr lang="en-US" b="1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7315200" y="3733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u="sng" dirty="0" smtClean="0">
                <a:latin typeface="Poppins Medium" pitchFamily="2" charset="0"/>
                <a:cs typeface="Poppins Medium" pitchFamily="2" charset="0"/>
              </a:rPr>
              <a:t>Level 2</a:t>
            </a:r>
            <a:endParaRPr lang="en-US" b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7543800" y="4659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u="sng" dirty="0" smtClean="0">
                <a:latin typeface="Poppins Medium" pitchFamily="2" charset="0"/>
                <a:cs typeface="Poppins Medium" pitchFamily="2" charset="0"/>
              </a:rPr>
              <a:t>Level 3</a:t>
            </a:r>
            <a:endParaRPr lang="en-US" b="1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7772400" y="56504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u="sng" dirty="0" smtClean="0">
                <a:latin typeface="Poppins Medium" pitchFamily="2" charset="0"/>
                <a:cs typeface="Poppins Medium" pitchFamily="2" charset="0"/>
              </a:rPr>
              <a:t>Level 4</a:t>
            </a:r>
            <a:endParaRPr lang="en-US" b="1" u="sng" dirty="0"/>
          </a:p>
        </p:txBody>
      </p:sp>
      <p:cxnSp>
        <p:nvCxnSpPr>
          <p:cNvPr id="38" name="Straight Arrow Connector 37"/>
          <p:cNvCxnSpPr/>
          <p:nvPr/>
        </p:nvCxnSpPr>
        <p:spPr>
          <a:xfrm rot="5400000" flipH="1" flipV="1">
            <a:off x="-1943894" y="3924300"/>
            <a:ext cx="4953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-1372394" y="3961606"/>
            <a:ext cx="50292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-1578978" y="2993023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 smtClean="0">
                <a:latin typeface="Poppins Medium" pitchFamily="2" charset="0"/>
                <a:cs typeface="Poppins Medium" pitchFamily="2" charset="0"/>
              </a:rPr>
              <a:t>Increase in cost per bit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-1350377" y="3297824"/>
            <a:ext cx="4495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 smtClean="0">
                <a:latin typeface="Poppins Medium" pitchFamily="2" charset="0"/>
                <a:cs typeface="Poppins Medium" pitchFamily="2" charset="0"/>
              </a:rPr>
              <a:t>Increase in Capacity &amp; Access Time</a:t>
            </a:r>
            <a:endParaRPr lang="en-US" sz="16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4000" dirty="0" smtClean="0">
                <a:solidFill>
                  <a:schemeClr val="accent3">
                    <a:lumMod val="50000"/>
                  </a:schemeClr>
                </a:solidFill>
                <a:latin typeface="Poppins Medium" pitchFamily="2" charset="0"/>
                <a:cs typeface="Poppins Medium" pitchFamily="2" charset="0"/>
              </a:rPr>
              <a:t>Types of Memory Hierarchy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Poppins Medium" pitchFamily="2" charset="0"/>
                <a:cs typeface="Poppins Medium" pitchFamily="2" charset="0"/>
              </a:rPr>
              <a:t>External or Secondary Memory</a:t>
            </a:r>
            <a:endParaRPr lang="en-US" sz="2000" dirty="0">
              <a:solidFill>
                <a:srgbClr val="C00000"/>
              </a:solidFill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>
            <a:no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Poppins Medium" pitchFamily="2" charset="0"/>
                <a:cs typeface="Poppins Medium" pitchFamily="2" charset="0"/>
              </a:rPr>
              <a:t>Internal or Primary Memory</a:t>
            </a:r>
            <a:endParaRPr lang="en-US" sz="2000" dirty="0">
              <a:solidFill>
                <a:srgbClr val="C00000"/>
              </a:solidFill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Comprising of Magnetic Disk, Optical Disk, Magnetic Tape i.e. Peripheral storage devices which are accessible by the processor via I/O Module.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Comprising of Main Memory , Cache Memory &amp; CPU registers. This is directly accessible by the processor.</a:t>
            </a:r>
            <a:endParaRPr lang="en-US" sz="2400" dirty="0">
              <a:latin typeface="Poppins Medium" pitchFamily="2" charset="0"/>
              <a:cs typeface="Poppins Medium" pitchFamily="2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4500" dirty="0" smtClean="0">
                <a:solidFill>
                  <a:schemeClr val="accent3">
                    <a:lumMod val="50000"/>
                  </a:schemeClr>
                </a:solidFill>
                <a:latin typeface="Poppins Medium" pitchFamily="2" charset="0"/>
                <a:cs typeface="Poppins Medium" pitchFamily="2" charset="0"/>
              </a:rPr>
              <a:t>CPU Registers</a:t>
            </a:r>
            <a:endParaRPr lang="en-US" sz="4500" dirty="0">
              <a:solidFill>
                <a:schemeClr val="accent3">
                  <a:lumMod val="50000"/>
                </a:schemeClr>
              </a:solidFill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It is a static RAM or SRAM in the processor.</a:t>
            </a:r>
          </a:p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Usually, it is used for holding the data word which is typically 64 or 128 bits.</a:t>
            </a:r>
          </a:p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The program counter register is most important as well as found in all the processors.</a:t>
            </a:r>
          </a:p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Most processors use a status word register as well as an accumulator.</a:t>
            </a:r>
          </a:p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Status word register is used for decision making.</a:t>
            </a:r>
          </a:p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And accumulator is used to store the data like mathematical operation.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sz="4500" dirty="0" smtClean="0">
                <a:solidFill>
                  <a:schemeClr val="accent3">
                    <a:lumMod val="50000"/>
                  </a:schemeClr>
                </a:solidFill>
                <a:latin typeface="Poppins Medium" pitchFamily="2" charset="0"/>
                <a:cs typeface="Poppins Medium" pitchFamily="2" charset="0"/>
              </a:rPr>
              <a:t>Cache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Poppins Medium" pitchFamily="2" charset="0"/>
                <a:cs typeface="Poppins Medium" pitchFamily="2" charset="0"/>
              </a:rPr>
              <a:t> Memory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120"/>
          </a:xfrm>
        </p:spPr>
        <p:txBody>
          <a:bodyPr>
            <a:noAutofit/>
          </a:bodyPr>
          <a:lstStyle/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Cache memory can also be found in the processor.</a:t>
            </a:r>
          </a:p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It is a special very high-speed memory and used to speed up the synchronizing with high-speed CPU.</a:t>
            </a:r>
          </a:p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Cache memory is costlier than main memory or other memory but cheaper than CPU registers.</a:t>
            </a:r>
          </a:p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It acts as a buffer between RAM and the CPU.</a:t>
            </a:r>
          </a:p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Mainly, it is used to reduce the average time to access data from the main memory.</a:t>
            </a:r>
          </a:p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This memory is a smaller but it is fast memory.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4500" dirty="0" smtClean="0">
                <a:solidFill>
                  <a:schemeClr val="accent3">
                    <a:lumMod val="50000"/>
                  </a:schemeClr>
                </a:solidFill>
                <a:latin typeface="Poppins Medium" pitchFamily="2" charset="0"/>
                <a:cs typeface="Poppins Medium" pitchFamily="2" charset="0"/>
              </a:rPr>
              <a:t>Main Memory</a:t>
            </a:r>
            <a:endParaRPr lang="en-US" sz="4500" dirty="0">
              <a:solidFill>
                <a:schemeClr val="accent3">
                  <a:lumMod val="50000"/>
                </a:schemeClr>
              </a:solidFill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It is the memory unit in the CPU that communicates directly.</a:t>
            </a:r>
          </a:p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It is the main storage unit of the computer.</a:t>
            </a:r>
          </a:p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This memory is fast as well as large memory used for storing the data.</a:t>
            </a:r>
          </a:p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This memory is made up of RAM as well as ROM.</a:t>
            </a:r>
          </a:p>
          <a:p>
            <a:pPr algn="just"/>
            <a:r>
              <a:rPr lang="en-GB" sz="2400" spc="-5" dirty="0" smtClean="0">
                <a:latin typeface="Poppins Medium" pitchFamily="2" charset="0"/>
                <a:cs typeface="Poppins Medium" pitchFamily="2" charset="0"/>
              </a:rPr>
              <a:t>In main memory contents lost when we </a:t>
            </a:r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turn </a:t>
            </a:r>
            <a:r>
              <a:rPr lang="en-GB" sz="2400" spc="-15" dirty="0" smtClean="0">
                <a:latin typeface="Poppins Medium" pitchFamily="2" charset="0"/>
                <a:cs typeface="Poppins Medium" pitchFamily="2" charset="0"/>
              </a:rPr>
              <a:t>off </a:t>
            </a:r>
            <a:r>
              <a:rPr lang="en-GB" sz="2400" spc="-5" dirty="0" smtClean="0">
                <a:latin typeface="Poppins Medium" pitchFamily="2" charset="0"/>
                <a:cs typeface="Poppins Medium" pitchFamily="2" charset="0"/>
              </a:rPr>
              <a:t>our Computer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4500" dirty="0" smtClean="0">
                <a:solidFill>
                  <a:schemeClr val="accent3">
                    <a:lumMod val="50000"/>
                  </a:schemeClr>
                </a:solidFill>
                <a:latin typeface="Poppins Medium" pitchFamily="2" charset="0"/>
                <a:cs typeface="Poppins Medium" pitchFamily="2" charset="0"/>
              </a:rPr>
              <a:t>Magnetic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Poppins Medium" pitchFamily="2" charset="0"/>
                <a:cs typeface="Poppins Medium" pitchFamily="2" charset="0"/>
              </a:rPr>
              <a:t> Disk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A magnetic disk uses a magnetization process to read, write, rewrite and access data. </a:t>
            </a:r>
          </a:p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The Magnetic disk is made of a set of circular platters. </a:t>
            </a:r>
          </a:p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The data in the magnetic disk is randomly accessed.</a:t>
            </a:r>
          </a:p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Hard disks, zip disks,  are common examples of magnetic disks.</a:t>
            </a:r>
          </a:p>
          <a:p>
            <a:pPr algn="just"/>
            <a:r>
              <a:rPr lang="en-GB" sz="2400" dirty="0" smtClean="0">
                <a:latin typeface="Poppins Medium" pitchFamily="2" charset="0"/>
                <a:cs typeface="Poppins Medium" pitchFamily="2" charset="0"/>
              </a:rPr>
              <a:t>The number of bits stored on each track does not</a:t>
            </a:r>
            <a:endParaRPr lang="en-US" sz="2400" dirty="0">
              <a:latin typeface="Poppins Medium" pitchFamily="2" charset="0"/>
              <a:cs typeface="Poppins Medium" pitchFamily="2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213</TotalTime>
  <Words>593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College Name Here</vt:lpstr>
      <vt:lpstr>Memory</vt:lpstr>
      <vt:lpstr>Memory Hierarchy</vt:lpstr>
      <vt:lpstr>Hierarchy Diagram</vt:lpstr>
      <vt:lpstr>Types of Memory Hierarchy</vt:lpstr>
      <vt:lpstr>CPU Registers</vt:lpstr>
      <vt:lpstr>Cache Memory</vt:lpstr>
      <vt:lpstr>Main Memory</vt:lpstr>
      <vt:lpstr>Magnetic Disk</vt:lpstr>
      <vt:lpstr>Optical Disk and Magnetic Tape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Curious Lucas</dc:creator>
  <cp:lastModifiedBy>Raju</cp:lastModifiedBy>
  <cp:revision>94</cp:revision>
  <dcterms:created xsi:type="dcterms:W3CDTF">2021-03-02T13:33:12Z</dcterms:created>
  <dcterms:modified xsi:type="dcterms:W3CDTF">2022-03-30T09:06:20Z</dcterms:modified>
</cp:coreProperties>
</file>