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1" r:id="rId2"/>
    <p:sldId id="256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79" autoAdjust="0"/>
    <p:restoredTop sz="94660"/>
  </p:normalViewPr>
  <p:slideViewPr>
    <p:cSldViewPr>
      <p:cViewPr>
        <p:scale>
          <a:sx n="70" d="100"/>
          <a:sy n="70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95B7-05DD-47D4-A27E-533BA4E5F8EB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09182-4367-4C4C-B836-59F6D3519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9FFDD-F662-4691-BC7C-0454C0696F33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E3F1E-9D4D-4FDF-81D6-F4B50DE78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E3F1E-9D4D-4FDF-81D6-F4B50DE7869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E3F1E-9D4D-4FDF-81D6-F4B50DE7869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E3F1E-9D4D-4FDF-81D6-F4B50DE786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E3F1E-9D4D-4FDF-81D6-F4B50DE7869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5B-DC7B-4F04-AB4A-81852FC51C13}" type="datetime1">
              <a:rPr lang="en-US" smtClean="0"/>
              <a:t>3/31/2022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EC44-5C5C-4A92-879D-C492CA366B3C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8777-2FF7-425A-B917-C73B88F73DE1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34F-C1F6-4B66-B79A-36B995BB3AC5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EBF5-C67C-4A6C-84D9-B4BEE5DCD302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E0C-CD92-4445-9816-3BAB5728F489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6B4-1DE3-4388-AAB0-ED8B9055A8E6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CBE5-B6A8-4B84-BFC7-DEE6229C2587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08B7-286C-44F1-8D0C-5BC0F942E93F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9B8D-464E-4616-812E-091CD877E3FB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254-3CA6-48FB-B2A5-957C667BCBE1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EC2A5D-0DFB-4BC2-9FD8-9355F30B471E}" type="datetime1">
              <a:rPr lang="en-US" smtClean="0"/>
              <a:t>3/31/2022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By www.geekshelp.in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8F69A9-4ACE-44BB-A6C0-E5EDDD848E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50019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Baloo Bhai 2" pitchFamily="66" charset="0"/>
                <a:cs typeface="Baloo Bhai 2" pitchFamily="66" charset="0"/>
              </a:rPr>
              <a:t>Simulation Advantages &amp; </a:t>
            </a:r>
            <a:br>
              <a:rPr lang="en-IN" b="1" dirty="0" smtClean="0">
                <a:latin typeface="Baloo Bhai 2" pitchFamily="66" charset="0"/>
                <a:cs typeface="Baloo Bhai 2" pitchFamily="66" charset="0"/>
              </a:rPr>
            </a:br>
            <a:r>
              <a:rPr lang="en-IN" b="1" dirty="0" smtClean="0">
                <a:latin typeface="Baloo Bhai 2" pitchFamily="66" charset="0"/>
                <a:cs typeface="Baloo Bhai 2" pitchFamily="66" charset="0"/>
              </a:rPr>
              <a:t>Disadvantages</a:t>
            </a:r>
            <a:endParaRPr lang="en-US" b="1" dirty="0"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08936"/>
            <a:ext cx="4038600" cy="3363270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solidFill>
                  <a:schemeClr val="tx2"/>
                </a:solidFill>
                <a:latin typeface="Baloo Bhai 2" pitchFamily="66" charset="0"/>
                <a:cs typeface="Baloo Bhai 2" pitchFamily="66" charset="0"/>
              </a:rPr>
              <a:t>Submitted by:</a:t>
            </a:r>
          </a:p>
          <a:p>
            <a:pPr algn="just"/>
            <a:r>
              <a:rPr lang="en-GB" sz="2800" dirty="0" err="1" smtClean="0">
                <a:latin typeface="Baloo Bhai 2" pitchFamily="66" charset="0"/>
                <a:cs typeface="Baloo Bhai 2" pitchFamily="66" charset="0"/>
              </a:rPr>
              <a:t>Abc</a:t>
            </a:r>
            <a:endParaRPr lang="en-GB" sz="2800" dirty="0" smtClean="0">
              <a:latin typeface="Baloo Bhai 2" pitchFamily="66" charset="0"/>
              <a:cs typeface="Baloo Bhai 2" pitchFamily="66" charset="0"/>
            </a:endParaRPr>
          </a:p>
          <a:p>
            <a:pPr algn="just"/>
            <a:r>
              <a:rPr lang="en-GB" sz="2800" dirty="0" smtClean="0">
                <a:latin typeface="Baloo Bhai 2" pitchFamily="66" charset="0"/>
                <a:cs typeface="Baloo Bhai 2" pitchFamily="66" charset="0"/>
              </a:rPr>
              <a:t>Class : xyz-2</a:t>
            </a:r>
            <a:r>
              <a:rPr lang="en-GB" sz="2800" baseline="30000" dirty="0" smtClean="0">
                <a:latin typeface="Baloo Bhai 2" pitchFamily="66" charset="0"/>
                <a:cs typeface="Baloo Bhai 2" pitchFamily="66" charset="0"/>
              </a:rPr>
              <a:t>nd</a:t>
            </a:r>
            <a:r>
              <a:rPr lang="en-GB" sz="2800" dirty="0" smtClean="0">
                <a:latin typeface="Baloo Bhai 2" pitchFamily="66" charset="0"/>
                <a:cs typeface="Baloo Bhai 2" pitchFamily="66" charset="0"/>
              </a:rPr>
              <a:t> Year</a:t>
            </a:r>
          </a:p>
          <a:p>
            <a:pPr algn="just"/>
            <a:r>
              <a:rPr lang="en-GB" sz="2800" dirty="0" smtClean="0">
                <a:latin typeface="Baloo Bhai 2" pitchFamily="66" charset="0"/>
                <a:cs typeface="Baloo Bhai 2" pitchFamily="66" charset="0"/>
              </a:rPr>
              <a:t>Roll No. : 123456789</a:t>
            </a:r>
            <a:endParaRPr lang="en-US" sz="2800" dirty="0"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6804" y="2708936"/>
            <a:ext cx="4038600" cy="33632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loo Bhai 2" pitchFamily="66" charset="0"/>
                <a:ea typeface="+mn-ea"/>
                <a:cs typeface="Baloo Bhai 2" pitchFamily="66" charset="0"/>
              </a:rPr>
              <a:t>Submitted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loo Bhai 2" pitchFamily="66" charset="0"/>
                <a:ea typeface="+mn-ea"/>
                <a:cs typeface="Baloo Bhai 2" pitchFamily="66" charset="0"/>
              </a:rPr>
              <a:t> to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aloo Bhai 2" pitchFamily="66" charset="0"/>
                <a:ea typeface="+mn-ea"/>
                <a:cs typeface="Baloo Bhai 2" pitchFamily="66" charset="0"/>
              </a:rPr>
              <a:t>: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loo Bhai 2" pitchFamily="66" charset="0"/>
                <a:ea typeface="+mn-ea"/>
                <a:cs typeface="Baloo Bhai 2" pitchFamily="66" charset="0"/>
              </a:rPr>
              <a:t>Mr.</a:t>
            </a:r>
            <a:r>
              <a:rPr lang="en-GB" sz="2800" dirty="0" smtClean="0">
                <a:latin typeface="Baloo Bhai 2" pitchFamily="66" charset="0"/>
                <a:cs typeface="Baloo Bhai 2" pitchFamily="66" charset="0"/>
              </a:rPr>
              <a:t>....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loo Bhai 2" pitchFamily="66" charset="0"/>
              <a:ea typeface="+mn-ea"/>
              <a:cs typeface="Baloo Bhai 2" pitchFamily="66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loo Bhai 2" pitchFamily="66" charset="0"/>
                <a:ea typeface="+mn-ea"/>
                <a:cs typeface="Baloo Bhai 2" pitchFamily="66" charset="0"/>
              </a:rPr>
              <a:t>Assistant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loo Bhai 2" pitchFamily="66" charset="0"/>
                <a:ea typeface="+mn-ea"/>
                <a:cs typeface="Baloo Bhai 2" pitchFamily="66" charset="0"/>
              </a:rPr>
              <a:t> Professor of .....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loo Bhai 2" pitchFamily="66" charset="0"/>
              <a:ea typeface="+mn-ea"/>
              <a:cs typeface="Baloo Bhai 2" pitchFamily="66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6192" y="6492899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Baloo Bhai 2" pitchFamily="66" charset="0"/>
                <a:cs typeface="Baloo Bhai 2" pitchFamily="66" charset="0"/>
              </a:rPr>
              <a:t>By www.geekshelp.in</a:t>
            </a:r>
            <a:endParaRPr lang="en-US" dirty="0">
              <a:latin typeface="Baloo Bhai 2" pitchFamily="66" charset="0"/>
              <a:cs typeface="Baloo Bhai 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 fontAlgn="base"/>
            <a:r>
              <a:rPr lang="en-US" b="1" dirty="0" smtClean="0">
                <a:latin typeface="Baloo Bhai 2" pitchFamily="66" charset="0"/>
                <a:cs typeface="Baloo Bhai 2" pitchFamily="66" charset="0"/>
              </a:rPr>
              <a:t>Advantages</a:t>
            </a:r>
            <a:endParaRPr lang="en-US" b="1" dirty="0"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Autofit/>
          </a:bodyPr>
          <a:lstStyle/>
          <a:p>
            <a:r>
              <a:rPr lang="en-GB" sz="2400" b="1" dirty="0" err="1" smtClean="0">
                <a:latin typeface="Baloo Bhai 2" pitchFamily="66" charset="0"/>
                <a:cs typeface="Baloo Bhai 2" pitchFamily="66" charset="0"/>
              </a:rPr>
              <a:t>i</a:t>
            </a:r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).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 With the help of simulation, we can find the critical situation easily.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ii).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New policies, Operating procedures, Information flows, etc. can be explored without disrupting the ongoing operation of the real system.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iii).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New Hardware Designs, Physical Layouts, transportation Systems, etc. can be tested without committing resources for their acquisition.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iv).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Time can be compressed or expanded to allow for a speed up or slow down of the phenomenon (clock is self-control).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v).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Insight can be obtained about the interaction of variables and important variables to the performance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.</a:t>
            </a:r>
            <a:endParaRPr lang="en-GB" sz="2400" dirty="0" smtClean="0"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6192" y="6492899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Baloo Bhai 2" pitchFamily="66" charset="0"/>
                <a:cs typeface="Baloo Bhai 2" pitchFamily="66" charset="0"/>
              </a:rPr>
              <a:t>By www.geekshelp.in</a:t>
            </a:r>
            <a:endParaRPr lang="en-US" dirty="0">
              <a:latin typeface="Baloo Bhai 2" pitchFamily="66" charset="0"/>
              <a:cs typeface="Baloo Bhai 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389120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vi</a:t>
            </a:r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Bottleneck analysis can be performed to discover where work-in-process the system is delayed.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vii).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A simulation study can help in understanding how the system operates or how a system will work.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viii).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Simulation helps to give the answer of </a:t>
            </a:r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what if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 type of questions.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ix).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It is useful for sensitivity analysis of the complex system.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x).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It is suitable to analyze large and complex real-life problems.</a:t>
            </a:r>
            <a:endParaRPr lang="en-GB" sz="2400" dirty="0"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6192" y="6492899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Baloo Bhai 2" pitchFamily="66" charset="0"/>
                <a:cs typeface="Baloo Bhai 2" pitchFamily="66" charset="0"/>
              </a:rPr>
              <a:t>By www.geekshelp.in</a:t>
            </a:r>
            <a:endParaRPr lang="en-US" dirty="0">
              <a:latin typeface="Baloo Bhai 2" pitchFamily="66" charset="0"/>
              <a:cs typeface="Baloo Bhai 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 fontAlgn="base"/>
            <a:r>
              <a:rPr lang="en-US" b="1" dirty="0" smtClean="0">
                <a:latin typeface="Baloo Bhai 2" pitchFamily="66" charset="0"/>
                <a:cs typeface="Baloo Bhai 2" pitchFamily="66" charset="0"/>
              </a:rPr>
              <a:t>Disadvantages</a:t>
            </a:r>
            <a:endParaRPr lang="en-US" b="1" dirty="0"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Autofit/>
          </a:bodyPr>
          <a:lstStyle/>
          <a:p>
            <a:r>
              <a:rPr lang="en-GB" sz="2400" b="1" dirty="0" err="1" smtClean="0">
                <a:latin typeface="Baloo Bhai 2" pitchFamily="66" charset="0"/>
                <a:cs typeface="Baloo Bhai 2" pitchFamily="66" charset="0"/>
              </a:rPr>
              <a:t>i</a:t>
            </a:r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).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 Sometimes Simulation models are expensive and take a long time to develop a system.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ii).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The simulation model does not produce an answer by itself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iii).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Each application of simulation is ad hoc to a great extend.</a:t>
            </a:r>
          </a:p>
          <a:p>
            <a:r>
              <a:rPr lang="en-GB" sz="2400" b="1" dirty="0" smtClean="0">
                <a:latin typeface="Baloo Bhai 2" pitchFamily="66" charset="0"/>
                <a:cs typeface="Baloo Bhai 2" pitchFamily="66" charset="0"/>
              </a:rPr>
              <a:t>iv). 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It is a trial and error approach that produces different solution in repeated runs. And simulation does not generate the optimal solution to the problem</a:t>
            </a:r>
            <a:r>
              <a:rPr lang="en-GB" sz="2400" dirty="0" smtClean="0">
                <a:latin typeface="Baloo Bhai 2" pitchFamily="66" charset="0"/>
                <a:cs typeface="Baloo Bhai 2" pitchFamily="66" charset="0"/>
              </a:rPr>
              <a:t>.</a:t>
            </a:r>
            <a:endParaRPr lang="en-GB" sz="2400" dirty="0" smtClean="0"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6192" y="6492899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Baloo Bhai 2" pitchFamily="66" charset="0"/>
                <a:cs typeface="Baloo Bhai 2" pitchFamily="66" charset="0"/>
              </a:rPr>
              <a:t>By www.geekshelp.in</a:t>
            </a:r>
            <a:endParaRPr lang="en-US" dirty="0">
              <a:latin typeface="Baloo Bhai 2" pitchFamily="66" charset="0"/>
              <a:cs typeface="Baloo Bhai 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 anchor="ctr"/>
          <a:lstStyle/>
          <a:p>
            <a:pPr algn="ctr" fontAlgn="base"/>
            <a:r>
              <a:rPr lang="en-US" b="1" dirty="0" smtClean="0">
                <a:latin typeface="Baloo Bhai 2" pitchFamily="66" charset="0"/>
                <a:cs typeface="Baloo Bhai 2" pitchFamily="66" charset="0"/>
              </a:rPr>
              <a:t>Thank You!</a:t>
            </a:r>
            <a:endParaRPr lang="en-US" b="1" dirty="0">
              <a:latin typeface="Baloo Bhai 2" pitchFamily="66" charset="0"/>
              <a:cs typeface="Baloo Bhai 2" pitchFamily="66" charset="0"/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6192" y="6492899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Baloo Bhai 2" pitchFamily="66" charset="0"/>
                <a:cs typeface="Baloo Bhai 2" pitchFamily="66" charset="0"/>
              </a:rPr>
              <a:t>By www.geekshelp.in</a:t>
            </a:r>
            <a:endParaRPr lang="en-US" dirty="0">
              <a:latin typeface="Baloo Bhai 2" pitchFamily="66" charset="0"/>
              <a:cs typeface="Baloo Bhai 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50</Words>
  <Application>Microsoft Office PowerPoint</Application>
  <PresentationFormat>On-screen Show (4:3)</PresentationFormat>
  <Paragraphs>34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Simulation Advantages &amp;  Disadvantages</vt:lpstr>
      <vt:lpstr>Advantages</vt:lpstr>
      <vt:lpstr>Slide 3</vt:lpstr>
      <vt:lpstr>Disadvantages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Raju</dc:creator>
  <cp:lastModifiedBy>Raju</cp:lastModifiedBy>
  <cp:revision>27</cp:revision>
  <dcterms:created xsi:type="dcterms:W3CDTF">2021-11-19T16:03:55Z</dcterms:created>
  <dcterms:modified xsi:type="dcterms:W3CDTF">2022-03-31T07:49:24Z</dcterms:modified>
</cp:coreProperties>
</file>