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73" r:id="rId4"/>
    <p:sldId id="261" r:id="rId5"/>
    <p:sldId id="263" r:id="rId6"/>
    <p:sldId id="271" r:id="rId7"/>
    <p:sldId id="262" r:id="rId8"/>
    <p:sldId id="272" r:id="rId9"/>
    <p:sldId id="274" r:id="rId10"/>
    <p:sldId id="275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2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67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1136B-BA2E-4F5C-9006-363436D40AD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72998-DFC4-4E9A-8731-00C8AA8B7241}">
      <dgm:prSet phldrT="[Text]" custT="1"/>
      <dgm:spPr/>
      <dgm:t>
        <a:bodyPr/>
        <a:lstStyle/>
        <a:p>
          <a:pPr algn="ctr"/>
          <a:r>
            <a:rPr lang="en-GB" sz="2400" dirty="0" smtClean="0">
              <a:latin typeface="Poppins Medium" pitchFamily="2" charset="0"/>
              <a:cs typeface="Poppins Medium" pitchFamily="2" charset="0"/>
            </a:rPr>
            <a:t>Types Secondary Memory</a:t>
          </a:r>
          <a:endParaRPr lang="en-US" sz="2400" dirty="0">
            <a:latin typeface="Poppins Medium" pitchFamily="2" charset="0"/>
            <a:cs typeface="Poppins Medium" pitchFamily="2" charset="0"/>
          </a:endParaRPr>
        </a:p>
      </dgm:t>
    </dgm:pt>
    <dgm:pt modelId="{E9D0D4BA-ECE7-4F27-A697-FB81F41B13D2}" type="parTrans" cxnId="{8B186934-49AC-4A37-967A-D8CAEBE2714E}">
      <dgm:prSet/>
      <dgm:spPr/>
      <dgm:t>
        <a:bodyPr/>
        <a:lstStyle/>
        <a:p>
          <a:pPr algn="ctr"/>
          <a:endParaRPr lang="en-US"/>
        </a:p>
      </dgm:t>
    </dgm:pt>
    <dgm:pt modelId="{B11EA80C-2DE5-43A5-9282-CCFFF3392504}" type="sibTrans" cxnId="{8B186934-49AC-4A37-967A-D8CAEBE2714E}">
      <dgm:prSet/>
      <dgm:spPr/>
      <dgm:t>
        <a:bodyPr/>
        <a:lstStyle/>
        <a:p>
          <a:pPr algn="ctr"/>
          <a:endParaRPr lang="en-US"/>
        </a:p>
      </dgm:t>
    </dgm:pt>
    <dgm:pt modelId="{5533DB31-A9F3-4716-8C19-253A1DD78461}">
      <dgm:prSet phldrT="[Text]"/>
      <dgm:spPr/>
      <dgm:t>
        <a:bodyPr/>
        <a:lstStyle/>
        <a:p>
          <a:pPr algn="ctr"/>
          <a:r>
            <a:rPr lang="en-IN" b="1" i="0" dirty="0" smtClean="0">
              <a:latin typeface="Poppins Medium" pitchFamily="2" charset="0"/>
              <a:cs typeface="Poppins Medium" pitchFamily="2" charset="0"/>
            </a:rPr>
            <a:t>Sequential</a:t>
          </a:r>
        </a:p>
        <a:p>
          <a:pPr algn="ctr"/>
          <a:r>
            <a:rPr lang="en-IN" b="1" i="0" dirty="0" smtClean="0">
              <a:latin typeface="Poppins Medium" pitchFamily="2" charset="0"/>
              <a:cs typeface="Poppins Medium" pitchFamily="2" charset="0"/>
            </a:rPr>
            <a:t>Access</a:t>
          </a:r>
          <a:endParaRPr lang="en-US" dirty="0">
            <a:latin typeface="Poppins Medium" pitchFamily="2" charset="0"/>
            <a:cs typeface="Poppins Medium" pitchFamily="2" charset="0"/>
          </a:endParaRPr>
        </a:p>
      </dgm:t>
    </dgm:pt>
    <dgm:pt modelId="{DD38AF48-40C3-4544-8A88-D2189EFB90FC}" type="parTrans" cxnId="{479CF298-77F6-4253-9A0F-6AC865083EE9}">
      <dgm:prSet/>
      <dgm:spPr/>
      <dgm:t>
        <a:bodyPr/>
        <a:lstStyle/>
        <a:p>
          <a:pPr algn="ctr"/>
          <a:endParaRPr lang="en-US"/>
        </a:p>
      </dgm:t>
    </dgm:pt>
    <dgm:pt modelId="{2BD7B102-5863-4B72-9233-FAC7F387B33F}" type="sibTrans" cxnId="{479CF298-77F6-4253-9A0F-6AC865083EE9}">
      <dgm:prSet/>
      <dgm:spPr/>
      <dgm:t>
        <a:bodyPr/>
        <a:lstStyle/>
        <a:p>
          <a:pPr algn="ctr"/>
          <a:endParaRPr lang="en-US"/>
        </a:p>
      </dgm:t>
    </dgm:pt>
    <dgm:pt modelId="{5181740A-7A4B-4208-B890-4913CD6C3A00}">
      <dgm:prSet phldrT="[Text]"/>
      <dgm:spPr/>
      <dgm:t>
        <a:bodyPr/>
        <a:lstStyle/>
        <a:p>
          <a:pPr algn="ctr"/>
          <a:r>
            <a:rPr lang="en-IN" b="1" i="0" dirty="0" smtClean="0">
              <a:latin typeface="Poppins Medium" pitchFamily="2" charset="0"/>
              <a:cs typeface="Poppins Medium" pitchFamily="2" charset="0"/>
            </a:rPr>
            <a:t>Optical</a:t>
          </a:r>
        </a:p>
        <a:p>
          <a:pPr algn="ctr"/>
          <a:r>
            <a:rPr lang="en-IN" b="1" i="0" dirty="0" smtClean="0">
              <a:latin typeface="Poppins Medium" pitchFamily="2" charset="0"/>
              <a:cs typeface="Poppins Medium" pitchFamily="2" charset="0"/>
            </a:rPr>
            <a:t>Disk</a:t>
          </a:r>
          <a:endParaRPr lang="en-US" dirty="0">
            <a:latin typeface="Poppins Medium" pitchFamily="2" charset="0"/>
            <a:cs typeface="Poppins Medium" pitchFamily="2" charset="0"/>
          </a:endParaRPr>
        </a:p>
      </dgm:t>
    </dgm:pt>
    <dgm:pt modelId="{1C9C1B43-AC40-48D3-A534-334A6CC5876A}" type="parTrans" cxnId="{F6671BA0-B718-449B-88C9-CE0C95E78A4B}">
      <dgm:prSet/>
      <dgm:spPr/>
      <dgm:t>
        <a:bodyPr/>
        <a:lstStyle/>
        <a:p>
          <a:pPr algn="ctr"/>
          <a:endParaRPr lang="en-US"/>
        </a:p>
      </dgm:t>
    </dgm:pt>
    <dgm:pt modelId="{C25A0E0A-8F59-46FE-AD80-70B04AD8C216}" type="sibTrans" cxnId="{F6671BA0-B718-449B-88C9-CE0C95E78A4B}">
      <dgm:prSet/>
      <dgm:spPr/>
      <dgm:t>
        <a:bodyPr/>
        <a:lstStyle/>
        <a:p>
          <a:pPr algn="ctr"/>
          <a:endParaRPr lang="en-US"/>
        </a:p>
      </dgm:t>
    </dgm:pt>
    <dgm:pt modelId="{6884F26F-F8D4-4C26-B711-5D2C95317F6F}">
      <dgm:prSet phldrT="[Text]"/>
      <dgm:spPr/>
      <dgm:t>
        <a:bodyPr/>
        <a:lstStyle/>
        <a:p>
          <a:pPr algn="ctr"/>
          <a:r>
            <a:rPr lang="en-IN" b="1" i="0" dirty="0" smtClean="0">
              <a:latin typeface="Poppins Medium" pitchFamily="2" charset="0"/>
              <a:cs typeface="Poppins Medium" pitchFamily="2" charset="0"/>
            </a:rPr>
            <a:t>Flash</a:t>
          </a:r>
        </a:p>
        <a:p>
          <a:pPr algn="ctr"/>
          <a:r>
            <a:rPr lang="en-IN" b="1" i="0" dirty="0" smtClean="0">
              <a:latin typeface="Poppins Medium" pitchFamily="2" charset="0"/>
              <a:cs typeface="Poppins Medium" pitchFamily="2" charset="0"/>
            </a:rPr>
            <a:t>Memory</a:t>
          </a:r>
          <a:endParaRPr lang="en-US" dirty="0">
            <a:latin typeface="Poppins Medium" pitchFamily="2" charset="0"/>
            <a:cs typeface="Poppins Medium" pitchFamily="2" charset="0"/>
          </a:endParaRPr>
        </a:p>
      </dgm:t>
    </dgm:pt>
    <dgm:pt modelId="{BB8C694E-C895-4CB7-B6B9-04636E137C09}" type="parTrans" cxnId="{983CEAC3-3667-4F6C-B47B-8E6D8BB9C1C7}">
      <dgm:prSet/>
      <dgm:spPr/>
      <dgm:t>
        <a:bodyPr/>
        <a:lstStyle/>
        <a:p>
          <a:pPr algn="ctr"/>
          <a:endParaRPr lang="en-US"/>
        </a:p>
      </dgm:t>
    </dgm:pt>
    <dgm:pt modelId="{DC646036-BC09-4F8E-81C1-A2B8DC879264}" type="sibTrans" cxnId="{983CEAC3-3667-4F6C-B47B-8E6D8BB9C1C7}">
      <dgm:prSet/>
      <dgm:spPr/>
      <dgm:t>
        <a:bodyPr/>
        <a:lstStyle/>
        <a:p>
          <a:pPr algn="ctr"/>
          <a:endParaRPr lang="en-US"/>
        </a:p>
      </dgm:t>
    </dgm:pt>
    <dgm:pt modelId="{36F5FDD8-5EAF-453B-9B99-4B23E07A99A0}">
      <dgm:prSet phldrT="[Text]"/>
      <dgm:spPr/>
      <dgm:t>
        <a:bodyPr/>
        <a:lstStyle/>
        <a:p>
          <a:pPr algn="ctr"/>
          <a:r>
            <a:rPr lang="en-IN" b="1" i="0" dirty="0" smtClean="0">
              <a:latin typeface="Poppins Medium" pitchFamily="2" charset="0"/>
              <a:cs typeface="Poppins Medium" pitchFamily="2" charset="0"/>
            </a:rPr>
            <a:t>Magnetic</a:t>
          </a:r>
        </a:p>
        <a:p>
          <a:pPr algn="ctr"/>
          <a:r>
            <a:rPr lang="en-IN" b="1" i="0" dirty="0" smtClean="0">
              <a:latin typeface="Poppins Medium" pitchFamily="2" charset="0"/>
              <a:cs typeface="Poppins Medium" pitchFamily="2" charset="0"/>
            </a:rPr>
            <a:t>Disk</a:t>
          </a:r>
          <a:endParaRPr lang="en-US" dirty="0">
            <a:latin typeface="Poppins Medium" pitchFamily="2" charset="0"/>
            <a:cs typeface="Poppins Medium" pitchFamily="2" charset="0"/>
          </a:endParaRPr>
        </a:p>
      </dgm:t>
    </dgm:pt>
    <dgm:pt modelId="{6B55D44E-E5BF-4C37-ACB1-B58556CB2E07}" type="parTrans" cxnId="{A65F2F6E-ABDA-44D4-844B-8EB1E705A3B8}">
      <dgm:prSet/>
      <dgm:spPr/>
      <dgm:t>
        <a:bodyPr/>
        <a:lstStyle/>
        <a:p>
          <a:pPr algn="ctr"/>
          <a:endParaRPr lang="en-US"/>
        </a:p>
      </dgm:t>
    </dgm:pt>
    <dgm:pt modelId="{1F8897D7-FCE8-4FEB-BB22-95E2E1BD5507}" type="sibTrans" cxnId="{A65F2F6E-ABDA-44D4-844B-8EB1E705A3B8}">
      <dgm:prSet/>
      <dgm:spPr/>
      <dgm:t>
        <a:bodyPr/>
        <a:lstStyle/>
        <a:p>
          <a:pPr algn="ctr"/>
          <a:endParaRPr lang="en-US"/>
        </a:p>
      </dgm:t>
    </dgm:pt>
    <dgm:pt modelId="{56354225-74D2-4158-B24B-C1F2078ABEE1}" type="pres">
      <dgm:prSet presAssocID="{4E41136B-BA2E-4F5C-9006-363436D40AD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416E6C-9912-4DDB-9A3B-EECBF9CEDEBF}" type="pres">
      <dgm:prSet presAssocID="{4E41136B-BA2E-4F5C-9006-363436D40AD3}" presName="hierFlow" presStyleCnt="0"/>
      <dgm:spPr/>
    </dgm:pt>
    <dgm:pt modelId="{CD7ED04D-2B89-41A5-BC2B-C4F390ADE0D2}" type="pres">
      <dgm:prSet presAssocID="{4E41136B-BA2E-4F5C-9006-363436D40AD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6A45488-2F6D-400A-B6DE-658A2C43C7B8}" type="pres">
      <dgm:prSet presAssocID="{D2172998-DFC4-4E9A-8731-00C8AA8B7241}" presName="Name14" presStyleCnt="0"/>
      <dgm:spPr/>
    </dgm:pt>
    <dgm:pt modelId="{FFBE3408-A70D-409D-B59B-8C873CB19EC6}" type="pres">
      <dgm:prSet presAssocID="{D2172998-DFC4-4E9A-8731-00C8AA8B7241}" presName="level1Shape" presStyleLbl="node0" presStyleIdx="0" presStyleCnt="1" custScaleX="172829" custScaleY="66099" custLinFactNeighborX="-12901" custLinFactNeighborY="-735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8815C9-DF89-4A83-B507-B765C3803239}" type="pres">
      <dgm:prSet presAssocID="{D2172998-DFC4-4E9A-8731-00C8AA8B7241}" presName="hierChild2" presStyleCnt="0"/>
      <dgm:spPr/>
    </dgm:pt>
    <dgm:pt modelId="{B0AC8E17-957E-4524-AEAB-CF9BE8723009}" type="pres">
      <dgm:prSet presAssocID="{DD38AF48-40C3-4544-8A88-D2189EFB90FC}" presName="Name19" presStyleLbl="parChTrans1D2" presStyleIdx="0" presStyleCnt="4"/>
      <dgm:spPr/>
      <dgm:t>
        <a:bodyPr/>
        <a:lstStyle/>
        <a:p>
          <a:endParaRPr lang="en-US"/>
        </a:p>
      </dgm:t>
    </dgm:pt>
    <dgm:pt modelId="{C2595990-6334-459A-B195-1A58E1769999}" type="pres">
      <dgm:prSet presAssocID="{5533DB31-A9F3-4716-8C19-253A1DD78461}" presName="Name21" presStyleCnt="0"/>
      <dgm:spPr/>
    </dgm:pt>
    <dgm:pt modelId="{7FD7114C-57EE-4535-8E66-414E8DCF127D}" type="pres">
      <dgm:prSet presAssocID="{5533DB31-A9F3-4716-8C19-253A1DD78461}" presName="level2Shape" presStyleLbl="node2" presStyleIdx="0" presStyleCnt="4" custScaleX="76044" custScaleY="92147" custLinFactNeighborX="-12197" custLinFactNeighborY="-2134"/>
      <dgm:spPr/>
      <dgm:t>
        <a:bodyPr/>
        <a:lstStyle/>
        <a:p>
          <a:endParaRPr lang="en-US"/>
        </a:p>
      </dgm:t>
    </dgm:pt>
    <dgm:pt modelId="{64F49E5E-A3F9-4541-9B3D-76505C7F974A}" type="pres">
      <dgm:prSet presAssocID="{5533DB31-A9F3-4716-8C19-253A1DD78461}" presName="hierChild3" presStyleCnt="0"/>
      <dgm:spPr/>
    </dgm:pt>
    <dgm:pt modelId="{EE4F9E73-5DEC-46B0-B317-8589AE70670A}" type="pres">
      <dgm:prSet presAssocID="{6B55D44E-E5BF-4C37-ACB1-B58556CB2E07}" presName="Name19" presStyleLbl="parChTrans1D2" presStyleIdx="1" presStyleCnt="4"/>
      <dgm:spPr/>
      <dgm:t>
        <a:bodyPr/>
        <a:lstStyle/>
        <a:p>
          <a:endParaRPr lang="en-US"/>
        </a:p>
      </dgm:t>
    </dgm:pt>
    <dgm:pt modelId="{1788EC6A-57C2-4833-8F4C-B4B4E117D459}" type="pres">
      <dgm:prSet presAssocID="{36F5FDD8-5EAF-453B-9B99-4B23E07A99A0}" presName="Name21" presStyleCnt="0"/>
      <dgm:spPr/>
    </dgm:pt>
    <dgm:pt modelId="{A279102D-340D-4284-8E1B-A8FDCE9359CE}" type="pres">
      <dgm:prSet presAssocID="{36F5FDD8-5EAF-453B-9B99-4B23E07A99A0}" presName="level2Shape" presStyleLbl="node2" presStyleIdx="1" presStyleCnt="4" custScaleX="76044" custScaleY="92147" custLinFactNeighborX="-12197" custLinFactNeighborY="-2134"/>
      <dgm:spPr/>
      <dgm:t>
        <a:bodyPr/>
        <a:lstStyle/>
        <a:p>
          <a:endParaRPr lang="en-US"/>
        </a:p>
      </dgm:t>
    </dgm:pt>
    <dgm:pt modelId="{0952DAE2-9054-4B3B-865C-1A45F75F77F4}" type="pres">
      <dgm:prSet presAssocID="{36F5FDD8-5EAF-453B-9B99-4B23E07A99A0}" presName="hierChild3" presStyleCnt="0"/>
      <dgm:spPr/>
    </dgm:pt>
    <dgm:pt modelId="{D86D0CBF-D542-4D47-A708-87D544EF9EF5}" type="pres">
      <dgm:prSet presAssocID="{1C9C1B43-AC40-48D3-A534-334A6CC5876A}" presName="Name19" presStyleLbl="parChTrans1D2" presStyleIdx="2" presStyleCnt="4"/>
      <dgm:spPr/>
      <dgm:t>
        <a:bodyPr/>
        <a:lstStyle/>
        <a:p>
          <a:endParaRPr lang="en-US"/>
        </a:p>
      </dgm:t>
    </dgm:pt>
    <dgm:pt modelId="{C0DCD79A-C77C-4D33-B9DF-A4BAA32DCC05}" type="pres">
      <dgm:prSet presAssocID="{5181740A-7A4B-4208-B890-4913CD6C3A00}" presName="Name21" presStyleCnt="0"/>
      <dgm:spPr/>
    </dgm:pt>
    <dgm:pt modelId="{057BB374-8FB8-46FE-A16A-B3A4A4E6A767}" type="pres">
      <dgm:prSet presAssocID="{5181740A-7A4B-4208-B890-4913CD6C3A00}" presName="level2Shape" presStyleLbl="node2" presStyleIdx="2" presStyleCnt="4" custScaleX="76044" custScaleY="92147" custLinFactNeighborX="-12197" custLinFactNeighborY="-2134"/>
      <dgm:spPr/>
      <dgm:t>
        <a:bodyPr/>
        <a:lstStyle/>
        <a:p>
          <a:endParaRPr lang="en-US"/>
        </a:p>
      </dgm:t>
    </dgm:pt>
    <dgm:pt modelId="{5951B1C0-47C5-4E45-96FB-3427B020D14F}" type="pres">
      <dgm:prSet presAssocID="{5181740A-7A4B-4208-B890-4913CD6C3A00}" presName="hierChild3" presStyleCnt="0"/>
      <dgm:spPr/>
    </dgm:pt>
    <dgm:pt modelId="{1FA587A9-5E3B-4DBB-84C7-A74F548E9DB4}" type="pres">
      <dgm:prSet presAssocID="{BB8C694E-C895-4CB7-B6B9-04636E137C09}" presName="Name19" presStyleLbl="parChTrans1D2" presStyleIdx="3" presStyleCnt="4"/>
      <dgm:spPr/>
      <dgm:t>
        <a:bodyPr/>
        <a:lstStyle/>
        <a:p>
          <a:endParaRPr lang="en-US"/>
        </a:p>
      </dgm:t>
    </dgm:pt>
    <dgm:pt modelId="{DC087E02-98C6-4D4F-8796-B7CAC80746F1}" type="pres">
      <dgm:prSet presAssocID="{6884F26F-F8D4-4C26-B711-5D2C95317F6F}" presName="Name21" presStyleCnt="0"/>
      <dgm:spPr/>
    </dgm:pt>
    <dgm:pt modelId="{1BD268BC-10D9-4948-9416-541DAD55982C}" type="pres">
      <dgm:prSet presAssocID="{6884F26F-F8D4-4C26-B711-5D2C95317F6F}" presName="level2Shape" presStyleLbl="node2" presStyleIdx="3" presStyleCnt="4" custScaleX="76044" custScaleY="92147" custLinFactNeighborX="-12197" custLinFactNeighborY="-2134"/>
      <dgm:spPr/>
      <dgm:t>
        <a:bodyPr/>
        <a:lstStyle/>
        <a:p>
          <a:endParaRPr lang="en-US"/>
        </a:p>
      </dgm:t>
    </dgm:pt>
    <dgm:pt modelId="{4CCE0F5C-ADDE-40E5-9449-B2F96E4D1F2B}" type="pres">
      <dgm:prSet presAssocID="{6884F26F-F8D4-4C26-B711-5D2C95317F6F}" presName="hierChild3" presStyleCnt="0"/>
      <dgm:spPr/>
    </dgm:pt>
    <dgm:pt modelId="{A6001D20-BC83-48C1-B41C-841DD09DB800}" type="pres">
      <dgm:prSet presAssocID="{4E41136B-BA2E-4F5C-9006-363436D40AD3}" presName="bgShapesFlow" presStyleCnt="0"/>
      <dgm:spPr/>
    </dgm:pt>
  </dgm:ptLst>
  <dgm:cxnLst>
    <dgm:cxn modelId="{071F517B-F452-4DFC-9FC2-B353CC400CFC}" type="presOf" srcId="{6884F26F-F8D4-4C26-B711-5D2C95317F6F}" destId="{1BD268BC-10D9-4948-9416-541DAD55982C}" srcOrd="0" destOrd="0" presId="urn:microsoft.com/office/officeart/2005/8/layout/hierarchy6"/>
    <dgm:cxn modelId="{BC1D50E2-048E-4B52-BD2A-CA1E9CBE98D5}" type="presOf" srcId="{5533DB31-A9F3-4716-8C19-253A1DD78461}" destId="{7FD7114C-57EE-4535-8E66-414E8DCF127D}" srcOrd="0" destOrd="0" presId="urn:microsoft.com/office/officeart/2005/8/layout/hierarchy6"/>
    <dgm:cxn modelId="{86E48DDB-75A3-4C31-9A77-CBC0C82F3041}" type="presOf" srcId="{DD38AF48-40C3-4544-8A88-D2189EFB90FC}" destId="{B0AC8E17-957E-4524-AEAB-CF9BE8723009}" srcOrd="0" destOrd="0" presId="urn:microsoft.com/office/officeart/2005/8/layout/hierarchy6"/>
    <dgm:cxn modelId="{0DAAEBDE-7C30-476C-ADF9-A28207D247DE}" type="presOf" srcId="{4E41136B-BA2E-4F5C-9006-363436D40AD3}" destId="{56354225-74D2-4158-B24B-C1F2078ABEE1}" srcOrd="0" destOrd="0" presId="urn:microsoft.com/office/officeart/2005/8/layout/hierarchy6"/>
    <dgm:cxn modelId="{E65B9C47-09EA-438E-99CF-7BE23205F778}" type="presOf" srcId="{5181740A-7A4B-4208-B890-4913CD6C3A00}" destId="{057BB374-8FB8-46FE-A16A-B3A4A4E6A767}" srcOrd="0" destOrd="0" presId="urn:microsoft.com/office/officeart/2005/8/layout/hierarchy6"/>
    <dgm:cxn modelId="{983CEAC3-3667-4F6C-B47B-8E6D8BB9C1C7}" srcId="{D2172998-DFC4-4E9A-8731-00C8AA8B7241}" destId="{6884F26F-F8D4-4C26-B711-5D2C95317F6F}" srcOrd="3" destOrd="0" parTransId="{BB8C694E-C895-4CB7-B6B9-04636E137C09}" sibTransId="{DC646036-BC09-4F8E-81C1-A2B8DC879264}"/>
    <dgm:cxn modelId="{986F0E2D-A9A8-4A35-9DE6-A52065CD302A}" type="presOf" srcId="{D2172998-DFC4-4E9A-8731-00C8AA8B7241}" destId="{FFBE3408-A70D-409D-B59B-8C873CB19EC6}" srcOrd="0" destOrd="0" presId="urn:microsoft.com/office/officeart/2005/8/layout/hierarchy6"/>
    <dgm:cxn modelId="{A65F2F6E-ABDA-44D4-844B-8EB1E705A3B8}" srcId="{D2172998-DFC4-4E9A-8731-00C8AA8B7241}" destId="{36F5FDD8-5EAF-453B-9B99-4B23E07A99A0}" srcOrd="1" destOrd="0" parTransId="{6B55D44E-E5BF-4C37-ACB1-B58556CB2E07}" sibTransId="{1F8897D7-FCE8-4FEB-BB22-95E2E1BD5507}"/>
    <dgm:cxn modelId="{8B186934-49AC-4A37-967A-D8CAEBE2714E}" srcId="{4E41136B-BA2E-4F5C-9006-363436D40AD3}" destId="{D2172998-DFC4-4E9A-8731-00C8AA8B7241}" srcOrd="0" destOrd="0" parTransId="{E9D0D4BA-ECE7-4F27-A697-FB81F41B13D2}" sibTransId="{B11EA80C-2DE5-43A5-9282-CCFFF3392504}"/>
    <dgm:cxn modelId="{7BEF15E7-CB13-4B25-9EDD-9BBD5E5DAD4D}" type="presOf" srcId="{36F5FDD8-5EAF-453B-9B99-4B23E07A99A0}" destId="{A279102D-340D-4284-8E1B-A8FDCE9359CE}" srcOrd="0" destOrd="0" presId="urn:microsoft.com/office/officeart/2005/8/layout/hierarchy6"/>
    <dgm:cxn modelId="{F6671BA0-B718-449B-88C9-CE0C95E78A4B}" srcId="{D2172998-DFC4-4E9A-8731-00C8AA8B7241}" destId="{5181740A-7A4B-4208-B890-4913CD6C3A00}" srcOrd="2" destOrd="0" parTransId="{1C9C1B43-AC40-48D3-A534-334A6CC5876A}" sibTransId="{C25A0E0A-8F59-46FE-AD80-70B04AD8C216}"/>
    <dgm:cxn modelId="{66F70FC5-48C1-4521-9672-1E46601E8B69}" type="presOf" srcId="{1C9C1B43-AC40-48D3-A534-334A6CC5876A}" destId="{D86D0CBF-D542-4D47-A708-87D544EF9EF5}" srcOrd="0" destOrd="0" presId="urn:microsoft.com/office/officeart/2005/8/layout/hierarchy6"/>
    <dgm:cxn modelId="{87F653CB-4919-45D4-8056-5CFE70E388C8}" type="presOf" srcId="{BB8C694E-C895-4CB7-B6B9-04636E137C09}" destId="{1FA587A9-5E3B-4DBB-84C7-A74F548E9DB4}" srcOrd="0" destOrd="0" presId="urn:microsoft.com/office/officeart/2005/8/layout/hierarchy6"/>
    <dgm:cxn modelId="{B8F81674-728E-4BAD-AA8D-35835FBF9283}" type="presOf" srcId="{6B55D44E-E5BF-4C37-ACB1-B58556CB2E07}" destId="{EE4F9E73-5DEC-46B0-B317-8589AE70670A}" srcOrd="0" destOrd="0" presId="urn:microsoft.com/office/officeart/2005/8/layout/hierarchy6"/>
    <dgm:cxn modelId="{479CF298-77F6-4253-9A0F-6AC865083EE9}" srcId="{D2172998-DFC4-4E9A-8731-00C8AA8B7241}" destId="{5533DB31-A9F3-4716-8C19-253A1DD78461}" srcOrd="0" destOrd="0" parTransId="{DD38AF48-40C3-4544-8A88-D2189EFB90FC}" sibTransId="{2BD7B102-5863-4B72-9233-FAC7F387B33F}"/>
    <dgm:cxn modelId="{665A1BCD-18C0-4AB0-923C-09AACCD13FF6}" type="presParOf" srcId="{56354225-74D2-4158-B24B-C1F2078ABEE1}" destId="{81416E6C-9912-4DDB-9A3B-EECBF9CEDEBF}" srcOrd="0" destOrd="0" presId="urn:microsoft.com/office/officeart/2005/8/layout/hierarchy6"/>
    <dgm:cxn modelId="{F8D4E31B-AE0D-498F-B797-00AC183221E6}" type="presParOf" srcId="{81416E6C-9912-4DDB-9A3B-EECBF9CEDEBF}" destId="{CD7ED04D-2B89-41A5-BC2B-C4F390ADE0D2}" srcOrd="0" destOrd="0" presId="urn:microsoft.com/office/officeart/2005/8/layout/hierarchy6"/>
    <dgm:cxn modelId="{B61A2E49-8670-4DD0-87D5-89D5D58DF1AA}" type="presParOf" srcId="{CD7ED04D-2B89-41A5-BC2B-C4F390ADE0D2}" destId="{E6A45488-2F6D-400A-B6DE-658A2C43C7B8}" srcOrd="0" destOrd="0" presId="urn:microsoft.com/office/officeart/2005/8/layout/hierarchy6"/>
    <dgm:cxn modelId="{1D6DF989-65D9-42F8-8AFD-189F05162C3B}" type="presParOf" srcId="{E6A45488-2F6D-400A-B6DE-658A2C43C7B8}" destId="{FFBE3408-A70D-409D-B59B-8C873CB19EC6}" srcOrd="0" destOrd="0" presId="urn:microsoft.com/office/officeart/2005/8/layout/hierarchy6"/>
    <dgm:cxn modelId="{532D17F6-6C11-4D13-9DCD-529C9A87826F}" type="presParOf" srcId="{E6A45488-2F6D-400A-B6DE-658A2C43C7B8}" destId="{328815C9-DF89-4A83-B507-B765C3803239}" srcOrd="1" destOrd="0" presId="urn:microsoft.com/office/officeart/2005/8/layout/hierarchy6"/>
    <dgm:cxn modelId="{FD317B7F-EEF1-4386-87EC-F6AA700152CE}" type="presParOf" srcId="{328815C9-DF89-4A83-B507-B765C3803239}" destId="{B0AC8E17-957E-4524-AEAB-CF9BE8723009}" srcOrd="0" destOrd="0" presId="urn:microsoft.com/office/officeart/2005/8/layout/hierarchy6"/>
    <dgm:cxn modelId="{D56C9044-E2F2-480A-8D9C-D339208BC848}" type="presParOf" srcId="{328815C9-DF89-4A83-B507-B765C3803239}" destId="{C2595990-6334-459A-B195-1A58E1769999}" srcOrd="1" destOrd="0" presId="urn:microsoft.com/office/officeart/2005/8/layout/hierarchy6"/>
    <dgm:cxn modelId="{CAAEA731-D87D-45F6-8776-E725A09EFE02}" type="presParOf" srcId="{C2595990-6334-459A-B195-1A58E1769999}" destId="{7FD7114C-57EE-4535-8E66-414E8DCF127D}" srcOrd="0" destOrd="0" presId="urn:microsoft.com/office/officeart/2005/8/layout/hierarchy6"/>
    <dgm:cxn modelId="{909AF1EC-E013-4AA0-AE8E-A46190CE40DB}" type="presParOf" srcId="{C2595990-6334-459A-B195-1A58E1769999}" destId="{64F49E5E-A3F9-4541-9B3D-76505C7F974A}" srcOrd="1" destOrd="0" presId="urn:microsoft.com/office/officeart/2005/8/layout/hierarchy6"/>
    <dgm:cxn modelId="{7AB1F1C0-9DE7-49EE-AD2D-2B66C5399BA5}" type="presParOf" srcId="{328815C9-DF89-4A83-B507-B765C3803239}" destId="{EE4F9E73-5DEC-46B0-B317-8589AE70670A}" srcOrd="2" destOrd="0" presId="urn:microsoft.com/office/officeart/2005/8/layout/hierarchy6"/>
    <dgm:cxn modelId="{0A5870F3-EC5B-41A8-9A7A-DF8F669C9DC0}" type="presParOf" srcId="{328815C9-DF89-4A83-B507-B765C3803239}" destId="{1788EC6A-57C2-4833-8F4C-B4B4E117D459}" srcOrd="3" destOrd="0" presId="urn:microsoft.com/office/officeart/2005/8/layout/hierarchy6"/>
    <dgm:cxn modelId="{BDA73986-02EB-4818-96DF-653B258C17B8}" type="presParOf" srcId="{1788EC6A-57C2-4833-8F4C-B4B4E117D459}" destId="{A279102D-340D-4284-8E1B-A8FDCE9359CE}" srcOrd="0" destOrd="0" presId="urn:microsoft.com/office/officeart/2005/8/layout/hierarchy6"/>
    <dgm:cxn modelId="{50C8D26A-3533-4B5D-8405-993A0BF981C7}" type="presParOf" srcId="{1788EC6A-57C2-4833-8F4C-B4B4E117D459}" destId="{0952DAE2-9054-4B3B-865C-1A45F75F77F4}" srcOrd="1" destOrd="0" presId="urn:microsoft.com/office/officeart/2005/8/layout/hierarchy6"/>
    <dgm:cxn modelId="{0DFCF071-150E-46C6-9730-692AC940F043}" type="presParOf" srcId="{328815C9-DF89-4A83-B507-B765C3803239}" destId="{D86D0CBF-D542-4D47-A708-87D544EF9EF5}" srcOrd="4" destOrd="0" presId="urn:microsoft.com/office/officeart/2005/8/layout/hierarchy6"/>
    <dgm:cxn modelId="{D5E02B99-E13D-4F3A-8D8D-88C43E9E06FC}" type="presParOf" srcId="{328815C9-DF89-4A83-B507-B765C3803239}" destId="{C0DCD79A-C77C-4D33-B9DF-A4BAA32DCC05}" srcOrd="5" destOrd="0" presId="urn:microsoft.com/office/officeart/2005/8/layout/hierarchy6"/>
    <dgm:cxn modelId="{AC5157FD-9341-4CED-AE89-4BF2C2EF6D42}" type="presParOf" srcId="{C0DCD79A-C77C-4D33-B9DF-A4BAA32DCC05}" destId="{057BB374-8FB8-46FE-A16A-B3A4A4E6A767}" srcOrd="0" destOrd="0" presId="urn:microsoft.com/office/officeart/2005/8/layout/hierarchy6"/>
    <dgm:cxn modelId="{4555C06A-E154-4BD5-9EE3-8C15CEB77FC5}" type="presParOf" srcId="{C0DCD79A-C77C-4D33-B9DF-A4BAA32DCC05}" destId="{5951B1C0-47C5-4E45-96FB-3427B020D14F}" srcOrd="1" destOrd="0" presId="urn:microsoft.com/office/officeart/2005/8/layout/hierarchy6"/>
    <dgm:cxn modelId="{10197637-B0EA-45BC-BC5B-0B7CF4311AB5}" type="presParOf" srcId="{328815C9-DF89-4A83-B507-B765C3803239}" destId="{1FA587A9-5E3B-4DBB-84C7-A74F548E9DB4}" srcOrd="6" destOrd="0" presId="urn:microsoft.com/office/officeart/2005/8/layout/hierarchy6"/>
    <dgm:cxn modelId="{BCA66FAC-4FF6-4273-8782-8AFA5C31B7CF}" type="presParOf" srcId="{328815C9-DF89-4A83-B507-B765C3803239}" destId="{DC087E02-98C6-4D4F-8796-B7CAC80746F1}" srcOrd="7" destOrd="0" presId="urn:microsoft.com/office/officeart/2005/8/layout/hierarchy6"/>
    <dgm:cxn modelId="{C15D3703-4FC7-4220-8568-42F00C9B3D4D}" type="presParOf" srcId="{DC087E02-98C6-4D4F-8796-B7CAC80746F1}" destId="{1BD268BC-10D9-4948-9416-541DAD55982C}" srcOrd="0" destOrd="0" presId="urn:microsoft.com/office/officeart/2005/8/layout/hierarchy6"/>
    <dgm:cxn modelId="{13423E25-9B6D-4D2B-8D96-4D466FC499B1}" type="presParOf" srcId="{DC087E02-98C6-4D4F-8796-B7CAC80746F1}" destId="{4CCE0F5C-ADDE-40E5-9449-B2F96E4D1F2B}" srcOrd="1" destOrd="0" presId="urn:microsoft.com/office/officeart/2005/8/layout/hierarchy6"/>
    <dgm:cxn modelId="{F52CA407-07DC-4A5A-961B-BC2C3021816F}" type="presParOf" srcId="{56354225-74D2-4158-B24B-C1F2078ABEE1}" destId="{A6001D20-BC83-48C1-B41C-841DD09DB800}" srcOrd="1" destOrd="0" presId="urn:microsoft.com/office/officeart/2005/8/layout/hierarchy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313418-B84D-4592-AFE6-2DC82F2DB4F8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2C4933-7CF4-4A68-B910-84E481003B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3733800"/>
            <a:ext cx="4040188" cy="38457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500" dirty="0" smtClean="0">
                <a:solidFill>
                  <a:schemeClr val="tx2"/>
                </a:solidFill>
                <a:latin typeface="Poppins Medium" pitchFamily="2" charset="0"/>
                <a:cs typeface="Poppins Medium" pitchFamily="2" charset="0"/>
              </a:rPr>
              <a:t>Submitted by:</a:t>
            </a:r>
          </a:p>
          <a:p>
            <a:r>
              <a:rPr lang="en-GB" sz="2500" dirty="0" err="1" smtClean="0">
                <a:latin typeface="Poppins Medium" pitchFamily="2" charset="0"/>
                <a:cs typeface="Poppins Medium" pitchFamily="2" charset="0"/>
              </a:rPr>
              <a:t>Abc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	</a:t>
            </a:r>
          </a:p>
          <a:p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Class : xyz-1</a:t>
            </a:r>
            <a:r>
              <a:rPr lang="en-GB" sz="2500" baseline="30000" dirty="0" smtClean="0">
                <a:latin typeface="Poppins Medium" pitchFamily="2" charset="0"/>
                <a:cs typeface="Poppins Medium" pitchFamily="2" charset="0"/>
              </a:rPr>
              <a:t>st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 Year</a:t>
            </a:r>
          </a:p>
          <a:p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Roll No. : 123456789</a:t>
            </a:r>
            <a:endParaRPr lang="en-US" sz="2500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698080"/>
            <a:ext cx="4041775" cy="38457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500" dirty="0" smtClean="0">
                <a:solidFill>
                  <a:schemeClr val="tx2"/>
                </a:solidFill>
                <a:latin typeface="Poppins Medium" pitchFamily="2" charset="0"/>
                <a:cs typeface="Poppins Medium" pitchFamily="2" charset="0"/>
              </a:rPr>
              <a:t>Submitted to:</a:t>
            </a:r>
          </a:p>
          <a:p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Mrs. </a:t>
            </a:r>
            <a:r>
              <a:rPr lang="en-GB" sz="2500" dirty="0" err="1" smtClean="0">
                <a:latin typeface="Poppins Medium" pitchFamily="2" charset="0"/>
                <a:cs typeface="Poppins Medium" pitchFamily="2" charset="0"/>
              </a:rPr>
              <a:t>Abx</a:t>
            </a:r>
            <a:endParaRPr lang="en-GB" sz="2500" dirty="0" smtClean="0">
              <a:latin typeface="Poppins Medium" pitchFamily="2" charset="0"/>
              <a:cs typeface="Poppins Medium" pitchFamily="2" charset="0"/>
            </a:endParaRPr>
          </a:p>
          <a:p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Assistant Professor of .....</a:t>
            </a:r>
            <a:endParaRPr lang="en-US" sz="2500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/>
            <a:r>
              <a:rPr lang="en-GB" dirty="0" smtClean="0">
                <a:latin typeface="Poppins Medium" pitchFamily="2" charset="0"/>
                <a:cs typeface="Poppins Medium" pitchFamily="2" charset="0"/>
              </a:rPr>
              <a:t>College Name Here</a:t>
            </a:r>
            <a:endParaRPr lang="en-US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22860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oppins Medium" pitchFamily="2" charset="0"/>
                <a:ea typeface="+mn-ea"/>
                <a:cs typeface="Poppins Medium" pitchFamily="2" charset="0"/>
              </a:rPr>
              <a:t>Topic: Memory and its Types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Poppins Medium" pitchFamily="2" charset="0"/>
              <a:ea typeface="+mn-ea"/>
              <a:cs typeface="Poppins Medium" pitchFamily="2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en-IN" dirty="0" smtClean="0">
                <a:latin typeface="Poppins Medium" pitchFamily="2" charset="0"/>
                <a:cs typeface="Poppins Medium" pitchFamily="2" charset="0"/>
              </a:rPr>
              <a:t>Sequential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Information in the file is processed in order, one record after the other.  </a:t>
            </a:r>
          </a:p>
          <a:p>
            <a:pPr algn="just"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Data can be read sequentially.</a:t>
            </a:r>
          </a:p>
          <a:p>
            <a:pPr algn="just"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When we use write command, it will allocate memory and move the pointer to the end of the file </a:t>
            </a:r>
          </a:p>
          <a:p>
            <a:pPr algn="just"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Such a method is reasonable for tape. </a:t>
            </a:r>
          </a:p>
        </p:txBody>
      </p:sp>
      <p:pic>
        <p:nvPicPr>
          <p:cNvPr id="1026" name="Picture 2" descr="C:\Users\Curious Lucas\Desktop\sequential-access_5f856e3186125-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114800"/>
            <a:ext cx="3200400" cy="22193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en-IN" dirty="0" smtClean="0">
                <a:latin typeface="Poppins Medium" pitchFamily="2" charset="0"/>
                <a:cs typeface="Poppins Medium" pitchFamily="2" charset="0"/>
              </a:rPr>
              <a:t>Magnetic Disk</a:t>
            </a:r>
            <a:endParaRPr lang="en-US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A magnetic disk uses a magnetization process to read, write, rewrite and access data. </a:t>
            </a: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The Magnetic disk is made of a set of circular platters. </a:t>
            </a: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The data in the magnetic disk is randomly accessed.</a:t>
            </a: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Hard disks, zip disks,  are common examples of magnetic disks.</a:t>
            </a: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The number of bits stored on each track does not</a:t>
            </a:r>
            <a:endParaRPr lang="en-US" sz="2500" dirty="0">
              <a:latin typeface="Poppins Medium" pitchFamily="2" charset="0"/>
              <a:cs typeface="Poppins Medium" pitchFamily="2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en-IN" dirty="0" smtClean="0">
                <a:latin typeface="Poppins Medium" pitchFamily="2" charset="0"/>
                <a:cs typeface="Poppins Medium" pitchFamily="2" charset="0"/>
              </a:rPr>
              <a:t>Optical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An optical disk uses optical storage techniques and technology to read and write data.</a:t>
            </a: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In the optical disk, the data is sequentially accessed.</a:t>
            </a: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 In optical disk, optical (light) energy is used</a:t>
            </a: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. It stores data digitally and uses laser beams to read and write data.</a:t>
            </a: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It uses the optical technology in which laser light is centred to the spinning disks.</a:t>
            </a:r>
            <a:endParaRPr lang="en-US" sz="2500" dirty="0">
              <a:latin typeface="Poppins Medium" pitchFamily="2" charset="0"/>
              <a:cs typeface="Poppins Medium" pitchFamily="2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Poppins Medium" pitchFamily="2" charset="0"/>
                <a:cs typeface="Poppins Medium" pitchFamily="2" charset="0"/>
              </a:rPr>
              <a:t>Flash Memory</a:t>
            </a:r>
            <a:endParaRPr lang="en-US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It is sometimes called flash RAM, and non-volatile types memory.</a:t>
            </a:r>
          </a:p>
          <a:p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It can be electrically erased and reprogrammed.</a:t>
            </a:r>
          </a:p>
          <a:p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It is used to transfer data between PC &amp; Digital device.</a:t>
            </a:r>
          </a:p>
          <a:p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Flash memory basically, found in USB flash drives, MP3 Players.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Poppins Medium" pitchFamily="2" charset="0"/>
                <a:cs typeface="Poppins Medium" pitchFamily="2" charset="0"/>
              </a:rPr>
              <a:t>Memory:</a:t>
            </a:r>
            <a:endParaRPr lang="en-US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Memory is the most essential element of a computing system</a:t>
            </a: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Without it computer can’t perform any tasks. </a:t>
            </a: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Basically, memory is used to store Data, Information and Programs.</a:t>
            </a:r>
          </a:p>
          <a:p>
            <a:pPr algn="just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Data, Information and Programs these are stored in the form of 0 or 1 bit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sz="2500" dirty="0" smtClean="0">
                <a:solidFill>
                  <a:srgbClr val="C00000"/>
                </a:solidFill>
                <a:latin typeface="Poppins Medium" pitchFamily="2" charset="0"/>
                <a:cs typeface="Poppins Medium" pitchFamily="2" charset="0"/>
              </a:rPr>
              <a:t>Primary Memory: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500" dirty="0" smtClean="0">
                <a:solidFill>
                  <a:srgbClr val="C00000"/>
                </a:solidFill>
                <a:latin typeface="Poppins Medium" pitchFamily="2" charset="0"/>
                <a:cs typeface="Poppins Medium" pitchFamily="2" charset="0"/>
              </a:rPr>
              <a:t>Secondary Memory: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2514600"/>
            <a:ext cx="4040188" cy="3845720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LcPeriod"/>
            </a:pPr>
            <a:r>
              <a:rPr lang="en-GB" sz="2000" dirty="0" smtClean="0">
                <a:latin typeface="Poppins Medium" pitchFamily="2" charset="0"/>
                <a:cs typeface="Poppins Medium" pitchFamily="2" charset="0"/>
              </a:rPr>
              <a:t>Also known as volatile memory.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GB" sz="2000" dirty="0" smtClean="0">
                <a:latin typeface="Poppins Medium" pitchFamily="2" charset="0"/>
                <a:cs typeface="Poppins Medium" pitchFamily="2" charset="0"/>
              </a:rPr>
              <a:t>It is temporary memory.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GB" sz="2000" dirty="0" smtClean="0">
                <a:latin typeface="Poppins Medium" pitchFamily="2" charset="0"/>
                <a:cs typeface="Poppins Medium" pitchFamily="2" charset="0"/>
              </a:rPr>
              <a:t>Data cannot store permanently in primary memory.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GB" sz="2000" spc="-5" dirty="0" smtClean="0">
                <a:latin typeface="Poppins Medium" pitchFamily="2" charset="0"/>
                <a:cs typeface="Poppins Medium" pitchFamily="2" charset="0"/>
              </a:rPr>
              <a:t>In primary memory contents lost when we </a:t>
            </a:r>
            <a:r>
              <a:rPr lang="en-GB" sz="2000" dirty="0" smtClean="0">
                <a:latin typeface="Poppins Medium" pitchFamily="2" charset="0"/>
                <a:cs typeface="Poppins Medium" pitchFamily="2" charset="0"/>
              </a:rPr>
              <a:t>turn </a:t>
            </a:r>
            <a:r>
              <a:rPr lang="en-GB" sz="2000" spc="-15" dirty="0" smtClean="0">
                <a:latin typeface="Poppins Medium" pitchFamily="2" charset="0"/>
                <a:cs typeface="Poppins Medium" pitchFamily="2" charset="0"/>
              </a:rPr>
              <a:t>off </a:t>
            </a:r>
            <a:r>
              <a:rPr lang="en-GB" sz="2000" spc="-5" dirty="0" smtClean="0">
                <a:latin typeface="Poppins Medium" pitchFamily="2" charset="0"/>
                <a:cs typeface="Poppins Medium" pitchFamily="2" charset="0"/>
              </a:rPr>
              <a:t>our Computer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GB" sz="2000" spc="-5" dirty="0" smtClean="0">
                <a:latin typeface="Poppins Medium" pitchFamily="2" charset="0"/>
                <a:cs typeface="Poppins Medium" pitchFamily="2" charset="0"/>
              </a:rPr>
              <a:t>Example: RAM(Random Access Memory)</a:t>
            </a:r>
            <a:endParaRPr lang="en-GB" sz="2000" dirty="0" smtClean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14600"/>
            <a:ext cx="4041775" cy="3845720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LcPeriod"/>
            </a:pPr>
            <a:r>
              <a:rPr lang="en-GB" sz="2000" dirty="0" smtClean="0">
                <a:latin typeface="Poppins Medium" pitchFamily="2" charset="0"/>
                <a:cs typeface="Poppins Medium" pitchFamily="2" charset="0"/>
              </a:rPr>
              <a:t>Also known as non-volatile memory.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GB" sz="2000" dirty="0" smtClean="0">
                <a:latin typeface="Poppins Medium" pitchFamily="2" charset="0"/>
                <a:cs typeface="Poppins Medium" pitchFamily="2" charset="0"/>
              </a:rPr>
              <a:t>It is permanent memory.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GB" sz="2000" dirty="0" smtClean="0">
                <a:latin typeface="Poppins Medium" pitchFamily="2" charset="0"/>
                <a:cs typeface="Poppins Medium" pitchFamily="2" charset="0"/>
              </a:rPr>
              <a:t>Data cans be store permanently in secondary memory.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GB" sz="2000" dirty="0" smtClean="0">
                <a:latin typeface="Poppins Medium" pitchFamily="2" charset="0"/>
                <a:cs typeface="Poppins Medium" pitchFamily="2" charset="0"/>
              </a:rPr>
              <a:t>No data lose in the case of power off.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GB" sz="2000" dirty="0" smtClean="0">
                <a:latin typeface="Poppins Medium" pitchFamily="2" charset="0"/>
                <a:cs typeface="Poppins Medium" pitchFamily="2" charset="0"/>
              </a:rPr>
              <a:t>Example: Magnetic Disk, Optical Disk, etc.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Poppins Medium" pitchFamily="2" charset="0"/>
                <a:cs typeface="Poppins Medium" pitchFamily="2" charset="0"/>
              </a:rPr>
              <a:t>Types of Memory:</a:t>
            </a:r>
            <a:endParaRPr lang="en-US" dirty="0">
              <a:latin typeface="Poppins Medium" pitchFamily="2" charset="0"/>
              <a:cs typeface="Poppins Medium" pitchFamily="2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400" indent="-914400" algn="just">
              <a:buFont typeface="Wingdings" pitchFamily="2" charset="2"/>
              <a:buChar char="v"/>
            </a:pPr>
            <a:r>
              <a:rPr lang="en-GB" dirty="0" smtClean="0">
                <a:latin typeface="Poppins Medium" pitchFamily="2" charset="0"/>
                <a:cs typeface="Poppins Medium" pitchFamily="2" charset="0"/>
              </a:rPr>
              <a:t>Primary Memory:</a:t>
            </a:r>
            <a:endParaRPr lang="en-US" dirty="0">
              <a:latin typeface="Poppins Medium" pitchFamily="2" charset="0"/>
              <a:cs typeface="Poppins Medium" pitchFamily="2" charset="0"/>
            </a:endParaRPr>
          </a:p>
        </p:txBody>
      </p:sp>
      <p:pic>
        <p:nvPicPr>
          <p:cNvPr id="9" name="Content Placeholder 8" descr="sasd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2743200"/>
            <a:ext cx="8999416" cy="3733800"/>
          </a:xfr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Poppins Medium" pitchFamily="2" charset="0"/>
                <a:cs typeface="Poppins Medium" pitchFamily="2" charset="0"/>
              </a:rPr>
              <a:t>RAM</a:t>
            </a:r>
            <a:endParaRPr lang="en-US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Also called as the</a:t>
            </a:r>
            <a:r>
              <a:rPr lang="en-GB" sz="2500" i="1" dirty="0" smtClean="0">
                <a:latin typeface="Poppins Medium" pitchFamily="2" charset="0"/>
                <a:cs typeface="Poppins Medium" pitchFamily="2" charset="0"/>
              </a:rPr>
              <a:t> Main Memory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 or the </a:t>
            </a:r>
            <a:r>
              <a:rPr lang="en-GB" sz="2500" i="1" dirty="0" smtClean="0">
                <a:latin typeface="Poppins Medium" pitchFamily="2" charset="0"/>
                <a:cs typeface="Poppins Medium" pitchFamily="2" charset="0"/>
              </a:rPr>
              <a:t>Primary Memory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.</a:t>
            </a:r>
          </a:p>
          <a:p>
            <a:pPr algn="just"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RAM stands for Random Access Memory</a:t>
            </a:r>
          </a:p>
          <a:p>
            <a:pPr algn="just"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The programs and data during execution of a program are stored in this memory.</a:t>
            </a:r>
          </a:p>
          <a:p>
            <a:pPr algn="just"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It is a volatile memory as the data loses when the power is turned off.</a:t>
            </a:r>
          </a:p>
          <a:p>
            <a:pPr algn="just"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RAM is further classified into two types- </a:t>
            </a:r>
            <a:r>
              <a:rPr lang="en-GB" sz="2500" i="1" dirty="0" smtClean="0">
                <a:latin typeface="Poppins Medium" pitchFamily="2" charset="0"/>
                <a:cs typeface="Poppins Medium" pitchFamily="2" charset="0"/>
              </a:rPr>
              <a:t>SRAM (Static Random Access Memory)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 and </a:t>
            </a:r>
            <a:r>
              <a:rPr lang="en-GB" sz="2500" i="1" dirty="0" smtClean="0">
                <a:latin typeface="Poppins Medium" pitchFamily="2" charset="0"/>
                <a:cs typeface="Poppins Medium" pitchFamily="2" charset="0"/>
              </a:rPr>
              <a:t>DRAM (Dynamic Random Access Memory)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Poppins Medium" pitchFamily="2" charset="0"/>
                <a:cs typeface="Poppins Medium" pitchFamily="2" charset="0"/>
              </a:rPr>
              <a:t>Types of RAM</a:t>
            </a:r>
            <a:endParaRPr lang="en-US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GB" sz="2800" b="1" dirty="0" smtClean="0">
                <a:solidFill>
                  <a:srgbClr val="C00000"/>
                </a:solidFill>
                <a:latin typeface="Poppins Medium" pitchFamily="2" charset="0"/>
                <a:cs typeface="Poppins Medium" pitchFamily="2" charset="0"/>
              </a:rPr>
              <a:t>SRAM</a:t>
            </a:r>
          </a:p>
          <a:p>
            <a:pPr algn="just"/>
            <a:r>
              <a:rPr lang="en-GB" dirty="0" smtClean="0">
                <a:latin typeface="Poppins Medium" pitchFamily="2" charset="0"/>
                <a:cs typeface="Poppins Medium" pitchFamily="2" charset="0"/>
              </a:rPr>
              <a:t>Stand for Static RAM.</a:t>
            </a:r>
          </a:p>
          <a:p>
            <a:pPr algn="just"/>
            <a:r>
              <a:rPr lang="en-GB" dirty="0" smtClean="0">
                <a:latin typeface="Poppins Medium" pitchFamily="2" charset="0"/>
                <a:cs typeface="Poppins Medium" pitchFamily="2" charset="0"/>
              </a:rPr>
              <a:t>It is faster than the DRAM.</a:t>
            </a:r>
          </a:p>
          <a:p>
            <a:pPr algn="just"/>
            <a:r>
              <a:rPr lang="en-GB" dirty="0" smtClean="0">
                <a:latin typeface="Poppins Medium" pitchFamily="2" charset="0"/>
                <a:cs typeface="Poppins Medium" pitchFamily="2" charset="0"/>
              </a:rPr>
              <a:t>It is more expensive and more power consuming.</a:t>
            </a:r>
          </a:p>
          <a:p>
            <a:pPr algn="just"/>
            <a:r>
              <a:rPr lang="en-GB" dirty="0" smtClean="0">
                <a:latin typeface="Poppins Medium" pitchFamily="2" charset="0"/>
                <a:cs typeface="Poppins Medium" pitchFamily="2" charset="0"/>
              </a:rPr>
              <a:t>No require of refreshing and cannot store many bits per chip.</a:t>
            </a:r>
          </a:p>
          <a:p>
            <a:pPr algn="just"/>
            <a:r>
              <a:rPr lang="en-GB" dirty="0" smtClean="0">
                <a:latin typeface="Poppins Medium" pitchFamily="2" charset="0"/>
                <a:cs typeface="Poppins Medium" pitchFamily="2" charset="0"/>
              </a:rPr>
              <a:t>Generates more heat.</a:t>
            </a:r>
          </a:p>
          <a:p>
            <a:pPr algn="just"/>
            <a:r>
              <a:rPr lang="en-GB" dirty="0" smtClean="0">
                <a:latin typeface="Poppins Medium" pitchFamily="2" charset="0"/>
                <a:cs typeface="Poppins Medium" pitchFamily="2" charset="0"/>
              </a:rPr>
              <a:t>Used for main cache memory.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v"/>
            </a:pPr>
            <a:r>
              <a:rPr lang="en-GB" sz="2800" b="1" dirty="0" smtClean="0">
                <a:solidFill>
                  <a:srgbClr val="C00000"/>
                </a:solidFill>
                <a:latin typeface="Poppins Medium" pitchFamily="2" charset="0"/>
                <a:cs typeface="Poppins Medium" pitchFamily="2" charset="0"/>
              </a:rPr>
              <a:t>DRAM</a:t>
            </a:r>
          </a:p>
          <a:p>
            <a:pPr algn="just"/>
            <a:r>
              <a:rPr lang="en-GB" dirty="0" smtClean="0">
                <a:latin typeface="Poppins Medium" pitchFamily="2" charset="0"/>
                <a:cs typeface="Poppins Medium" pitchFamily="2" charset="0"/>
              </a:rPr>
              <a:t>Stand for Dynamic RAM.</a:t>
            </a:r>
          </a:p>
          <a:p>
            <a:pPr algn="just"/>
            <a:r>
              <a:rPr lang="en-GB" dirty="0" smtClean="0">
                <a:latin typeface="Poppins Medium" pitchFamily="2" charset="0"/>
                <a:cs typeface="Poppins Medium" pitchFamily="2" charset="0"/>
              </a:rPr>
              <a:t>It is slower than the SRAM.</a:t>
            </a:r>
          </a:p>
          <a:p>
            <a:pPr algn="just"/>
            <a:r>
              <a:rPr lang="en-GB" dirty="0" smtClean="0">
                <a:latin typeface="Poppins Medium" pitchFamily="2" charset="0"/>
                <a:cs typeface="Poppins Medium" pitchFamily="2" charset="0"/>
              </a:rPr>
              <a:t>It is cheapen than SRAM and less power consuming.</a:t>
            </a:r>
          </a:p>
          <a:p>
            <a:pPr algn="just"/>
            <a:r>
              <a:rPr lang="en-GB" dirty="0" smtClean="0">
                <a:latin typeface="Poppins Medium" pitchFamily="2" charset="0"/>
                <a:cs typeface="Poppins Medium" pitchFamily="2" charset="0"/>
              </a:rPr>
              <a:t>Required of refreshing and can store many bits per chip.</a:t>
            </a:r>
          </a:p>
          <a:p>
            <a:pPr algn="just"/>
            <a:r>
              <a:rPr lang="en-GB" dirty="0" smtClean="0">
                <a:latin typeface="Poppins Medium" pitchFamily="2" charset="0"/>
                <a:cs typeface="Poppins Medium" pitchFamily="2" charset="0"/>
              </a:rPr>
              <a:t>Generates less heat.</a:t>
            </a:r>
          </a:p>
          <a:p>
            <a:pPr algn="just"/>
            <a:r>
              <a:rPr lang="en-GB" dirty="0" smtClean="0">
                <a:latin typeface="Poppins Medium" pitchFamily="2" charset="0"/>
                <a:cs typeface="Poppins Medium" pitchFamily="2" charset="0"/>
              </a:rPr>
              <a:t>Used for main memory.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4389120"/>
          </a:xfrm>
        </p:spPr>
        <p:txBody>
          <a:bodyPr>
            <a:normAutofit/>
          </a:bodyPr>
          <a:lstStyle/>
          <a:p>
            <a:pPr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ROM stands for Read Only Memory.</a:t>
            </a:r>
          </a:p>
          <a:p>
            <a:pPr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It is not volatile.</a:t>
            </a:r>
          </a:p>
          <a:p>
            <a:pPr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Always retains its data.</a:t>
            </a:r>
          </a:p>
          <a:p>
            <a:pPr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In ROM a user cannot change instructions.</a:t>
            </a:r>
          </a:p>
          <a:p>
            <a:pPr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Used in calculators and peripheral devices.</a:t>
            </a:r>
          </a:p>
          <a:p>
            <a:pPr fontAlgn="base"/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ROM further classified into 3 types: </a:t>
            </a:r>
            <a:r>
              <a:rPr lang="en-GB" sz="2500" i="1" dirty="0" smtClean="0">
                <a:latin typeface="Poppins Medium" pitchFamily="2" charset="0"/>
                <a:cs typeface="Poppins Medium" pitchFamily="2" charset="0"/>
              </a:rPr>
              <a:t>PROM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, </a:t>
            </a:r>
            <a:r>
              <a:rPr lang="en-GB" sz="2500" i="1" dirty="0" smtClean="0">
                <a:latin typeface="Poppins Medium" pitchFamily="2" charset="0"/>
                <a:cs typeface="Poppins Medium" pitchFamily="2" charset="0"/>
              </a:rPr>
              <a:t>EPROM</a:t>
            </a:r>
            <a:r>
              <a:rPr lang="en-GB" sz="2500" dirty="0" smtClean="0">
                <a:latin typeface="Poppins Medium" pitchFamily="2" charset="0"/>
                <a:cs typeface="Poppins Medium" pitchFamily="2" charset="0"/>
              </a:rPr>
              <a:t>, and </a:t>
            </a:r>
            <a:r>
              <a:rPr lang="en-GB" sz="2500" i="1" dirty="0" smtClean="0">
                <a:latin typeface="Poppins Medium" pitchFamily="2" charset="0"/>
                <a:cs typeface="Poppins Medium" pitchFamily="2" charset="0"/>
              </a:rPr>
              <a:t>EEPROM.</a:t>
            </a:r>
            <a:endParaRPr lang="en-US" sz="2500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Poppins Medium" pitchFamily="2" charset="0"/>
                <a:cs typeface="Poppins Medium" pitchFamily="2" charset="0"/>
              </a:rPr>
              <a:t>ROM</a:t>
            </a:r>
            <a:endParaRPr lang="en-US" dirty="0">
              <a:latin typeface="Poppins Medium" pitchFamily="2" charset="0"/>
              <a:cs typeface="Poppins Medium" pitchFamily="2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762000" y="2667000"/>
            <a:ext cx="2133600" cy="3845720"/>
          </a:xfrm>
          <a:prstGeom prst="rect">
            <a:avLst/>
          </a:prstGeom>
        </p:spPr>
        <p:txBody>
          <a:bodyPr vert="horz" tIns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14400" y="2819400"/>
            <a:ext cx="2133600" cy="3845720"/>
          </a:xfrm>
          <a:prstGeom prst="rect">
            <a:avLst/>
          </a:prstGeom>
        </p:spPr>
        <p:txBody>
          <a:bodyPr vert="horz" tIns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0" y="2209800"/>
            <a:ext cx="2133600" cy="3845720"/>
          </a:xfrm>
          <a:prstGeom prst="rect">
            <a:avLst/>
          </a:prstGeom>
        </p:spPr>
        <p:txBody>
          <a:bodyPr vert="horz" tIns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2209800"/>
            <a:ext cx="2514600" cy="4267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GB" sz="2800" b="1" dirty="0" smtClean="0">
                <a:solidFill>
                  <a:srgbClr val="C00000"/>
                </a:solidFill>
                <a:latin typeface="Poppins Medium" pitchFamily="2" charset="0"/>
                <a:cs typeface="Poppins Medium" pitchFamily="2" charset="0"/>
              </a:rPr>
              <a:t>PROM</a:t>
            </a:r>
          </a:p>
          <a:p>
            <a:pPr algn="just"/>
            <a:r>
              <a:rPr lang="en-GB" sz="1700" dirty="0" smtClean="0">
                <a:latin typeface="Poppins Medium" pitchFamily="2" charset="0"/>
                <a:cs typeface="Poppins Medium" pitchFamily="2" charset="0"/>
              </a:rPr>
              <a:t>Stand for Programmable Read Only Memory.</a:t>
            </a:r>
          </a:p>
          <a:p>
            <a:pPr algn="just"/>
            <a:r>
              <a:rPr lang="en-GB" sz="1700" dirty="0" smtClean="0">
                <a:latin typeface="Poppins Medium" pitchFamily="2" charset="0"/>
                <a:cs typeface="Poppins Medium" pitchFamily="2" charset="0"/>
              </a:rPr>
              <a:t>It can be programmed by the user.</a:t>
            </a:r>
          </a:p>
          <a:p>
            <a:pPr algn="just"/>
            <a:r>
              <a:rPr lang="en-GB" sz="1700" dirty="0" smtClean="0">
                <a:latin typeface="Poppins Medium" pitchFamily="2" charset="0"/>
                <a:cs typeface="Poppins Medium" pitchFamily="2" charset="0"/>
              </a:rPr>
              <a:t>In PROM instructions are burned only once.</a:t>
            </a:r>
          </a:p>
          <a:p>
            <a:pPr algn="just"/>
            <a:r>
              <a:rPr lang="en-GB" sz="1700" dirty="0" smtClean="0">
                <a:latin typeface="Poppins Medium" pitchFamily="2" charset="0"/>
                <a:cs typeface="Poppins Medium" pitchFamily="2" charset="0"/>
              </a:rPr>
              <a:t>Data and Instructions cannot changed.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 smtClean="0">
                <a:latin typeface="Poppins Medium" pitchFamily="2" charset="0"/>
                <a:cs typeface="Poppins Medium" pitchFamily="2" charset="0"/>
              </a:rPr>
              <a:t>Types of ROM</a:t>
            </a:r>
            <a:endParaRPr lang="en-US" dirty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21" name="Content Placeholder 4"/>
          <p:cNvSpPr>
            <a:spLocks noGrp="1"/>
          </p:cNvSpPr>
          <p:nvPr>
            <p:ph sz="quarter" idx="2"/>
          </p:nvPr>
        </p:nvSpPr>
        <p:spPr>
          <a:xfrm>
            <a:off x="3200400" y="2209800"/>
            <a:ext cx="2514600" cy="4267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GB" sz="2800" b="1" dirty="0" smtClean="0">
                <a:solidFill>
                  <a:srgbClr val="C00000"/>
                </a:solidFill>
                <a:latin typeface="Poppins Medium" pitchFamily="2" charset="0"/>
                <a:cs typeface="Poppins Medium" pitchFamily="2" charset="0"/>
              </a:rPr>
              <a:t>EPROM</a:t>
            </a:r>
          </a:p>
          <a:p>
            <a:pPr algn="just"/>
            <a:r>
              <a:rPr lang="en-GB" sz="1700" dirty="0" smtClean="0">
                <a:latin typeface="Poppins Medium" pitchFamily="2" charset="0"/>
                <a:cs typeface="Poppins Medium" pitchFamily="2" charset="0"/>
              </a:rPr>
              <a:t>Stand for Erasable Programmable Read Only Memory.</a:t>
            </a:r>
          </a:p>
          <a:p>
            <a:pPr algn="just"/>
            <a:r>
              <a:rPr lang="en-GB" sz="1700" dirty="0" smtClean="0">
                <a:latin typeface="Poppins Medium" pitchFamily="2" charset="0"/>
                <a:cs typeface="Poppins Medium" pitchFamily="2" charset="0"/>
              </a:rPr>
              <a:t>EPROM can be reprogrammed.</a:t>
            </a:r>
          </a:p>
          <a:p>
            <a:pPr algn="just"/>
            <a:r>
              <a:rPr lang="en-GB" sz="1700" dirty="0" smtClean="0">
                <a:latin typeface="Poppins Medium" pitchFamily="2" charset="0"/>
                <a:cs typeface="Poppins Medium" pitchFamily="2" charset="0"/>
              </a:rPr>
              <a:t>It can be erased by exposure.</a:t>
            </a:r>
          </a:p>
          <a:p>
            <a:pPr algn="just"/>
            <a:r>
              <a:rPr lang="en-GB" sz="1700" dirty="0" smtClean="0">
                <a:latin typeface="Poppins Medium" pitchFamily="2" charset="0"/>
                <a:cs typeface="Poppins Medium" pitchFamily="2" charset="0"/>
              </a:rPr>
              <a:t>Also called ultraviolet EPROM.</a:t>
            </a:r>
          </a:p>
          <a:p>
            <a:pPr algn="just"/>
            <a:r>
              <a:rPr lang="en-GB" sz="1700" dirty="0" smtClean="0">
                <a:latin typeface="Poppins Medium" pitchFamily="2" charset="0"/>
                <a:cs typeface="Poppins Medium" pitchFamily="2" charset="0"/>
              </a:rPr>
              <a:t>To reprogram it, erase all the previous data.</a:t>
            </a:r>
          </a:p>
          <a:p>
            <a:pPr algn="just"/>
            <a:endParaRPr lang="en-GB" sz="1700" dirty="0" smtClean="0">
              <a:latin typeface="Poppins Medium" pitchFamily="2" charset="0"/>
              <a:cs typeface="Poppins Medium" pitchFamily="2" charset="0"/>
            </a:endParaRPr>
          </a:p>
        </p:txBody>
      </p:sp>
      <p:sp>
        <p:nvSpPr>
          <p:cNvPr id="22" name="Content Placeholder 4"/>
          <p:cNvSpPr>
            <a:spLocks noGrp="1"/>
          </p:cNvSpPr>
          <p:nvPr>
            <p:ph sz="quarter" idx="2"/>
          </p:nvPr>
        </p:nvSpPr>
        <p:spPr>
          <a:xfrm>
            <a:off x="6096000" y="2209800"/>
            <a:ext cx="2514600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800" b="1" dirty="0" smtClean="0">
                <a:solidFill>
                  <a:srgbClr val="C00000"/>
                </a:solidFill>
                <a:latin typeface="Poppins Medium" pitchFamily="2" charset="0"/>
                <a:cs typeface="Poppins Medium" pitchFamily="2" charset="0"/>
              </a:rPr>
              <a:t>EEPROM</a:t>
            </a:r>
          </a:p>
          <a:p>
            <a:pPr algn="just"/>
            <a:r>
              <a:rPr lang="en-GB" sz="1700" dirty="0" smtClean="0">
                <a:latin typeface="Poppins Medium" pitchFamily="2" charset="0"/>
                <a:cs typeface="Poppins Medium" pitchFamily="2" charset="0"/>
              </a:rPr>
              <a:t>Stand for Electrically Erasable Programmable Read Only Memory.</a:t>
            </a:r>
          </a:p>
          <a:p>
            <a:pPr algn="just"/>
            <a:r>
              <a:rPr lang="en-GB" sz="1700" dirty="0" smtClean="0">
                <a:latin typeface="Poppins Medium" pitchFamily="2" charset="0"/>
                <a:cs typeface="Poppins Medium" pitchFamily="2" charset="0"/>
              </a:rPr>
              <a:t>The data can be  electrically erased, then rewritten electrically.</a:t>
            </a:r>
          </a:p>
          <a:p>
            <a:pPr algn="just"/>
            <a:r>
              <a:rPr lang="en-GB" sz="1700" dirty="0" smtClean="0">
                <a:latin typeface="Poppins Medium" pitchFamily="2" charset="0"/>
                <a:cs typeface="Poppins Medium" pitchFamily="2" charset="0"/>
              </a:rPr>
              <a:t>No need of </a:t>
            </a:r>
            <a:r>
              <a:rPr lang="en-US" sz="1700" dirty="0" smtClean="0">
                <a:latin typeface="Poppins Medium" pitchFamily="2" charset="0"/>
                <a:cs typeface="Poppins Medium" pitchFamily="2" charset="0"/>
              </a:rPr>
              <a:t>ultra violet light while erasing.</a:t>
            </a:r>
            <a:endParaRPr lang="en-GB" sz="1700" dirty="0" smtClean="0">
              <a:latin typeface="Poppins Medium" pitchFamily="2" charset="0"/>
              <a:cs typeface="Poppins Medium" pitchFamily="2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marL="914400" indent="-914400">
              <a:buFont typeface="Wingdings" pitchFamily="2" charset="2"/>
              <a:buChar char="v"/>
            </a:pPr>
            <a:r>
              <a:rPr lang="en-US" dirty="0" smtClean="0">
                <a:latin typeface="Poppins Medium" pitchFamily="2" charset="0"/>
                <a:cs typeface="Poppins Medium" pitchFamily="2" charset="0"/>
              </a:rPr>
              <a:t>Secondary Memory</a:t>
            </a:r>
            <a:endParaRPr lang="en-US" dirty="0">
              <a:latin typeface="Poppins Medium" pitchFamily="2" charset="0"/>
              <a:cs typeface="Poppins Medium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133600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</TotalTime>
  <Words>577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College Name Here</vt:lpstr>
      <vt:lpstr>Memory:</vt:lpstr>
      <vt:lpstr>Types of Memory:</vt:lpstr>
      <vt:lpstr>Primary Memory:</vt:lpstr>
      <vt:lpstr>RAM</vt:lpstr>
      <vt:lpstr>Types of RAM</vt:lpstr>
      <vt:lpstr>ROM</vt:lpstr>
      <vt:lpstr>Types of ROM</vt:lpstr>
      <vt:lpstr>Secondary Memory</vt:lpstr>
      <vt:lpstr>Sequential Access</vt:lpstr>
      <vt:lpstr>Magnetic Disk</vt:lpstr>
      <vt:lpstr>Optical Disk</vt:lpstr>
      <vt:lpstr>Flash Memory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Curious Lucas</dc:creator>
  <cp:lastModifiedBy>Raju</cp:lastModifiedBy>
  <cp:revision>49</cp:revision>
  <dcterms:created xsi:type="dcterms:W3CDTF">2021-03-02T13:33:12Z</dcterms:created>
  <dcterms:modified xsi:type="dcterms:W3CDTF">2022-03-30T09:05:46Z</dcterms:modified>
</cp:coreProperties>
</file>