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61" r:id="rId2"/>
    <p:sldId id="256"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79" autoAdjust="0"/>
    <p:restoredTop sz="94660"/>
  </p:normalViewPr>
  <p:slideViewPr>
    <p:cSldViewPr>
      <p:cViewPr>
        <p:scale>
          <a:sx n="70" d="100"/>
          <a:sy n="70" d="100"/>
        </p:scale>
        <p:origin x="-141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F595B7-05DD-47D4-A27E-533BA4E5F8EB}" type="datetimeFigureOut">
              <a:rPr lang="en-US" smtClean="0"/>
              <a:pPr/>
              <a:t>3/30/2022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B09182-4367-4C4C-B836-59F6D351920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19FFDD-F662-4691-BC7C-0454C0696F33}" type="datetimeFigureOut">
              <a:rPr lang="en-US" smtClean="0"/>
              <a:pPr/>
              <a:t>3/30/2022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E3F1E-9D4D-4FDF-81D6-F4B50DE7869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554E3F1E-9D4D-4FDF-81D6-F4B50DE7869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4E3F1E-9D4D-4FDF-81D6-F4B50DE7869B}"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0D0590-8BCD-4EE0-A457-3B7C76B06C02}" type="datetime1">
              <a:rPr lang="en-US" smtClean="0"/>
              <a:pPr/>
              <a:t>3/30/2022</a:t>
            </a:fld>
            <a:endParaRPr lang="en-US"/>
          </a:p>
        </p:txBody>
      </p:sp>
      <p:sp>
        <p:nvSpPr>
          <p:cNvPr id="19" name="Footer Placeholder 18"/>
          <p:cNvSpPr>
            <a:spLocks noGrp="1"/>
          </p:cNvSpPr>
          <p:nvPr>
            <p:ph type="ftr" sz="quarter" idx="11"/>
          </p:nvPr>
        </p:nvSpPr>
        <p:spPr/>
        <p:txBody>
          <a:bodyPr/>
          <a:lstStyle/>
          <a:p>
            <a:r>
              <a:rPr lang="en-US" smtClean="0"/>
              <a:t>By Raju</a:t>
            </a:r>
            <a:endParaRPr lang="en-US"/>
          </a:p>
        </p:txBody>
      </p:sp>
      <p:sp>
        <p:nvSpPr>
          <p:cNvPr id="27" name="Slide Number Placeholder 26"/>
          <p:cNvSpPr>
            <a:spLocks noGrp="1"/>
          </p:cNvSpPr>
          <p:nvPr>
            <p:ph type="sldNum" sz="quarter" idx="12"/>
          </p:nvPr>
        </p:nvSpPr>
        <p:spPr/>
        <p:txBody>
          <a:bodyPr/>
          <a:lstStyle/>
          <a:p>
            <a:fld id="{CF8F69A9-4ACE-44BB-A6C0-E5EDDD848E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7A0D28-B4E4-4F64-84D4-180B18B9E77E}"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By Raju</a:t>
            </a:r>
            <a:endParaRPr lang="en-US"/>
          </a:p>
        </p:txBody>
      </p:sp>
      <p:sp>
        <p:nvSpPr>
          <p:cNvPr id="6" name="Slide Number Placeholder 5"/>
          <p:cNvSpPr>
            <a:spLocks noGrp="1"/>
          </p:cNvSpPr>
          <p:nvPr>
            <p:ph type="sldNum" sz="quarter" idx="12"/>
          </p:nvPr>
        </p:nvSpPr>
        <p:spPr/>
        <p:txBody>
          <a:bodyPr/>
          <a:lstStyle/>
          <a:p>
            <a:fld id="{CF8F69A9-4ACE-44BB-A6C0-E5EDDD848E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3AC9F4-95A4-45D2-B677-8E1E0EBE33B0}"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By Raju</a:t>
            </a:r>
            <a:endParaRPr lang="en-US"/>
          </a:p>
        </p:txBody>
      </p:sp>
      <p:sp>
        <p:nvSpPr>
          <p:cNvPr id="6" name="Slide Number Placeholder 5"/>
          <p:cNvSpPr>
            <a:spLocks noGrp="1"/>
          </p:cNvSpPr>
          <p:nvPr>
            <p:ph type="sldNum" sz="quarter" idx="12"/>
          </p:nvPr>
        </p:nvSpPr>
        <p:spPr/>
        <p:txBody>
          <a:bodyPr/>
          <a:lstStyle/>
          <a:p>
            <a:fld id="{CF8F69A9-4ACE-44BB-A6C0-E5EDDD848E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76B3CF-E51F-4EB4-9CC7-23EE9B1D7AB1}"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By Raju</a:t>
            </a:r>
            <a:endParaRPr lang="en-US"/>
          </a:p>
        </p:txBody>
      </p:sp>
      <p:sp>
        <p:nvSpPr>
          <p:cNvPr id="6" name="Slide Number Placeholder 5"/>
          <p:cNvSpPr>
            <a:spLocks noGrp="1"/>
          </p:cNvSpPr>
          <p:nvPr>
            <p:ph type="sldNum" sz="quarter" idx="12"/>
          </p:nvPr>
        </p:nvSpPr>
        <p:spPr/>
        <p:txBody>
          <a:bodyPr/>
          <a:lstStyle/>
          <a:p>
            <a:fld id="{CF8F69A9-4ACE-44BB-A6C0-E5EDDD848E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9CFE5F1-6F1D-447C-998D-E5A79733C1CA}"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By Raju</a:t>
            </a:r>
            <a:endParaRPr lang="en-US"/>
          </a:p>
        </p:txBody>
      </p:sp>
      <p:sp>
        <p:nvSpPr>
          <p:cNvPr id="6" name="Slide Number Placeholder 5"/>
          <p:cNvSpPr>
            <a:spLocks noGrp="1"/>
          </p:cNvSpPr>
          <p:nvPr>
            <p:ph type="sldNum" sz="quarter" idx="12"/>
          </p:nvPr>
        </p:nvSpPr>
        <p:spPr/>
        <p:txBody>
          <a:bodyPr/>
          <a:lstStyle/>
          <a:p>
            <a:fld id="{CF8F69A9-4ACE-44BB-A6C0-E5EDDD848E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370094-49FB-40E8-961B-482E49D800C9}" type="datetime1">
              <a:rPr lang="en-US" smtClean="0"/>
              <a:pPr/>
              <a:t>3/30/2022</a:t>
            </a:fld>
            <a:endParaRPr lang="en-US"/>
          </a:p>
        </p:txBody>
      </p:sp>
      <p:sp>
        <p:nvSpPr>
          <p:cNvPr id="6" name="Footer Placeholder 5"/>
          <p:cNvSpPr>
            <a:spLocks noGrp="1"/>
          </p:cNvSpPr>
          <p:nvPr>
            <p:ph type="ftr" sz="quarter" idx="11"/>
          </p:nvPr>
        </p:nvSpPr>
        <p:spPr/>
        <p:txBody>
          <a:bodyPr/>
          <a:lstStyle/>
          <a:p>
            <a:r>
              <a:rPr lang="en-US" smtClean="0"/>
              <a:t>By Raju</a:t>
            </a:r>
            <a:endParaRPr lang="en-US"/>
          </a:p>
        </p:txBody>
      </p:sp>
      <p:sp>
        <p:nvSpPr>
          <p:cNvPr id="7" name="Slide Number Placeholder 6"/>
          <p:cNvSpPr>
            <a:spLocks noGrp="1"/>
          </p:cNvSpPr>
          <p:nvPr>
            <p:ph type="sldNum" sz="quarter" idx="12"/>
          </p:nvPr>
        </p:nvSpPr>
        <p:spPr/>
        <p:txBody>
          <a:bodyPr/>
          <a:lstStyle/>
          <a:p>
            <a:fld id="{CF8F69A9-4ACE-44BB-A6C0-E5EDDD848E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66C11CE-A942-4050-8276-2C3E64DF9738}" type="datetime1">
              <a:rPr lang="en-US" smtClean="0"/>
              <a:pPr/>
              <a:t>3/30/2022</a:t>
            </a:fld>
            <a:endParaRPr lang="en-US"/>
          </a:p>
        </p:txBody>
      </p:sp>
      <p:sp>
        <p:nvSpPr>
          <p:cNvPr id="8" name="Footer Placeholder 7"/>
          <p:cNvSpPr>
            <a:spLocks noGrp="1"/>
          </p:cNvSpPr>
          <p:nvPr>
            <p:ph type="ftr" sz="quarter" idx="11"/>
          </p:nvPr>
        </p:nvSpPr>
        <p:spPr/>
        <p:txBody>
          <a:bodyPr/>
          <a:lstStyle/>
          <a:p>
            <a:r>
              <a:rPr lang="en-US" smtClean="0"/>
              <a:t>By Raju</a:t>
            </a:r>
            <a:endParaRPr lang="en-US"/>
          </a:p>
        </p:txBody>
      </p:sp>
      <p:sp>
        <p:nvSpPr>
          <p:cNvPr id="9" name="Slide Number Placeholder 8"/>
          <p:cNvSpPr>
            <a:spLocks noGrp="1"/>
          </p:cNvSpPr>
          <p:nvPr>
            <p:ph type="sldNum" sz="quarter" idx="12"/>
          </p:nvPr>
        </p:nvSpPr>
        <p:spPr/>
        <p:txBody>
          <a:bodyPr/>
          <a:lstStyle/>
          <a:p>
            <a:fld id="{CF8F69A9-4ACE-44BB-A6C0-E5EDDD848E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390971-4FDC-4CD8-80CA-8BD90EFBB5C9}" type="datetime1">
              <a:rPr lang="en-US" smtClean="0"/>
              <a:pPr/>
              <a:t>3/30/2022</a:t>
            </a:fld>
            <a:endParaRPr lang="en-US"/>
          </a:p>
        </p:txBody>
      </p:sp>
      <p:sp>
        <p:nvSpPr>
          <p:cNvPr id="4" name="Footer Placeholder 3"/>
          <p:cNvSpPr>
            <a:spLocks noGrp="1"/>
          </p:cNvSpPr>
          <p:nvPr>
            <p:ph type="ftr" sz="quarter" idx="11"/>
          </p:nvPr>
        </p:nvSpPr>
        <p:spPr/>
        <p:txBody>
          <a:bodyPr/>
          <a:lstStyle/>
          <a:p>
            <a:r>
              <a:rPr lang="en-US" smtClean="0"/>
              <a:t>By Raju</a:t>
            </a:r>
            <a:endParaRPr lang="en-US"/>
          </a:p>
        </p:txBody>
      </p:sp>
      <p:sp>
        <p:nvSpPr>
          <p:cNvPr id="5" name="Slide Number Placeholder 4"/>
          <p:cNvSpPr>
            <a:spLocks noGrp="1"/>
          </p:cNvSpPr>
          <p:nvPr>
            <p:ph type="sldNum" sz="quarter" idx="12"/>
          </p:nvPr>
        </p:nvSpPr>
        <p:spPr/>
        <p:txBody>
          <a:bodyPr/>
          <a:lstStyle/>
          <a:p>
            <a:fld id="{CF8F69A9-4ACE-44BB-A6C0-E5EDDD848E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D6C0D-C2AC-47CD-90C7-0C5503B078E2}" type="datetime1">
              <a:rPr lang="en-US" smtClean="0"/>
              <a:pPr/>
              <a:t>3/30/2022</a:t>
            </a:fld>
            <a:endParaRPr lang="en-US"/>
          </a:p>
        </p:txBody>
      </p:sp>
      <p:sp>
        <p:nvSpPr>
          <p:cNvPr id="3" name="Footer Placeholder 2"/>
          <p:cNvSpPr>
            <a:spLocks noGrp="1"/>
          </p:cNvSpPr>
          <p:nvPr>
            <p:ph type="ftr" sz="quarter" idx="11"/>
          </p:nvPr>
        </p:nvSpPr>
        <p:spPr/>
        <p:txBody>
          <a:bodyPr/>
          <a:lstStyle/>
          <a:p>
            <a:r>
              <a:rPr lang="en-US" smtClean="0"/>
              <a:t>By Raju</a:t>
            </a:r>
            <a:endParaRPr lang="en-US"/>
          </a:p>
        </p:txBody>
      </p:sp>
      <p:sp>
        <p:nvSpPr>
          <p:cNvPr id="4" name="Slide Number Placeholder 3"/>
          <p:cNvSpPr>
            <a:spLocks noGrp="1"/>
          </p:cNvSpPr>
          <p:nvPr>
            <p:ph type="sldNum" sz="quarter" idx="12"/>
          </p:nvPr>
        </p:nvSpPr>
        <p:spPr/>
        <p:txBody>
          <a:bodyPr/>
          <a:lstStyle/>
          <a:p>
            <a:fld id="{CF8F69A9-4ACE-44BB-A6C0-E5EDDD848E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E7AC1E-1D55-4B41-A6D9-CB06A248D9FE}" type="datetime1">
              <a:rPr lang="en-US" smtClean="0"/>
              <a:pPr/>
              <a:t>3/30/2022</a:t>
            </a:fld>
            <a:endParaRPr lang="en-US"/>
          </a:p>
        </p:txBody>
      </p:sp>
      <p:sp>
        <p:nvSpPr>
          <p:cNvPr id="6" name="Footer Placeholder 5"/>
          <p:cNvSpPr>
            <a:spLocks noGrp="1"/>
          </p:cNvSpPr>
          <p:nvPr>
            <p:ph type="ftr" sz="quarter" idx="11"/>
          </p:nvPr>
        </p:nvSpPr>
        <p:spPr/>
        <p:txBody>
          <a:bodyPr/>
          <a:lstStyle/>
          <a:p>
            <a:r>
              <a:rPr lang="en-US" smtClean="0"/>
              <a:t>By Raju</a:t>
            </a:r>
            <a:endParaRPr lang="en-US"/>
          </a:p>
        </p:txBody>
      </p:sp>
      <p:sp>
        <p:nvSpPr>
          <p:cNvPr id="7" name="Slide Number Placeholder 6"/>
          <p:cNvSpPr>
            <a:spLocks noGrp="1"/>
          </p:cNvSpPr>
          <p:nvPr>
            <p:ph type="sldNum" sz="quarter" idx="12"/>
          </p:nvPr>
        </p:nvSpPr>
        <p:spPr/>
        <p:txBody>
          <a:bodyPr/>
          <a:lstStyle/>
          <a:p>
            <a:fld id="{CF8F69A9-4ACE-44BB-A6C0-E5EDDD848E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4C71563-1EB1-472C-93EC-8BBEB6E69212}" type="datetime1">
              <a:rPr lang="en-US" smtClean="0"/>
              <a:pPr/>
              <a:t>3/30/2022</a:t>
            </a:fld>
            <a:endParaRPr lang="en-US"/>
          </a:p>
        </p:txBody>
      </p:sp>
      <p:sp>
        <p:nvSpPr>
          <p:cNvPr id="6" name="Footer Placeholder 5"/>
          <p:cNvSpPr>
            <a:spLocks noGrp="1"/>
          </p:cNvSpPr>
          <p:nvPr>
            <p:ph type="ftr" sz="quarter" idx="11"/>
          </p:nvPr>
        </p:nvSpPr>
        <p:spPr/>
        <p:txBody>
          <a:bodyPr/>
          <a:lstStyle/>
          <a:p>
            <a:r>
              <a:rPr lang="en-US" smtClean="0"/>
              <a:t>By Raju</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F8F69A9-4ACE-44BB-A6C0-E5EDDD848EF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3448153-34EC-4BD1-82FD-F70C74FA3B53}" type="datetime1">
              <a:rPr lang="en-US" smtClean="0"/>
              <a:pPr/>
              <a:t>3/30/2022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By Raju</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8F69A9-4ACE-44BB-A6C0-E5EDDD848EF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normAutofit/>
          </a:bodyPr>
          <a:lstStyle/>
          <a:p>
            <a:pPr algn="ctr"/>
            <a:r>
              <a:rPr lang="en-GB" b="1" dirty="0" smtClean="0">
                <a:latin typeface="Baloo Bhai 2" pitchFamily="66" charset="0"/>
                <a:cs typeface="Baloo Bhai 2" pitchFamily="66" charset="0"/>
              </a:rPr>
              <a:t>College Name Here</a:t>
            </a:r>
            <a:endParaRPr lang="en-US" b="1" dirty="0">
              <a:latin typeface="Baloo Bhai 2" pitchFamily="66" charset="0"/>
              <a:cs typeface="Baloo Bhai 2" pitchFamily="66" charset="0"/>
            </a:endParaRPr>
          </a:p>
        </p:txBody>
      </p:sp>
      <p:sp>
        <p:nvSpPr>
          <p:cNvPr id="3" name="Content Placeholder 2"/>
          <p:cNvSpPr>
            <a:spLocks noGrp="1"/>
          </p:cNvSpPr>
          <p:nvPr>
            <p:ph sz="half" idx="1"/>
          </p:nvPr>
        </p:nvSpPr>
        <p:spPr>
          <a:xfrm>
            <a:off x="457200" y="2708936"/>
            <a:ext cx="4038600" cy="3363270"/>
          </a:xfrm>
        </p:spPr>
        <p:txBody>
          <a:bodyPr>
            <a:normAutofit/>
          </a:bodyPr>
          <a:lstStyle/>
          <a:p>
            <a:pPr algn="just"/>
            <a:r>
              <a:rPr lang="en-GB" sz="2800" dirty="0" smtClean="0">
                <a:solidFill>
                  <a:schemeClr val="tx2"/>
                </a:solidFill>
                <a:latin typeface="Baloo Bhai 2" pitchFamily="66" charset="0"/>
                <a:cs typeface="Baloo Bhai 2" pitchFamily="66" charset="0"/>
              </a:rPr>
              <a:t>Submitted by:</a:t>
            </a:r>
          </a:p>
          <a:p>
            <a:pPr algn="just"/>
            <a:r>
              <a:rPr lang="en-GB" sz="2800" dirty="0" err="1" smtClean="0">
                <a:latin typeface="Baloo Bhai 2" pitchFamily="66" charset="0"/>
                <a:cs typeface="Baloo Bhai 2" pitchFamily="66" charset="0"/>
              </a:rPr>
              <a:t>Abc</a:t>
            </a:r>
            <a:endParaRPr lang="en-GB" sz="2800" dirty="0" smtClean="0">
              <a:latin typeface="Baloo Bhai 2" pitchFamily="66" charset="0"/>
              <a:cs typeface="Baloo Bhai 2" pitchFamily="66" charset="0"/>
            </a:endParaRPr>
          </a:p>
          <a:p>
            <a:pPr algn="just"/>
            <a:r>
              <a:rPr lang="en-GB" sz="2800" dirty="0" smtClean="0">
                <a:latin typeface="Baloo Bhai 2" pitchFamily="66" charset="0"/>
                <a:cs typeface="Baloo Bhai 2" pitchFamily="66" charset="0"/>
              </a:rPr>
              <a:t>Class : </a:t>
            </a:r>
            <a:r>
              <a:rPr lang="en-GB" sz="2800" dirty="0" smtClean="0">
                <a:latin typeface="Baloo Bhai 2" pitchFamily="66" charset="0"/>
                <a:cs typeface="Baloo Bhai 2" pitchFamily="66" charset="0"/>
              </a:rPr>
              <a:t>xyz-2</a:t>
            </a:r>
            <a:r>
              <a:rPr lang="en-GB" sz="2800" baseline="30000" dirty="0" smtClean="0">
                <a:latin typeface="Baloo Bhai 2" pitchFamily="66" charset="0"/>
                <a:cs typeface="Baloo Bhai 2" pitchFamily="66" charset="0"/>
              </a:rPr>
              <a:t>nd</a:t>
            </a:r>
            <a:r>
              <a:rPr lang="en-GB" sz="2800" dirty="0" smtClean="0">
                <a:latin typeface="Baloo Bhai 2" pitchFamily="66" charset="0"/>
                <a:cs typeface="Baloo Bhai 2" pitchFamily="66" charset="0"/>
              </a:rPr>
              <a:t> </a:t>
            </a:r>
            <a:r>
              <a:rPr lang="en-GB" sz="2800" dirty="0" smtClean="0">
                <a:latin typeface="Baloo Bhai 2" pitchFamily="66" charset="0"/>
                <a:cs typeface="Baloo Bhai 2" pitchFamily="66" charset="0"/>
              </a:rPr>
              <a:t>Year</a:t>
            </a:r>
          </a:p>
          <a:p>
            <a:pPr algn="just"/>
            <a:r>
              <a:rPr lang="en-GB" sz="2800" dirty="0" smtClean="0">
                <a:latin typeface="Baloo Bhai 2" pitchFamily="66" charset="0"/>
                <a:cs typeface="Baloo Bhai 2" pitchFamily="66" charset="0"/>
              </a:rPr>
              <a:t>Roll No. : </a:t>
            </a:r>
            <a:r>
              <a:rPr lang="en-GB" sz="2800" dirty="0" smtClean="0">
                <a:latin typeface="Baloo Bhai 2" pitchFamily="66" charset="0"/>
                <a:cs typeface="Baloo Bhai 2" pitchFamily="66" charset="0"/>
              </a:rPr>
              <a:t>123456789</a:t>
            </a:r>
            <a:endParaRPr lang="en-US" sz="2800" dirty="0">
              <a:latin typeface="Baloo Bhai 2" pitchFamily="66" charset="0"/>
              <a:cs typeface="Baloo Bhai 2" pitchFamily="66" charset="0"/>
            </a:endParaRPr>
          </a:p>
        </p:txBody>
      </p:sp>
      <p:sp>
        <p:nvSpPr>
          <p:cNvPr id="6" name="Title 1"/>
          <p:cNvSpPr txBox="1">
            <a:spLocks/>
          </p:cNvSpPr>
          <p:nvPr/>
        </p:nvSpPr>
        <p:spPr>
          <a:xfrm>
            <a:off x="0" y="928678"/>
            <a:ext cx="9144000" cy="1143000"/>
          </a:xfrm>
          <a:prstGeom prst="rect">
            <a:avLst/>
          </a:prstGeom>
        </p:spPr>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rgbClr val="00B050"/>
                </a:solidFill>
                <a:effectLst/>
                <a:uLnTx/>
                <a:uFillTx/>
                <a:latin typeface="Baloo Bhai 2" pitchFamily="66" charset="0"/>
                <a:ea typeface="+mj-ea"/>
                <a:cs typeface="Baloo Bhai 2" pitchFamily="66" charset="0"/>
              </a:rPr>
              <a:t>Operating</a:t>
            </a:r>
            <a:r>
              <a:rPr kumimoji="0" lang="en-GB" sz="2800" b="1" i="0" u="none" strike="noStrike" kern="1200" cap="none" spc="0" normalizeH="0" noProof="0" dirty="0" smtClean="0">
                <a:ln>
                  <a:noFill/>
                </a:ln>
                <a:solidFill>
                  <a:srgbClr val="00B050"/>
                </a:solidFill>
                <a:effectLst/>
                <a:uLnTx/>
                <a:uFillTx/>
                <a:latin typeface="Baloo Bhai 2" pitchFamily="66" charset="0"/>
                <a:ea typeface="+mj-ea"/>
                <a:cs typeface="Baloo Bhai 2" pitchFamily="66" charset="0"/>
              </a:rPr>
              <a:t> System, it’s objectives and characteristics</a:t>
            </a:r>
            <a:endParaRPr kumimoji="0" lang="en-US" sz="2800" b="1" i="0" u="none" strike="noStrike" kern="1200" cap="none" spc="0" normalizeH="0" baseline="0" noProof="0" dirty="0">
              <a:ln>
                <a:noFill/>
              </a:ln>
              <a:solidFill>
                <a:srgbClr val="00B050"/>
              </a:solidFill>
              <a:effectLst/>
              <a:uLnTx/>
              <a:uFillTx/>
              <a:latin typeface="Baloo Bhai 2" pitchFamily="66" charset="0"/>
              <a:ea typeface="+mj-ea"/>
              <a:cs typeface="Baloo Bhai 2" pitchFamily="66" charset="0"/>
            </a:endParaRPr>
          </a:p>
        </p:txBody>
      </p:sp>
      <p:sp>
        <p:nvSpPr>
          <p:cNvPr id="8" name="Content Placeholder 2"/>
          <p:cNvSpPr txBox="1">
            <a:spLocks/>
          </p:cNvSpPr>
          <p:nvPr/>
        </p:nvSpPr>
        <p:spPr>
          <a:xfrm>
            <a:off x="4676804" y="2708936"/>
            <a:ext cx="4038600" cy="3363270"/>
          </a:xfrm>
          <a:prstGeom prst="rect">
            <a:avLst/>
          </a:prstGeom>
        </p:spPr>
        <p:txBody>
          <a:bodyPr vert="horz">
            <a:norm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800" b="0" i="0" u="none" strike="noStrike" kern="1200" cap="none" spc="0" normalizeH="0" baseline="0" noProof="0" dirty="0" smtClean="0">
                <a:ln>
                  <a:noFill/>
                </a:ln>
                <a:solidFill>
                  <a:schemeClr val="tx2"/>
                </a:solidFill>
                <a:effectLst/>
                <a:uLnTx/>
                <a:uFillTx/>
                <a:latin typeface="Baloo Bhai 2" pitchFamily="66" charset="0"/>
                <a:ea typeface="+mn-ea"/>
                <a:cs typeface="Baloo Bhai 2" pitchFamily="66" charset="0"/>
              </a:rPr>
              <a:t>Submitted</a:t>
            </a:r>
            <a:r>
              <a:rPr kumimoji="0" lang="en-GB" sz="2800" b="0" i="0" u="none" strike="noStrike" kern="1200" cap="none" spc="0" normalizeH="0" noProof="0" dirty="0" smtClean="0">
                <a:ln>
                  <a:noFill/>
                </a:ln>
                <a:solidFill>
                  <a:schemeClr val="tx2"/>
                </a:solidFill>
                <a:effectLst/>
                <a:uLnTx/>
                <a:uFillTx/>
                <a:latin typeface="Baloo Bhai 2" pitchFamily="66" charset="0"/>
                <a:ea typeface="+mn-ea"/>
                <a:cs typeface="Baloo Bhai 2" pitchFamily="66" charset="0"/>
              </a:rPr>
              <a:t> to</a:t>
            </a:r>
            <a:r>
              <a:rPr kumimoji="0" lang="en-GB" sz="2800" b="0" i="0" u="none" strike="noStrike" kern="1200" cap="none" spc="0" normalizeH="0" baseline="0" noProof="0" dirty="0" smtClean="0">
                <a:ln>
                  <a:noFill/>
                </a:ln>
                <a:solidFill>
                  <a:schemeClr val="tx2"/>
                </a:solidFill>
                <a:effectLst/>
                <a:uLnTx/>
                <a:uFillTx/>
                <a:latin typeface="Baloo Bhai 2" pitchFamily="66" charset="0"/>
                <a:ea typeface="+mn-ea"/>
                <a:cs typeface="Baloo Bhai 2" pitchFamily="66" charset="0"/>
              </a:rPr>
              <a:t>:</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Baloo Bhai 2" pitchFamily="66" charset="0"/>
                <a:ea typeface="+mn-ea"/>
                <a:cs typeface="Baloo Bhai 2" pitchFamily="66" charset="0"/>
              </a:rPr>
              <a:t>Mr</a:t>
            </a:r>
            <a:r>
              <a:rPr kumimoji="0" lang="en-GB" sz="2800" b="0" i="0" u="none" strike="noStrike" kern="1200" cap="none" spc="0" normalizeH="0" baseline="0" noProof="0" dirty="0" smtClean="0">
                <a:ln>
                  <a:noFill/>
                </a:ln>
                <a:solidFill>
                  <a:schemeClr val="tx1"/>
                </a:solidFill>
                <a:effectLst/>
                <a:uLnTx/>
                <a:uFillTx/>
                <a:latin typeface="Baloo Bhai 2" pitchFamily="66" charset="0"/>
                <a:ea typeface="+mn-ea"/>
                <a:cs typeface="Baloo Bhai 2" pitchFamily="66" charset="0"/>
              </a:rPr>
              <a:t>.</a:t>
            </a:r>
            <a:r>
              <a:rPr lang="en-GB" sz="2800" dirty="0" smtClean="0">
                <a:latin typeface="Baloo Bhai 2" pitchFamily="66" charset="0"/>
                <a:cs typeface="Baloo Bhai 2" pitchFamily="66" charset="0"/>
              </a:rPr>
              <a:t>....</a:t>
            </a:r>
            <a:endParaRPr kumimoji="0" lang="en-GB" sz="2800" b="0" i="0" u="none" strike="noStrike" kern="1200" cap="none" spc="0" normalizeH="0" baseline="0" noProof="0" dirty="0" smtClean="0">
              <a:ln>
                <a:noFill/>
              </a:ln>
              <a:solidFill>
                <a:schemeClr val="tx1"/>
              </a:solidFill>
              <a:effectLst/>
              <a:uLnTx/>
              <a:uFillTx/>
              <a:latin typeface="Baloo Bhai 2" pitchFamily="66" charset="0"/>
              <a:ea typeface="+mn-ea"/>
              <a:cs typeface="Baloo Bhai 2" pitchFamily="66"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800" b="0" i="0" u="none" strike="noStrike" kern="1200" cap="none" spc="0" normalizeH="0" baseline="0" noProof="0" dirty="0" smtClean="0">
                <a:ln>
                  <a:noFill/>
                </a:ln>
                <a:solidFill>
                  <a:schemeClr val="tx1"/>
                </a:solidFill>
                <a:effectLst/>
                <a:uLnTx/>
                <a:uFillTx/>
                <a:latin typeface="Baloo Bhai 2" pitchFamily="66" charset="0"/>
                <a:ea typeface="+mn-ea"/>
                <a:cs typeface="Baloo Bhai 2" pitchFamily="66" charset="0"/>
              </a:rPr>
              <a:t>Assistant</a:t>
            </a:r>
            <a:r>
              <a:rPr kumimoji="0" lang="en-GB" sz="2800" b="0" i="0" u="none" strike="noStrike" kern="1200" cap="none" spc="0" normalizeH="0" noProof="0" dirty="0" smtClean="0">
                <a:ln>
                  <a:noFill/>
                </a:ln>
                <a:solidFill>
                  <a:schemeClr val="tx1"/>
                </a:solidFill>
                <a:effectLst/>
                <a:uLnTx/>
                <a:uFillTx/>
                <a:latin typeface="Baloo Bhai 2" pitchFamily="66" charset="0"/>
                <a:ea typeface="+mn-ea"/>
                <a:cs typeface="Baloo Bhai 2" pitchFamily="66" charset="0"/>
              </a:rPr>
              <a:t> Professor of </a:t>
            </a:r>
            <a:r>
              <a:rPr kumimoji="0" lang="en-GB" sz="2800" b="0" i="0" u="none" strike="noStrike" kern="1200" cap="none" spc="0" normalizeH="0" noProof="0" dirty="0" smtClean="0">
                <a:ln>
                  <a:noFill/>
                </a:ln>
                <a:solidFill>
                  <a:schemeClr val="tx1"/>
                </a:solidFill>
                <a:effectLst/>
                <a:uLnTx/>
                <a:uFillTx/>
                <a:latin typeface="Baloo Bhai 2" pitchFamily="66" charset="0"/>
                <a:ea typeface="+mn-ea"/>
                <a:cs typeface="Baloo Bhai 2" pitchFamily="66" charset="0"/>
              </a:rPr>
              <a:t>.....</a:t>
            </a:r>
            <a:endParaRPr kumimoji="0" lang="en-US" sz="2800" b="0" i="0" u="none" strike="noStrike" kern="1200" cap="none" spc="0" normalizeH="0" baseline="0" noProof="0" dirty="0">
              <a:ln>
                <a:noFill/>
              </a:ln>
              <a:solidFill>
                <a:schemeClr val="tx1"/>
              </a:solidFill>
              <a:effectLst/>
              <a:uLnTx/>
              <a:uFillTx/>
              <a:latin typeface="Baloo Bhai 2" pitchFamily="66" charset="0"/>
              <a:ea typeface="+mn-ea"/>
              <a:cs typeface="Baloo Bhai 2"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lstStyle/>
          <a:p>
            <a:pPr algn="ctr" fontAlgn="base"/>
            <a:r>
              <a:rPr lang="en-US" b="1" dirty="0">
                <a:latin typeface="Baloo Bhai 2" pitchFamily="66" charset="0"/>
                <a:cs typeface="Baloo Bhai 2" pitchFamily="66" charset="0"/>
              </a:rPr>
              <a:t>Operating System</a:t>
            </a:r>
          </a:p>
        </p:txBody>
      </p:sp>
      <p:sp>
        <p:nvSpPr>
          <p:cNvPr id="3" name="Content Placeholder 2"/>
          <p:cNvSpPr>
            <a:spLocks noGrp="1"/>
          </p:cNvSpPr>
          <p:nvPr>
            <p:ph idx="1"/>
          </p:nvPr>
        </p:nvSpPr>
        <p:spPr>
          <a:xfrm>
            <a:off x="457200" y="1754524"/>
            <a:ext cx="8229600" cy="4389120"/>
          </a:xfrm>
        </p:spPr>
        <p:txBody>
          <a:bodyPr>
            <a:noAutofit/>
          </a:bodyPr>
          <a:lstStyle/>
          <a:p>
            <a:pPr algn="just"/>
            <a:r>
              <a:rPr lang="en-GB" sz="2500" dirty="0" smtClean="0">
                <a:latin typeface="Baloo Bhai 2" pitchFamily="66" charset="0"/>
                <a:cs typeface="Baloo Bhai 2" pitchFamily="66" charset="0"/>
              </a:rPr>
              <a:t>Acts </a:t>
            </a:r>
            <a:r>
              <a:rPr lang="en-GB" sz="2500" dirty="0">
                <a:latin typeface="Baloo Bhai 2" pitchFamily="66" charset="0"/>
                <a:cs typeface="Baloo Bhai 2" pitchFamily="66" charset="0"/>
              </a:rPr>
              <a:t>as an </a:t>
            </a:r>
            <a:r>
              <a:rPr lang="en-GB" sz="2500" dirty="0" smtClean="0">
                <a:latin typeface="Baloo Bhai 2" pitchFamily="66" charset="0"/>
                <a:cs typeface="Baloo Bhai 2" pitchFamily="66" charset="0"/>
              </a:rPr>
              <a:t>interface between user and </a:t>
            </a:r>
            <a:r>
              <a:rPr lang="en-GB" sz="2500" dirty="0">
                <a:latin typeface="Baloo Bhai 2" pitchFamily="66" charset="0"/>
                <a:cs typeface="Baloo Bhai 2" pitchFamily="66" charset="0"/>
              </a:rPr>
              <a:t>computer </a:t>
            </a:r>
            <a:r>
              <a:rPr lang="en-GB" sz="2500" dirty="0" smtClean="0">
                <a:latin typeface="Baloo Bhai 2" pitchFamily="66" charset="0"/>
                <a:cs typeface="Baloo Bhai 2" pitchFamily="66" charset="0"/>
              </a:rPr>
              <a:t>hardware</a:t>
            </a:r>
          </a:p>
          <a:p>
            <a:pPr algn="just"/>
            <a:r>
              <a:rPr lang="en-GB" sz="2500" dirty="0" smtClean="0">
                <a:latin typeface="Baloo Bhai 2" pitchFamily="66" charset="0"/>
                <a:cs typeface="Baloo Bhai 2" pitchFamily="66" charset="0"/>
              </a:rPr>
              <a:t>It </a:t>
            </a:r>
            <a:r>
              <a:rPr lang="en-GB" sz="2500" dirty="0">
                <a:latin typeface="Baloo Bhai 2" pitchFamily="66" charset="0"/>
                <a:cs typeface="Baloo Bhai 2" pitchFamily="66" charset="0"/>
              </a:rPr>
              <a:t>is a software that manages computer hardware. </a:t>
            </a:r>
            <a:endParaRPr lang="en-GB" sz="2500" dirty="0" smtClean="0">
              <a:latin typeface="Baloo Bhai 2" pitchFamily="66" charset="0"/>
              <a:cs typeface="Baloo Bhai 2" pitchFamily="66" charset="0"/>
            </a:endParaRPr>
          </a:p>
          <a:p>
            <a:pPr algn="just"/>
            <a:r>
              <a:rPr lang="en-GB" sz="2500" dirty="0" smtClean="0">
                <a:latin typeface="Baloo Bhai 2" pitchFamily="66" charset="0"/>
                <a:cs typeface="Baloo Bhai 2" pitchFamily="66" charset="0"/>
              </a:rPr>
              <a:t>OS is designed in a way that it can manage the overall resources and operations of the computer</a:t>
            </a:r>
          </a:p>
          <a:p>
            <a:pPr algn="just"/>
            <a:r>
              <a:rPr lang="en-GB" sz="2500" dirty="0" smtClean="0">
                <a:latin typeface="Baloo Bhai 2" pitchFamily="66" charset="0"/>
                <a:cs typeface="Baloo Bhai 2" pitchFamily="66" charset="0"/>
              </a:rPr>
              <a:t>Controls and monitors the execution of all other programs that reside in the computer, which also includes application programs and other system software of the computer.</a:t>
            </a:r>
          </a:p>
          <a:p>
            <a:pPr algn="just"/>
            <a:r>
              <a:rPr lang="en-GB" sz="2500" dirty="0" smtClean="0">
                <a:latin typeface="Baloo Bhai 2" pitchFamily="66" charset="0"/>
                <a:cs typeface="Baloo Bhai 2" pitchFamily="66" charset="0"/>
              </a:rPr>
              <a:t>Examples of the operating system are Windows, Linux, Mac OS, etc. </a:t>
            </a:r>
            <a:endParaRPr lang="en-US" sz="2500" dirty="0">
              <a:latin typeface="Baloo Bhai 2" pitchFamily="66" charset="0"/>
              <a:cs typeface="Baloo Bhai 2"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86808" cy="1143000"/>
          </a:xfrm>
        </p:spPr>
        <p:txBody>
          <a:bodyPr>
            <a:noAutofit/>
          </a:bodyPr>
          <a:lstStyle/>
          <a:p>
            <a:pPr algn="ctr"/>
            <a:r>
              <a:rPr lang="en-US" b="1" dirty="0">
                <a:latin typeface="Baloo Bhai 2" pitchFamily="66" charset="0"/>
                <a:cs typeface="Baloo Bhai 2" pitchFamily="66" charset="0"/>
              </a:rPr>
              <a:t>Diagram of the </a:t>
            </a:r>
            <a:r>
              <a:rPr lang="en-US" b="1" dirty="0" smtClean="0">
                <a:latin typeface="Baloo Bhai 2" pitchFamily="66" charset="0"/>
                <a:cs typeface="Baloo Bhai 2" pitchFamily="66" charset="0"/>
              </a:rPr>
              <a:t>OS</a:t>
            </a:r>
            <a:endParaRPr lang="en-US" dirty="0">
              <a:latin typeface="Baloo Bhai 2" pitchFamily="66" charset="0"/>
              <a:cs typeface="Baloo Bhai 2" pitchFamily="66" charset="0"/>
            </a:endParaRPr>
          </a:p>
        </p:txBody>
      </p:sp>
      <p:sp>
        <p:nvSpPr>
          <p:cNvPr id="8" name="Rounded Rectangle 7"/>
          <p:cNvSpPr/>
          <p:nvPr/>
        </p:nvSpPr>
        <p:spPr>
          <a:xfrm>
            <a:off x="3643306" y="2143116"/>
            <a:ext cx="3071834" cy="42162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2"/>
                </a:solidFill>
                <a:latin typeface="Baloo Bhai 2" pitchFamily="66" charset="0"/>
                <a:cs typeface="Baloo Bhai 2" pitchFamily="66" charset="0"/>
              </a:rPr>
              <a:t>Human Users</a:t>
            </a:r>
            <a:endParaRPr lang="en-US" sz="2800" dirty="0">
              <a:solidFill>
                <a:schemeClr val="tx2"/>
              </a:solidFill>
              <a:latin typeface="Baloo Bhai 2" pitchFamily="66" charset="0"/>
              <a:cs typeface="Baloo Bhai 2" pitchFamily="66" charset="0"/>
            </a:endParaRPr>
          </a:p>
        </p:txBody>
      </p:sp>
      <p:sp>
        <p:nvSpPr>
          <p:cNvPr id="9" name="Rounded Rectangle 8"/>
          <p:cNvSpPr/>
          <p:nvPr/>
        </p:nvSpPr>
        <p:spPr>
          <a:xfrm>
            <a:off x="928662" y="3071810"/>
            <a:ext cx="3929090" cy="428628"/>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2"/>
                </a:solidFill>
                <a:latin typeface="Baloo Bhai 2" pitchFamily="66" charset="0"/>
                <a:cs typeface="Baloo Bhai 2" pitchFamily="66" charset="0"/>
              </a:rPr>
              <a:t>Application Software</a:t>
            </a:r>
            <a:endParaRPr lang="en-US" sz="2800" dirty="0">
              <a:solidFill>
                <a:schemeClr val="tx2"/>
              </a:solidFill>
              <a:latin typeface="Baloo Bhai 2" pitchFamily="66" charset="0"/>
              <a:cs typeface="Baloo Bhai 2" pitchFamily="66" charset="0"/>
            </a:endParaRPr>
          </a:p>
        </p:txBody>
      </p:sp>
      <p:sp>
        <p:nvSpPr>
          <p:cNvPr id="10" name="Rounded Rectangle 9"/>
          <p:cNvSpPr/>
          <p:nvPr/>
        </p:nvSpPr>
        <p:spPr>
          <a:xfrm>
            <a:off x="1714480" y="3929066"/>
            <a:ext cx="5357850" cy="428628"/>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2"/>
                </a:solidFill>
                <a:latin typeface="Baloo Bhai 2" pitchFamily="66" charset="0"/>
                <a:cs typeface="Baloo Bhai 2" pitchFamily="66" charset="0"/>
              </a:rPr>
              <a:t>Operating System</a:t>
            </a:r>
            <a:endParaRPr lang="en-US" sz="2800" dirty="0">
              <a:solidFill>
                <a:schemeClr val="tx2"/>
              </a:solidFill>
              <a:latin typeface="Baloo Bhai 2" pitchFamily="66" charset="0"/>
              <a:cs typeface="Baloo Bhai 2" pitchFamily="66" charset="0"/>
            </a:endParaRPr>
          </a:p>
        </p:txBody>
      </p:sp>
      <p:sp>
        <p:nvSpPr>
          <p:cNvPr id="11" name="Rounded Rectangle 10"/>
          <p:cNvSpPr/>
          <p:nvPr/>
        </p:nvSpPr>
        <p:spPr>
          <a:xfrm>
            <a:off x="1214414" y="4786322"/>
            <a:ext cx="4214842" cy="428628"/>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2"/>
                </a:solidFill>
                <a:latin typeface="Baloo Bhai 2" pitchFamily="66" charset="0"/>
                <a:cs typeface="Baloo Bhai 2" pitchFamily="66" charset="0"/>
              </a:rPr>
              <a:t>Other System Software</a:t>
            </a:r>
            <a:endParaRPr lang="en-US" sz="2800" dirty="0">
              <a:solidFill>
                <a:schemeClr val="tx2"/>
              </a:solidFill>
              <a:latin typeface="Baloo Bhai 2" pitchFamily="66" charset="0"/>
              <a:cs typeface="Baloo Bhai 2" pitchFamily="66" charset="0"/>
            </a:endParaRPr>
          </a:p>
        </p:txBody>
      </p:sp>
      <p:sp>
        <p:nvSpPr>
          <p:cNvPr id="12" name="Rounded Rectangle 11"/>
          <p:cNvSpPr/>
          <p:nvPr/>
        </p:nvSpPr>
        <p:spPr>
          <a:xfrm>
            <a:off x="3428992" y="5500702"/>
            <a:ext cx="3643338" cy="428628"/>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2"/>
                </a:solidFill>
                <a:latin typeface="Baloo Bhai 2" pitchFamily="66" charset="0"/>
                <a:cs typeface="Baloo Bhai 2" pitchFamily="66" charset="0"/>
              </a:rPr>
              <a:t>Hardware</a:t>
            </a:r>
            <a:endParaRPr lang="en-US" sz="2800" dirty="0">
              <a:solidFill>
                <a:schemeClr val="tx2"/>
              </a:solidFill>
              <a:latin typeface="Baloo Bhai 2" pitchFamily="66" charset="0"/>
              <a:cs typeface="Baloo Bhai 2" pitchFamily="66" charset="0"/>
            </a:endParaRPr>
          </a:p>
        </p:txBody>
      </p:sp>
      <p:sp>
        <p:nvSpPr>
          <p:cNvPr id="13" name="Down Arrow 12"/>
          <p:cNvSpPr/>
          <p:nvPr/>
        </p:nvSpPr>
        <p:spPr>
          <a:xfrm>
            <a:off x="6215074" y="2571744"/>
            <a:ext cx="285752" cy="1357322"/>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flipV="1">
            <a:off x="6215074" y="4357694"/>
            <a:ext cx="285752" cy="1357322"/>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V="1">
            <a:off x="4214810" y="5214950"/>
            <a:ext cx="214314" cy="50006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flipV="1">
            <a:off x="3286116" y="4357694"/>
            <a:ext cx="214314" cy="428628"/>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929058" y="2571744"/>
            <a:ext cx="214314" cy="50006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2571736" y="3500438"/>
            <a:ext cx="214314" cy="428628"/>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normAutofit/>
          </a:bodyPr>
          <a:lstStyle/>
          <a:p>
            <a:pPr algn="ctr"/>
            <a:r>
              <a:rPr lang="en-US" b="1" dirty="0" smtClean="0">
                <a:latin typeface="Baloo Bhai 2" pitchFamily="66" charset="0"/>
                <a:cs typeface="Baloo Bhai 2" pitchFamily="66" charset="0"/>
              </a:rPr>
              <a:t>Objectives</a:t>
            </a:r>
            <a:endParaRPr lang="en-US" dirty="0">
              <a:latin typeface="Baloo Bhai 2" pitchFamily="66" charset="0"/>
              <a:cs typeface="Baloo Bhai 2" pitchFamily="66" charset="0"/>
            </a:endParaRPr>
          </a:p>
        </p:txBody>
      </p:sp>
      <p:sp>
        <p:nvSpPr>
          <p:cNvPr id="3" name="Content Placeholder 2"/>
          <p:cNvSpPr>
            <a:spLocks noGrp="1"/>
          </p:cNvSpPr>
          <p:nvPr>
            <p:ph idx="1"/>
          </p:nvPr>
        </p:nvSpPr>
        <p:spPr>
          <a:xfrm>
            <a:off x="457200" y="1500174"/>
            <a:ext cx="8229600" cy="4389120"/>
          </a:xfrm>
        </p:spPr>
        <p:txBody>
          <a:bodyPr>
            <a:noAutofit/>
          </a:bodyPr>
          <a:lstStyle/>
          <a:p>
            <a:pPr lvl="0" algn="just" fontAlgn="base"/>
            <a:r>
              <a:rPr lang="en-US" sz="2500" b="1" dirty="0">
                <a:latin typeface="Baloo Bhai 2" pitchFamily="66" charset="0"/>
                <a:cs typeface="Baloo Bhai 2" pitchFamily="66" charset="0"/>
              </a:rPr>
              <a:t>User Friendly:</a:t>
            </a:r>
            <a:r>
              <a:rPr lang="en-US" sz="2500" dirty="0">
                <a:latin typeface="Baloo Bhai 2" pitchFamily="66" charset="0"/>
                <a:cs typeface="Baloo Bhai 2" pitchFamily="66" charset="0"/>
              </a:rPr>
              <a:t> To make the computer system more interactive with a more convenient interface for the users.</a:t>
            </a:r>
          </a:p>
          <a:p>
            <a:pPr lvl="0" algn="just" fontAlgn="base"/>
            <a:r>
              <a:rPr lang="en-US" sz="2500" dirty="0" smtClean="0">
                <a:latin typeface="Baloo Bhai 2" pitchFamily="66" charset="0"/>
                <a:cs typeface="Baloo Bhai 2" pitchFamily="66" charset="0"/>
              </a:rPr>
              <a:t>Provide </a:t>
            </a:r>
            <a:r>
              <a:rPr lang="en-US" sz="2500" dirty="0">
                <a:latin typeface="Baloo Bhai 2" pitchFamily="66" charset="0"/>
                <a:cs typeface="Baloo Bhai 2" pitchFamily="66" charset="0"/>
              </a:rPr>
              <a:t>easy access to users for using resources by acting as an </a:t>
            </a:r>
            <a:r>
              <a:rPr lang="en-US" sz="2500" dirty="0" smtClean="0">
                <a:latin typeface="Baloo Bhai 2" pitchFamily="66" charset="0"/>
                <a:cs typeface="Baloo Bhai 2" pitchFamily="66" charset="0"/>
              </a:rPr>
              <a:t>interface between </a:t>
            </a:r>
            <a:r>
              <a:rPr lang="en-US" sz="2500" dirty="0">
                <a:latin typeface="Baloo Bhai 2" pitchFamily="66" charset="0"/>
                <a:cs typeface="Baloo Bhai 2" pitchFamily="66" charset="0"/>
              </a:rPr>
              <a:t>the hardware and </a:t>
            </a:r>
            <a:r>
              <a:rPr lang="en-US" sz="2500" dirty="0" smtClean="0">
                <a:latin typeface="Baloo Bhai 2" pitchFamily="66" charset="0"/>
                <a:cs typeface="Baloo Bhai 2" pitchFamily="66" charset="0"/>
              </a:rPr>
              <a:t>users</a:t>
            </a:r>
            <a:r>
              <a:rPr lang="en-US" sz="2500" dirty="0">
                <a:latin typeface="Baloo Bhai 2" pitchFamily="66" charset="0"/>
                <a:cs typeface="Baloo Bhai 2" pitchFamily="66" charset="0"/>
              </a:rPr>
              <a:t>.</a:t>
            </a:r>
          </a:p>
          <a:p>
            <a:pPr lvl="0" algn="just" fontAlgn="base"/>
            <a:r>
              <a:rPr lang="en-US" sz="2500" dirty="0">
                <a:latin typeface="Baloo Bhai 2" pitchFamily="66" charset="0"/>
                <a:cs typeface="Baloo Bhai 2" pitchFamily="66" charset="0"/>
              </a:rPr>
              <a:t>For managing the resources of a computer.</a:t>
            </a:r>
          </a:p>
          <a:p>
            <a:pPr lvl="0" algn="just" fontAlgn="base"/>
            <a:r>
              <a:rPr lang="en-US" sz="2500" b="1" dirty="0">
                <a:latin typeface="Baloo Bhai 2" pitchFamily="66" charset="0"/>
                <a:cs typeface="Baloo Bhai 2" pitchFamily="66" charset="0"/>
              </a:rPr>
              <a:t>Controls and Monitoring:</a:t>
            </a:r>
            <a:r>
              <a:rPr lang="en-US" sz="2500" dirty="0">
                <a:latin typeface="Baloo Bhai 2" pitchFamily="66" charset="0"/>
                <a:cs typeface="Baloo Bhai 2" pitchFamily="66" charset="0"/>
              </a:rPr>
              <a:t> By keeping the track of who is using which resource, granting resource requests, and mediating conflicting requests from different programs and users.</a:t>
            </a:r>
          </a:p>
          <a:p>
            <a:pPr lvl="0" algn="just" fontAlgn="base"/>
            <a:r>
              <a:rPr lang="en-US" sz="2500" dirty="0">
                <a:latin typeface="Baloo Bhai 2" pitchFamily="66" charset="0"/>
                <a:cs typeface="Baloo Bhai 2" pitchFamily="66" charset="0"/>
              </a:rPr>
              <a:t>Providing efficient and fair sharing of resources between the users and programs</a:t>
            </a:r>
            <a:r>
              <a:rPr lang="en-US" sz="2500" dirty="0" smtClean="0">
                <a:latin typeface="Baloo Bhai 2" pitchFamily="66" charset="0"/>
                <a:cs typeface="Baloo Bhai 2" pitchFamily="66" charset="0"/>
              </a:rPr>
              <a:t>.</a:t>
            </a:r>
            <a:endParaRPr lang="en-US" sz="2500" dirty="0">
              <a:latin typeface="Baloo Bhai 2" pitchFamily="66" charset="0"/>
              <a:cs typeface="Baloo Bhai 2"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0"/>
          </a:xfrm>
        </p:spPr>
        <p:txBody>
          <a:bodyPr>
            <a:normAutofit/>
          </a:bodyPr>
          <a:lstStyle/>
          <a:p>
            <a:pPr algn="ctr"/>
            <a:r>
              <a:rPr lang="en-US" b="1" dirty="0" smtClean="0">
                <a:latin typeface="Baloo Bhai 2" pitchFamily="66" charset="0"/>
                <a:cs typeface="Baloo Bhai 2" pitchFamily="66" charset="0"/>
              </a:rPr>
              <a:t>Characteristics of OS</a:t>
            </a:r>
            <a:endParaRPr lang="en-US" dirty="0">
              <a:latin typeface="Baloo Bhai 2" pitchFamily="66" charset="0"/>
              <a:cs typeface="Baloo Bhai 2" pitchFamily="66" charset="0"/>
            </a:endParaRPr>
          </a:p>
        </p:txBody>
      </p:sp>
      <p:sp>
        <p:nvSpPr>
          <p:cNvPr id="3" name="Content Placeholder 2"/>
          <p:cNvSpPr>
            <a:spLocks noGrp="1"/>
          </p:cNvSpPr>
          <p:nvPr>
            <p:ph idx="1"/>
          </p:nvPr>
        </p:nvSpPr>
        <p:spPr>
          <a:xfrm>
            <a:off x="457200" y="1754524"/>
            <a:ext cx="8229600" cy="4389120"/>
          </a:xfrm>
        </p:spPr>
        <p:txBody>
          <a:bodyPr>
            <a:noAutofit/>
          </a:bodyPr>
          <a:lstStyle/>
          <a:p>
            <a:pPr lvl="0" algn="just" fontAlgn="base"/>
            <a:r>
              <a:rPr lang="en-US" sz="2500" b="1" dirty="0">
                <a:latin typeface="Baloo Bhai 2" pitchFamily="66" charset="0"/>
                <a:cs typeface="Baloo Bhai 2" pitchFamily="66" charset="0"/>
              </a:rPr>
              <a:t>Device Management: </a:t>
            </a:r>
            <a:r>
              <a:rPr lang="en-US" sz="2500" dirty="0">
                <a:latin typeface="Baloo Bhai 2" pitchFamily="66" charset="0"/>
                <a:cs typeface="Baloo Bhai 2" pitchFamily="66" charset="0"/>
              </a:rPr>
              <a:t>The operating system keeps track of all the devices. So, it is also called the Input / Output controller that decides which process gets the device, when, and for how much time.</a:t>
            </a:r>
          </a:p>
          <a:p>
            <a:pPr lvl="0" algn="just" fontAlgn="base"/>
            <a:r>
              <a:rPr lang="en-US" sz="2500" b="1" dirty="0">
                <a:latin typeface="Baloo Bhai 2" pitchFamily="66" charset="0"/>
                <a:cs typeface="Baloo Bhai 2" pitchFamily="66" charset="0"/>
              </a:rPr>
              <a:t>File Management: </a:t>
            </a:r>
            <a:r>
              <a:rPr lang="en-US" sz="2500" dirty="0">
                <a:latin typeface="Baloo Bhai 2" pitchFamily="66" charset="0"/>
                <a:cs typeface="Baloo Bhai 2" pitchFamily="66" charset="0"/>
              </a:rPr>
              <a:t>It allocates and de-allocates the resources and also decides who gets the resource.</a:t>
            </a:r>
          </a:p>
          <a:p>
            <a:pPr lvl="0" algn="just" fontAlgn="base"/>
            <a:r>
              <a:rPr lang="en-US" sz="2500" b="1" dirty="0">
                <a:latin typeface="Baloo Bhai 2" pitchFamily="66" charset="0"/>
                <a:cs typeface="Baloo Bhai 2" pitchFamily="66" charset="0"/>
              </a:rPr>
              <a:t>Job Accounting: </a:t>
            </a:r>
            <a:r>
              <a:rPr lang="en-US" sz="2500" dirty="0">
                <a:latin typeface="Baloo Bhai 2" pitchFamily="66" charset="0"/>
                <a:cs typeface="Baloo Bhai 2" pitchFamily="66" charset="0"/>
              </a:rPr>
              <a:t>It keeps the track of time and resources used by various jobs or users.</a:t>
            </a:r>
          </a:p>
          <a:p>
            <a:pPr lvl="0" algn="just" fontAlgn="base"/>
            <a:r>
              <a:rPr lang="en-US" sz="2500" b="1" dirty="0">
                <a:latin typeface="Baloo Bhai 2" pitchFamily="66" charset="0"/>
                <a:cs typeface="Baloo Bhai 2" pitchFamily="66" charset="0"/>
              </a:rPr>
              <a:t>Error-detecting Aids: </a:t>
            </a:r>
            <a:r>
              <a:rPr lang="en-US" sz="2500" dirty="0">
                <a:latin typeface="Baloo Bhai 2" pitchFamily="66" charset="0"/>
                <a:cs typeface="Baloo Bhai 2" pitchFamily="66" charset="0"/>
              </a:rPr>
              <a:t>It contains methods that include the production of dumps, traces, error messages, and other debugging and error-detecting methods.</a:t>
            </a:r>
          </a:p>
          <a:p>
            <a:pPr algn="just"/>
            <a:endParaRPr lang="en-US" sz="2500" dirty="0">
              <a:latin typeface="Baloo Bhai 2" pitchFamily="66" charset="0"/>
              <a:cs typeface="Baloo Bhai 2"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54458"/>
            <a:ext cx="8229600" cy="5603542"/>
          </a:xfrm>
        </p:spPr>
        <p:txBody>
          <a:bodyPr>
            <a:noAutofit/>
          </a:bodyPr>
          <a:lstStyle/>
          <a:p>
            <a:pPr lvl="0" algn="just" fontAlgn="base"/>
            <a:r>
              <a:rPr lang="en-US" sz="2500" b="1" dirty="0">
                <a:latin typeface="Baloo Bhai 2" pitchFamily="66" charset="0"/>
                <a:cs typeface="Baloo Bhai 2" pitchFamily="66" charset="0"/>
              </a:rPr>
              <a:t>Memory Management: </a:t>
            </a:r>
            <a:r>
              <a:rPr lang="en-US" sz="2500" dirty="0">
                <a:latin typeface="Baloo Bhai 2" pitchFamily="66" charset="0"/>
                <a:cs typeface="Baloo Bhai 2" pitchFamily="66" charset="0"/>
              </a:rPr>
              <a:t>It keeps track of the primary memory, like what part of it is in use by whom, or what part is not in use, etc. and It also allocates the memory when a process or program requests it.</a:t>
            </a:r>
          </a:p>
          <a:p>
            <a:pPr lvl="0" algn="just" fontAlgn="base"/>
            <a:r>
              <a:rPr lang="en-US" sz="2500" b="1" dirty="0">
                <a:latin typeface="Baloo Bhai 2" pitchFamily="66" charset="0"/>
                <a:cs typeface="Baloo Bhai 2" pitchFamily="66" charset="0"/>
              </a:rPr>
              <a:t>Processor Management:</a:t>
            </a:r>
            <a:r>
              <a:rPr lang="en-US" sz="2500" dirty="0">
                <a:latin typeface="Baloo Bhai 2" pitchFamily="66" charset="0"/>
                <a:cs typeface="Baloo Bhai 2" pitchFamily="66" charset="0"/>
              </a:rPr>
              <a:t> It allocates the processor to a process and then de-allocates the processor when it is no longer required or the job is done.</a:t>
            </a:r>
          </a:p>
          <a:p>
            <a:pPr lvl="0" algn="just" fontAlgn="base"/>
            <a:r>
              <a:rPr lang="en-US" sz="2500" b="1" dirty="0">
                <a:latin typeface="Baloo Bhai 2" pitchFamily="66" charset="0"/>
                <a:cs typeface="Baloo Bhai 2" pitchFamily="66" charset="0"/>
              </a:rPr>
              <a:t>Control on System Performance:</a:t>
            </a:r>
            <a:r>
              <a:rPr lang="en-US" sz="2500" dirty="0">
                <a:latin typeface="Baloo Bhai 2" pitchFamily="66" charset="0"/>
                <a:cs typeface="Baloo Bhai 2" pitchFamily="66" charset="0"/>
              </a:rPr>
              <a:t> It records the delays between the request for a service and from the system.</a:t>
            </a:r>
          </a:p>
          <a:p>
            <a:pPr lvl="0" algn="just" fontAlgn="base"/>
            <a:r>
              <a:rPr lang="en-US" sz="2500" b="1" dirty="0">
                <a:latin typeface="Baloo Bhai 2" pitchFamily="66" charset="0"/>
                <a:cs typeface="Baloo Bhai 2" pitchFamily="66" charset="0"/>
              </a:rPr>
              <a:t>Security: </a:t>
            </a:r>
            <a:r>
              <a:rPr lang="en-US" sz="2500" dirty="0">
                <a:latin typeface="Baloo Bhai 2" pitchFamily="66" charset="0"/>
                <a:cs typeface="Baloo Bhai 2" pitchFamily="66" charset="0"/>
              </a:rPr>
              <a:t>It prevents unauthorized access to programs and data by means of passwords or some kind of protection technique</a:t>
            </a:r>
            <a:r>
              <a:rPr lang="en-US" sz="2500" dirty="0" smtClean="0">
                <a:latin typeface="Baloo Bhai 2" pitchFamily="66" charset="0"/>
                <a:cs typeface="Baloo Bhai 2" pitchFamily="66" charset="0"/>
              </a:rPr>
              <a:t>.</a:t>
            </a:r>
            <a:endParaRPr lang="en-US" sz="2500" dirty="0">
              <a:latin typeface="Baloo Bhai 2" pitchFamily="66" charset="0"/>
              <a:cs typeface="Baloo Bhai 2" pitchFamily="66"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TotalTime>
  <Words>166</Words>
  <Application>Microsoft Office PowerPoint</Application>
  <PresentationFormat>On-screen Show (4:3)</PresentationFormat>
  <Paragraphs>38</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College Name Here</vt:lpstr>
      <vt:lpstr>Operating System</vt:lpstr>
      <vt:lpstr>Diagram of the OS</vt:lpstr>
      <vt:lpstr>Objectives</vt:lpstr>
      <vt:lpstr>Characteristics of OS</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Raju</dc:creator>
  <cp:lastModifiedBy>Raju</cp:lastModifiedBy>
  <cp:revision>26</cp:revision>
  <dcterms:created xsi:type="dcterms:W3CDTF">2021-11-19T16:03:55Z</dcterms:created>
  <dcterms:modified xsi:type="dcterms:W3CDTF">2022-03-30T09:05:42Z</dcterms:modified>
</cp:coreProperties>
</file>