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18"/>
  </p:notesMasterIdLst>
  <p:sldIdLst>
    <p:sldId id="307" r:id="rId3"/>
    <p:sldId id="308" r:id="rId4"/>
    <p:sldId id="258" r:id="rId5"/>
    <p:sldId id="326" r:id="rId6"/>
    <p:sldId id="327" r:id="rId7"/>
    <p:sldId id="275" r:id="rId8"/>
    <p:sldId id="328" r:id="rId9"/>
    <p:sldId id="320" r:id="rId10"/>
    <p:sldId id="267" r:id="rId11"/>
    <p:sldId id="278" r:id="rId12"/>
    <p:sldId id="309" r:id="rId13"/>
    <p:sldId id="322" r:id="rId14"/>
    <p:sldId id="323" r:id="rId15"/>
    <p:sldId id="325" r:id="rId16"/>
    <p:sldId id="31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7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p:cViewPr varScale="1">
        <p:scale>
          <a:sx n="68" d="100"/>
          <a:sy n="68" d="100"/>
        </p:scale>
        <p:origin x="147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A5324-1691-432E-9B96-DD7ECF3FE52F}" type="datetimeFigureOut">
              <a:rPr lang="en-US" smtClean="0"/>
              <a:t>6/16/2018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FCEDEF-2737-46F8-AF36-888F22E9CACE}" type="slidenum">
              <a:rPr lang="en-US" smtClean="0"/>
              <a:t>‹#›</a:t>
            </a:fld>
            <a:endParaRPr lang="en-US" dirty="0"/>
          </a:p>
        </p:txBody>
      </p:sp>
    </p:spTree>
    <p:extLst>
      <p:ext uri="{BB962C8B-B14F-4D97-AF65-F5344CB8AC3E}">
        <p14:creationId xmlns:p14="http://schemas.microsoft.com/office/powerpoint/2010/main" val="1787967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4"/>
          <p:cNvSpPr>
            <a:spLocks noGrp="1" noRot="1" noChangeAspect="1" noTextEdit="1"/>
          </p:cNvSpPr>
          <p:nvPr>
            <p:ph type="sldImg"/>
          </p:nvPr>
        </p:nvSpPr>
        <p:spPr bwMode="auto">
          <a:xfrm>
            <a:off x="1792288" y="428625"/>
            <a:ext cx="5048250" cy="37861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38230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571625" y="428625"/>
            <a:ext cx="4572000" cy="3429000"/>
          </a:xfrm>
        </p:spPr>
      </p:sp>
      <p:sp>
        <p:nvSpPr>
          <p:cNvPr id="5" name="Notes Placeholder 4"/>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803943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1A9F14-C511-417B-A9FD-D24FC59BDCAC}" type="datetime1">
              <a:rPr lang="en-US" smtClean="0"/>
              <a:t>6/16/2018</a:t>
            </a:fld>
            <a:endParaRPr lang="en-US" dirty="0"/>
          </a:p>
        </p:txBody>
      </p:sp>
      <p:sp>
        <p:nvSpPr>
          <p:cNvPr id="8" name="Slide Number Placeholder 7"/>
          <p:cNvSpPr>
            <a:spLocks noGrp="1"/>
          </p:cNvSpPr>
          <p:nvPr>
            <p:ph type="sldNum" sz="quarter" idx="11"/>
          </p:nvPr>
        </p:nvSpPr>
        <p:spPr/>
        <p:txBody>
          <a:bodyPr/>
          <a:lstStyle/>
          <a:p>
            <a:fld id="{98228B8A-B7F7-4AE1-9522-DFDE1528AC71}" type="slidenum">
              <a:rPr lang="en-US" smtClean="0"/>
              <a:t>‹#›</a:t>
            </a:fld>
            <a:endParaRPr lang="en-US" dirty="0"/>
          </a:p>
        </p:txBody>
      </p:sp>
      <p:sp>
        <p:nvSpPr>
          <p:cNvPr id="9" name="Footer Placeholder 8"/>
          <p:cNvSpPr>
            <a:spLocks noGrp="1"/>
          </p:cNvSpPr>
          <p:nvPr>
            <p:ph type="ftr" sz="quarter" idx="12"/>
          </p:nvPr>
        </p:nvSpPr>
        <p:spPr/>
        <p:txBody>
          <a:bodyPr/>
          <a:lstStyle/>
          <a:p>
            <a:r>
              <a:rPr lang="en-US" dirty="0"/>
              <a:t>IGATE Sensitive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BBCBAB-C02B-4274-A7B8-550998EC6408}" type="datetime1">
              <a:rPr lang="en-US" smtClean="0"/>
              <a:t>6/16/2018</a:t>
            </a:fld>
            <a:endParaRPr lang="en-US" dirty="0"/>
          </a:p>
        </p:txBody>
      </p:sp>
      <p:sp>
        <p:nvSpPr>
          <p:cNvPr id="5" name="Footer Placeholder 4"/>
          <p:cNvSpPr>
            <a:spLocks noGrp="1"/>
          </p:cNvSpPr>
          <p:nvPr>
            <p:ph type="ftr" sz="quarter" idx="11"/>
          </p:nvPr>
        </p:nvSpPr>
        <p:spPr/>
        <p:txBody>
          <a:bodyPr/>
          <a:lstStyle/>
          <a:p>
            <a:r>
              <a:rPr lang="en-US" dirty="0"/>
              <a:t>IGATE Sensitive</a:t>
            </a:r>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CA2D8-4097-488C-8F22-5B6BC7F8F25F}" type="datetime1">
              <a:rPr lang="en-US" smtClean="0"/>
              <a:t>6/16/2018</a:t>
            </a:fld>
            <a:endParaRPr lang="en-US" dirty="0"/>
          </a:p>
        </p:txBody>
      </p:sp>
      <p:sp>
        <p:nvSpPr>
          <p:cNvPr id="5" name="Footer Placeholder 4"/>
          <p:cNvSpPr>
            <a:spLocks noGrp="1"/>
          </p:cNvSpPr>
          <p:nvPr>
            <p:ph type="ftr" sz="quarter" idx="11"/>
          </p:nvPr>
        </p:nvSpPr>
        <p:spPr/>
        <p:txBody>
          <a:bodyPr/>
          <a:lstStyle/>
          <a:p>
            <a:r>
              <a:rPr lang="en-US" dirty="0"/>
              <a:t>IGATE Sensitive</a:t>
            </a:r>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FDF8C06-BECE-4604-993D-3EA24CE77146}" type="datetime1">
              <a:rPr lang="en-US" smtClean="0">
                <a:solidFill>
                  <a:prstClr val="black"/>
                </a:solidFill>
              </a:rPr>
              <a:pPr/>
              <a:t>6/16/2018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Capgemini Public</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697620034"/>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5F21D25-0A0E-4CEF-B8EC-06AAD4D88D67}" type="datetime1">
              <a:rPr lang="en-US" smtClean="0">
                <a:solidFill>
                  <a:prstClr val="black"/>
                </a:solidFill>
              </a:rPr>
              <a:pPr/>
              <a:t>6/16/2018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641503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CCFFB93-16C9-4092-B2E8-8524430274D9}" type="datetime1">
              <a:rPr lang="en-US" smtClean="0">
                <a:solidFill>
                  <a:prstClr val="black"/>
                </a:solidFill>
              </a:rPr>
              <a:pPr/>
              <a:t>6/16/2018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374654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1D1537B-F5F1-4193-B349-40CCA73A30F7}" type="datetime1">
              <a:rPr lang="en-US" smtClean="0">
                <a:solidFill>
                  <a:prstClr val="black"/>
                </a:solidFill>
              </a:rPr>
              <a:pPr/>
              <a:t>6/16/2018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523094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096D8EE-0A5C-4A16-B50B-139E7C35F60D}" type="datetime1">
              <a:rPr lang="en-US" smtClean="0">
                <a:solidFill>
                  <a:prstClr val="black"/>
                </a:solidFill>
              </a:rPr>
              <a:pPr/>
              <a:t>6/16/2018</a:t>
            </a:fld>
            <a:endParaRPr lang="en-US" dirty="0">
              <a:solidFill>
                <a:prstClr val="black"/>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55044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3FD0A75-0C51-4FAB-9A77-D3D5A22B9FD2}" type="datetime1">
              <a:rPr lang="en-US" smtClean="0">
                <a:solidFill>
                  <a:prstClr val="black"/>
                </a:solidFill>
              </a:rPr>
              <a:pPr/>
              <a:t>6/16/2018</a:t>
            </a:fld>
            <a:endParaRPr lang="en-US" dirty="0">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799625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9066677-F6DB-4D65-B38F-6102DEE5773C}" type="datetime1">
              <a:rPr lang="en-US" smtClean="0">
                <a:solidFill>
                  <a:prstClr val="black"/>
                </a:solidFill>
              </a:rPr>
              <a:pPr/>
              <a:t>6/16/2018</a:t>
            </a:fld>
            <a:endParaRPr lang="en-US" dirty="0">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2294127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E864DCF-8937-41AF-9397-C604AFA04C04}" type="datetime1">
              <a:rPr lang="en-US" smtClean="0">
                <a:solidFill>
                  <a:prstClr val="black"/>
                </a:solidFill>
              </a:rPr>
              <a:pPr/>
              <a:t>6/16/2018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02244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E3948-EF4E-487D-A973-F020DFB0C13D}" type="datetime1">
              <a:rPr lang="en-US" smtClean="0"/>
              <a:t>6/16/2018</a:t>
            </a:fld>
            <a:endParaRPr lang="en-US" dirty="0"/>
          </a:p>
        </p:txBody>
      </p:sp>
      <p:sp>
        <p:nvSpPr>
          <p:cNvPr id="5" name="Footer Placeholder 4"/>
          <p:cNvSpPr>
            <a:spLocks noGrp="1"/>
          </p:cNvSpPr>
          <p:nvPr>
            <p:ph type="ftr" sz="quarter" idx="11"/>
          </p:nvPr>
        </p:nvSpPr>
        <p:spPr/>
        <p:txBody>
          <a:bodyPr/>
          <a:lstStyle/>
          <a:p>
            <a:r>
              <a:rPr lang="en-US" dirty="0"/>
              <a:t>IGATE Sensitive</a:t>
            </a:r>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D957F01-0396-45A9-B9E5-3EF821B91B6C}" type="datetime1">
              <a:rPr lang="en-US" smtClean="0">
                <a:solidFill>
                  <a:prstClr val="black"/>
                </a:solidFill>
              </a:rPr>
              <a:pPr/>
              <a:t>6/16/2018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632658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031CF0A-EE07-4DC7-B646-E46D5CF42549}" type="datetime1">
              <a:rPr lang="en-US" smtClean="0">
                <a:solidFill>
                  <a:prstClr val="black"/>
                </a:solidFill>
              </a:rPr>
              <a:pPr/>
              <a:t>6/16/2018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345644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5CEAED0-EDD4-47F0-8B83-A0BFAC7192C5}" type="datetime1">
              <a:rPr lang="en-US" smtClean="0">
                <a:solidFill>
                  <a:prstClr val="black"/>
                </a:solidFill>
              </a:rPr>
              <a:pPr/>
              <a:t>6/16/2018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0689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382192-DBA8-43EE-99A4-050572532554}" type="datetime1">
              <a:rPr lang="en-US" smtClean="0"/>
              <a:t>6/16/2018</a:t>
            </a:fld>
            <a:endParaRPr lang="en-US" dirty="0"/>
          </a:p>
        </p:txBody>
      </p:sp>
      <p:sp>
        <p:nvSpPr>
          <p:cNvPr id="5" name="Footer Placeholder 4"/>
          <p:cNvSpPr>
            <a:spLocks noGrp="1"/>
          </p:cNvSpPr>
          <p:nvPr>
            <p:ph type="ftr" sz="quarter" idx="11"/>
          </p:nvPr>
        </p:nvSpPr>
        <p:spPr/>
        <p:txBody>
          <a:bodyPr/>
          <a:lstStyle/>
          <a:p>
            <a:r>
              <a:rPr lang="en-US" dirty="0"/>
              <a:t>IGATE Sensitive</a:t>
            </a:r>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FCC562-935D-439C-A9D0-99D4A236FD23}" type="datetime1">
              <a:rPr lang="en-US" smtClean="0"/>
              <a:t>6/16/2018</a:t>
            </a:fld>
            <a:endParaRPr lang="en-US" dirty="0"/>
          </a:p>
        </p:txBody>
      </p:sp>
      <p:sp>
        <p:nvSpPr>
          <p:cNvPr id="6" name="Footer Placeholder 5"/>
          <p:cNvSpPr>
            <a:spLocks noGrp="1"/>
          </p:cNvSpPr>
          <p:nvPr>
            <p:ph type="ftr" sz="quarter" idx="11"/>
          </p:nvPr>
        </p:nvSpPr>
        <p:spPr/>
        <p:txBody>
          <a:bodyPr/>
          <a:lstStyle/>
          <a:p>
            <a:r>
              <a:rPr lang="en-US" dirty="0"/>
              <a:t>IGATE Sensitive</a:t>
            </a:r>
          </a:p>
        </p:txBody>
      </p:sp>
      <p:sp>
        <p:nvSpPr>
          <p:cNvPr id="7" name="Slide Number Placeholder 6"/>
          <p:cNvSpPr>
            <a:spLocks noGrp="1"/>
          </p:cNvSpPr>
          <p:nvPr>
            <p:ph type="sldNum" sz="quarter" idx="12"/>
          </p:nvPr>
        </p:nvSpPr>
        <p:spPr/>
        <p:txBody>
          <a:bodyPr/>
          <a:lstStyle/>
          <a:p>
            <a:fld id="{98228B8A-B7F7-4AE1-9522-DFDE1528AC71}" type="slidenum">
              <a:rPr lang="en-US" smtClean="0"/>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05759BC-0EB8-42E7-A3E5-26D3D51497DF}" type="datetime1">
              <a:rPr lang="en-US" smtClean="0"/>
              <a:t>6/16/2018</a:t>
            </a:fld>
            <a:endParaRPr lang="en-US" dirty="0"/>
          </a:p>
        </p:txBody>
      </p:sp>
      <p:sp>
        <p:nvSpPr>
          <p:cNvPr id="8" name="Footer Placeholder 7"/>
          <p:cNvSpPr>
            <a:spLocks noGrp="1"/>
          </p:cNvSpPr>
          <p:nvPr>
            <p:ph type="ftr" sz="quarter" idx="11"/>
          </p:nvPr>
        </p:nvSpPr>
        <p:spPr/>
        <p:txBody>
          <a:bodyPr/>
          <a:lstStyle/>
          <a:p>
            <a:r>
              <a:rPr lang="en-US" dirty="0"/>
              <a:t>IGATE Sensitive</a:t>
            </a:r>
          </a:p>
        </p:txBody>
      </p:sp>
      <p:sp>
        <p:nvSpPr>
          <p:cNvPr id="9" name="Slide Number Placeholder 8"/>
          <p:cNvSpPr>
            <a:spLocks noGrp="1"/>
          </p:cNvSpPr>
          <p:nvPr>
            <p:ph type="sldNum" sz="quarter" idx="12"/>
          </p:nvPr>
        </p:nvSpPr>
        <p:spPr/>
        <p:txBody>
          <a:bodyPr/>
          <a:lstStyle/>
          <a:p>
            <a:fld id="{98228B8A-B7F7-4AE1-9522-DFDE1528AC71}" type="slidenum">
              <a:rPr lang="en-US" smtClean="0"/>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431F1A-BFC5-405E-A04F-D0A8DD753E51}" type="datetime1">
              <a:rPr lang="en-US" smtClean="0"/>
              <a:t>6/16/2018</a:t>
            </a:fld>
            <a:endParaRPr lang="en-US" dirty="0"/>
          </a:p>
        </p:txBody>
      </p:sp>
      <p:sp>
        <p:nvSpPr>
          <p:cNvPr id="4" name="Footer Placeholder 3"/>
          <p:cNvSpPr>
            <a:spLocks noGrp="1"/>
          </p:cNvSpPr>
          <p:nvPr>
            <p:ph type="ftr" sz="quarter" idx="11"/>
          </p:nvPr>
        </p:nvSpPr>
        <p:spPr/>
        <p:txBody>
          <a:bodyPr/>
          <a:lstStyle/>
          <a:p>
            <a:r>
              <a:rPr lang="en-US" dirty="0"/>
              <a:t>IGATE Sensitive</a:t>
            </a:r>
          </a:p>
        </p:txBody>
      </p:sp>
      <p:sp>
        <p:nvSpPr>
          <p:cNvPr id="5" name="Slide Number Placeholder 4"/>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4B6A5-54F2-4F05-9229-C065F0C5A5E7}" type="datetime1">
              <a:rPr lang="en-US" smtClean="0"/>
              <a:t>6/16/2018</a:t>
            </a:fld>
            <a:endParaRPr lang="en-US" dirty="0"/>
          </a:p>
        </p:txBody>
      </p:sp>
      <p:sp>
        <p:nvSpPr>
          <p:cNvPr id="3" name="Footer Placeholder 2"/>
          <p:cNvSpPr>
            <a:spLocks noGrp="1"/>
          </p:cNvSpPr>
          <p:nvPr>
            <p:ph type="ftr" sz="quarter" idx="11"/>
          </p:nvPr>
        </p:nvSpPr>
        <p:spPr/>
        <p:txBody>
          <a:bodyPr/>
          <a:lstStyle/>
          <a:p>
            <a:r>
              <a:rPr lang="en-US" dirty="0"/>
              <a:t>IGATE Sensitive</a:t>
            </a:r>
          </a:p>
        </p:txBody>
      </p:sp>
      <p:sp>
        <p:nvSpPr>
          <p:cNvPr id="4" name="Slide Number Placeholder 3"/>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801CD-400D-4959-9D90-8FBA5EEFE16D}" type="datetime1">
              <a:rPr lang="en-US" smtClean="0"/>
              <a:t>6/16/2018</a:t>
            </a:fld>
            <a:endParaRPr lang="en-US" dirty="0"/>
          </a:p>
        </p:txBody>
      </p:sp>
      <p:sp>
        <p:nvSpPr>
          <p:cNvPr id="6" name="Footer Placeholder 5"/>
          <p:cNvSpPr>
            <a:spLocks noGrp="1"/>
          </p:cNvSpPr>
          <p:nvPr>
            <p:ph type="ftr" sz="quarter" idx="11"/>
          </p:nvPr>
        </p:nvSpPr>
        <p:spPr/>
        <p:txBody>
          <a:bodyPr/>
          <a:lstStyle/>
          <a:p>
            <a:r>
              <a:rPr lang="en-US" dirty="0"/>
              <a:t>IGATE Sensitive</a:t>
            </a:r>
          </a:p>
        </p:txBody>
      </p:sp>
      <p:sp>
        <p:nvSpPr>
          <p:cNvPr id="7" name="Slide Number Placeholder 6"/>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650644-5C5C-4C15-8677-274220AE684D}" type="datetime1">
              <a:rPr lang="en-US" smtClean="0"/>
              <a:t>6/16/2018</a:t>
            </a:fld>
            <a:endParaRPr lang="en-US" dirty="0"/>
          </a:p>
        </p:txBody>
      </p:sp>
      <p:sp>
        <p:nvSpPr>
          <p:cNvPr id="6" name="Footer Placeholder 5"/>
          <p:cNvSpPr>
            <a:spLocks noGrp="1"/>
          </p:cNvSpPr>
          <p:nvPr>
            <p:ph type="ftr" sz="quarter" idx="11"/>
          </p:nvPr>
        </p:nvSpPr>
        <p:spPr/>
        <p:txBody>
          <a:bodyPr/>
          <a:lstStyle/>
          <a:p>
            <a:r>
              <a:rPr lang="en-US" dirty="0"/>
              <a:t>IGATE Sensitive</a:t>
            </a:r>
          </a:p>
        </p:txBody>
      </p:sp>
      <p:sp>
        <p:nvSpPr>
          <p:cNvPr id="7" name="Slide Number Placeholder 6"/>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A46F6BC-7E90-4C48-A62D-F06457316283}" type="datetime1">
              <a:rPr lang="en-US" smtClean="0"/>
              <a:t>6/16/2018</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a:t>IGATE Sensitive</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8228B8A-B7F7-4AE1-9522-DFDE1528AC71}" type="slidenum">
              <a:rPr lang="en-US" smtClean="0"/>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7" name="Rectangle 20"/>
          <p:cNvSpPr txBox="1">
            <a:spLocks noChangeArrowheads="1"/>
          </p:cNvSpPr>
          <p:nvPr/>
        </p:nvSpPr>
        <p:spPr>
          <a:xfrm>
            <a:off x="285720" y="6597581"/>
            <a:ext cx="1219200" cy="228600"/>
          </a:xfrm>
          <a:prstGeom prst="rect">
            <a:avLst/>
          </a:prstGeom>
          <a:noFill/>
        </p:spPr>
        <p:txBody>
          <a:bodyPr/>
          <a:lstStyle/>
          <a:p>
            <a:pPr>
              <a:defRPr/>
            </a:pPr>
            <a:fld id="{634B1AA2-1421-4123-B46B-C773544C4A12}" type="datetime4">
              <a:rPr lang="en-US" sz="800">
                <a:solidFill>
                  <a:prstClr val="white">
                    <a:lumMod val="50000"/>
                  </a:prstClr>
                </a:solidFill>
                <a:latin typeface="Candara" panose="020E0502030303020204" pitchFamily="34" charset="0"/>
              </a:rPr>
              <a:pPr>
                <a:defRPr/>
              </a:pPr>
              <a:t>June 16, 2018</a:t>
            </a:fld>
            <a:endParaRPr lang="en-US" sz="800" dirty="0">
              <a:solidFill>
                <a:prstClr val="white">
                  <a:lumMod val="50000"/>
                </a:prstClr>
              </a:solidFill>
              <a:latin typeface="Candara" panose="020E0502030303020204" pitchFamily="34" charset="0"/>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a:defRPr/>
            </a:pPr>
            <a:r>
              <a:rPr lang="en-US" altLang="ja-JP" sz="800" dirty="0">
                <a:solidFill>
                  <a:prstClr val="white">
                    <a:lumMod val="50000"/>
                  </a:prstClr>
                </a:solidFill>
                <a:latin typeface="Candara" panose="020E0502030303020204" pitchFamily="34" charset="0"/>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rgbClr val="1F497D"/>
                </a:solidFill>
                <a:latin typeface="Arial" pitchFamily="34" charset="0"/>
                <a:ea typeface="ＭＳ Ｐゴシック"/>
                <a:cs typeface="Arial" pitchFamily="34" charset="0"/>
              </a:rPr>
              <a:t>- </a:t>
            </a:r>
            <a:fld id="{F47D9766-21FB-48EB-955B-1DFC7B4C9F61}" type="slidenum">
              <a:rPr lang="en-US" sz="900">
                <a:solidFill>
                  <a:prstClr val="white">
                    <a:lumMod val="50000"/>
                  </a:prstClr>
                </a:solidFill>
                <a:latin typeface="Candara" panose="020E0502030303020204" pitchFamily="34" charset="0"/>
              </a:rPr>
              <a:pPr algn="ctr" eaLnBrk="0" hangingPunct="0">
                <a:buClr>
                  <a:srgbClr val="000000"/>
                </a:buClr>
                <a:buSzPct val="65000"/>
                <a:buFont typeface="Wingdings" pitchFamily="2" charset="2"/>
                <a:buNone/>
                <a:defRPr/>
              </a:pPr>
              <a:t>‹#›</a:t>
            </a:fld>
            <a:r>
              <a:rPr lang="en-US" sz="900" dirty="0">
                <a:solidFill>
                  <a:prstClr val="white">
                    <a:lumMod val="50000"/>
                  </a:prstClr>
                </a:solidFill>
                <a:latin typeface="Candara" panose="020E0502030303020204" pitchFamily="34" charset="0"/>
              </a:rPr>
              <a:t> </a:t>
            </a:r>
            <a:r>
              <a:rPr lang="en-US" sz="800" dirty="0">
                <a:solidFill>
                  <a:srgbClr val="1F497D"/>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rgbClr val="9BBB59"/>
              </a:solidFill>
            </a:endParaRPr>
          </a:p>
        </p:txBody>
      </p:sp>
    </p:spTree>
    <p:extLst>
      <p:ext uri="{BB962C8B-B14F-4D97-AF65-F5344CB8AC3E}">
        <p14:creationId xmlns:p14="http://schemas.microsoft.com/office/powerpoint/2010/main" val="12797468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317" name="TextBox 10"/>
          <p:cNvSpPr txBox="1">
            <a:spLocks noChangeArrowheads="1"/>
          </p:cNvSpPr>
          <p:nvPr/>
        </p:nvSpPr>
        <p:spPr bwMode="auto">
          <a:xfrm>
            <a:off x="466724" y="1839913"/>
            <a:ext cx="828516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4400" b="1" dirty="0">
                <a:solidFill>
                  <a:schemeClr val="bg1"/>
                </a:solidFill>
                <a:latin typeface="Candara" pitchFamily="34" charset="0"/>
              </a:rPr>
              <a:t>Recruitment Management System</a:t>
            </a:r>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dirty="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a:xfrm>
            <a:off x="3505200" y="6096001"/>
            <a:ext cx="1600200" cy="365125"/>
          </a:xfrm>
        </p:spPr>
        <p:txBody>
          <a:bodyPr/>
          <a:lstStyle/>
          <a:p>
            <a:r>
              <a:rPr lang="en-US" dirty="0"/>
              <a:t>Capgemini Public</a:t>
            </a:r>
          </a:p>
        </p:txBody>
      </p:sp>
    </p:spTree>
    <p:extLst>
      <p:ext uri="{BB962C8B-B14F-4D97-AF65-F5344CB8AC3E}">
        <p14:creationId xmlns:p14="http://schemas.microsoft.com/office/powerpoint/2010/main" val="4288093752"/>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p:txBody>
          <a:bodyPr/>
          <a:lstStyle/>
          <a:p>
            <a:r>
              <a:rPr lang="en-US" b="1" dirty="0"/>
              <a:t>Defects Found…</a:t>
            </a:r>
          </a:p>
        </p:txBody>
      </p:sp>
      <p:sp>
        <p:nvSpPr>
          <p:cNvPr id="2" name="Content Placeholder 1">
            <a:extLst>
              <a:ext uri="{FF2B5EF4-FFF2-40B4-BE49-F238E27FC236}">
                <a16:creationId xmlns:a16="http://schemas.microsoft.com/office/drawing/2014/main" id="{3F85BDFE-6362-4203-8F85-15F4B2632932}"/>
              </a:ext>
            </a:extLst>
          </p:cNvPr>
          <p:cNvSpPr>
            <a:spLocks noGrp="1"/>
          </p:cNvSpPr>
          <p:nvPr>
            <p:ph idx="1"/>
          </p:nvPr>
        </p:nvSpPr>
        <p:spPr/>
        <p:txBody>
          <a:bodyPr/>
          <a:lstStyle/>
          <a:p>
            <a:endParaRPr lang="en-US" dirty="0"/>
          </a:p>
        </p:txBody>
      </p:sp>
      <p:sp>
        <p:nvSpPr>
          <p:cNvPr id="18" name="Footer Placeholder 1"/>
          <p:cNvSpPr>
            <a:spLocks noGrp="1"/>
          </p:cNvSpPr>
          <p:nvPr>
            <p:ph type="ftr" sz="quarter" idx="11"/>
          </p:nvPr>
        </p:nvSpPr>
        <p:spPr/>
        <p:txBody>
          <a:bodyPr/>
          <a:lstStyle/>
          <a:p>
            <a:r>
              <a:rPr lang="en-US" dirty="0">
                <a:solidFill>
                  <a:prstClr val="black"/>
                </a:solidFill>
              </a:rPr>
              <a:t>Capgemini Public</a:t>
            </a:r>
          </a:p>
        </p:txBody>
      </p:sp>
      <p:sp>
        <p:nvSpPr>
          <p:cNvPr id="3" name="Slide Number Placeholder 2"/>
          <p:cNvSpPr>
            <a:spLocks noGrp="1"/>
          </p:cNvSpPr>
          <p:nvPr>
            <p:ph type="sldNum" sz="quarter" idx="12"/>
          </p:nvPr>
        </p:nvSpPr>
        <p:spPr/>
        <p:txBody>
          <a:bodyPr/>
          <a:lstStyle/>
          <a:p>
            <a:fld id="{98228B8A-B7F7-4AE1-9522-DFDE1528AC71}" type="slidenum">
              <a:rPr lang="en-US" smtClean="0"/>
              <a:t>10</a:t>
            </a:fld>
            <a:endParaRPr lang="en-US" dirty="0"/>
          </a:p>
        </p:txBody>
      </p:sp>
    </p:spTree>
    <p:extLst>
      <p:ext uri="{BB962C8B-B14F-4D97-AF65-F5344CB8AC3E}">
        <p14:creationId xmlns:p14="http://schemas.microsoft.com/office/powerpoint/2010/main" val="388589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78FA-1FB5-4997-93B7-872C5E7DB371}"/>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CBF138A0-B12A-4D35-BA11-F87608B8B8A2}"/>
              </a:ext>
            </a:extLst>
          </p:cNvPr>
          <p:cNvSpPr>
            <a:spLocks noGrp="1"/>
          </p:cNvSpPr>
          <p:nvPr>
            <p:ph idx="1"/>
          </p:nvPr>
        </p:nvSpPr>
        <p:spPr/>
        <p:txBody>
          <a:bodyPr/>
          <a:lstStyle/>
          <a:p>
            <a:endParaRPr lang="en-US" dirty="0"/>
          </a:p>
        </p:txBody>
      </p:sp>
      <p:sp>
        <p:nvSpPr>
          <p:cNvPr id="11" name="Footer Placeholder 1"/>
          <p:cNvSpPr>
            <a:spLocks noGrp="1"/>
          </p:cNvSpPr>
          <p:nvPr>
            <p:ph type="ftr" sz="quarter" idx="11"/>
          </p:nvPr>
        </p:nvSpPr>
        <p:spPr/>
        <p:txBody>
          <a:bodyPr/>
          <a:lstStyle/>
          <a:p>
            <a:r>
              <a:rPr lang="en-US" dirty="0">
                <a:solidFill>
                  <a:prstClr val="black"/>
                </a:solidFill>
              </a:rPr>
              <a:t>Capgemini Public</a:t>
            </a:r>
          </a:p>
        </p:txBody>
      </p:sp>
      <p:sp>
        <p:nvSpPr>
          <p:cNvPr id="3" name="Slide Number Placeholder 2"/>
          <p:cNvSpPr>
            <a:spLocks noGrp="1"/>
          </p:cNvSpPr>
          <p:nvPr>
            <p:ph type="sldNum" sz="quarter" idx="12"/>
          </p:nvPr>
        </p:nvSpPr>
        <p:spPr/>
        <p:txBody>
          <a:bodyPr/>
          <a:lstStyle/>
          <a:p>
            <a:fld id="{98228B8A-B7F7-4AE1-9522-DFDE1528AC71}" type="slidenum">
              <a:rPr lang="en-US" smtClean="0"/>
              <a:t>11</a:t>
            </a:fld>
            <a:endParaRPr lang="en-US" dirty="0"/>
          </a:p>
        </p:txBody>
      </p:sp>
      <p:sp>
        <p:nvSpPr>
          <p:cNvPr id="5" name="Rectangle 4"/>
          <p:cNvSpPr/>
          <p:nvPr/>
        </p:nvSpPr>
        <p:spPr>
          <a:xfrm>
            <a:off x="304800" y="228600"/>
            <a:ext cx="822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3200" b="1" dirty="0">
                <a:latin typeface="Bookman Old Style" panose="02050604050505020204" pitchFamily="18" charset="0"/>
                <a:cs typeface="Times New Roman" panose="02020603050405020304" pitchFamily="18" charset="0"/>
              </a:rPr>
              <a:t>Application link</a:t>
            </a:r>
          </a:p>
        </p:txBody>
      </p:sp>
    </p:spTree>
    <p:extLst>
      <p:ext uri="{BB962C8B-B14F-4D97-AF65-F5344CB8AC3E}">
        <p14:creationId xmlns:p14="http://schemas.microsoft.com/office/powerpoint/2010/main" val="89254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020762"/>
          </a:xfrm>
        </p:spPr>
        <p:txBody>
          <a:bodyPr>
            <a:normAutofit/>
          </a:bodyPr>
          <a:lstStyle/>
          <a:p>
            <a:pPr algn="l"/>
            <a:r>
              <a:rPr lang="en-US" sz="3600" dirty="0">
                <a:latin typeface="Times New Roman" pitchFamily="18" charset="0"/>
                <a:cs typeface="Times New Roman" pitchFamily="18" charset="0"/>
              </a:rPr>
              <a:t>Test Case Adequacy :</a:t>
            </a:r>
          </a:p>
        </p:txBody>
      </p:sp>
      <p:sp>
        <p:nvSpPr>
          <p:cNvPr id="3" name="Content Placeholder 2"/>
          <p:cNvSpPr>
            <a:spLocks noGrp="1"/>
          </p:cNvSpPr>
          <p:nvPr>
            <p:ph idx="1"/>
          </p:nvPr>
        </p:nvSpPr>
        <p:spPr/>
        <p:txBody>
          <a:bodyPr>
            <a:normAutofit/>
          </a:bodyPr>
          <a:lstStyle/>
          <a:p>
            <a:pPr marL="0" indent="0">
              <a:buNone/>
            </a:pPr>
            <a:endParaRPr lang="en-US" sz="2400" dirty="0">
              <a:solidFill>
                <a:schemeClr val="tx1"/>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27065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855"/>
            <a:ext cx="7772400" cy="1066800"/>
          </a:xfrm>
        </p:spPr>
        <p:txBody>
          <a:bodyPr>
            <a:normAutofit/>
          </a:bodyPr>
          <a:lstStyle/>
          <a:p>
            <a:pPr algn="l"/>
            <a:r>
              <a:rPr lang="en-US" sz="3600" dirty="0">
                <a:latin typeface="Times New Roman" pitchFamily="18" charset="0"/>
                <a:cs typeface="Times New Roman" pitchFamily="18" charset="0"/>
              </a:rPr>
              <a:t>Test Case Effectiveness:</a:t>
            </a:r>
          </a:p>
        </p:txBody>
      </p:sp>
      <p:sp>
        <p:nvSpPr>
          <p:cNvPr id="3" name="Subtitle 2"/>
          <p:cNvSpPr>
            <a:spLocks noGrp="1"/>
          </p:cNvSpPr>
          <p:nvPr>
            <p:ph type="subTitle" idx="1"/>
          </p:nvPr>
        </p:nvSpPr>
        <p:spPr>
          <a:xfrm>
            <a:off x="609600" y="1828800"/>
            <a:ext cx="8001000" cy="4419600"/>
          </a:xfrm>
        </p:spPr>
        <p:txBody>
          <a:bodyPr>
            <a:normAutofit/>
          </a:bodyPr>
          <a:lstStyle/>
          <a:p>
            <a:pPr algn="l"/>
            <a:endParaRPr lang="en-US" sz="2400" dirty="0">
              <a:solidFill>
                <a:schemeClr val="tx1"/>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Capgemini Public</a:t>
            </a:r>
          </a:p>
        </p:txBody>
      </p:sp>
    </p:spTree>
    <p:extLst>
      <p:ext uri="{BB962C8B-B14F-4D97-AF65-F5344CB8AC3E}">
        <p14:creationId xmlns:p14="http://schemas.microsoft.com/office/powerpoint/2010/main" val="228246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Traceability Matrix</a:t>
            </a:r>
          </a:p>
        </p:txBody>
      </p:sp>
      <p:sp>
        <p:nvSpPr>
          <p:cNvPr id="4" name="Footer Placeholder 3"/>
          <p:cNvSpPr>
            <a:spLocks noGrp="1"/>
          </p:cNvSpPr>
          <p:nvPr>
            <p:ph type="ftr" sz="quarter" idx="11"/>
          </p:nvPr>
        </p:nvSpPr>
        <p:spPr/>
        <p:txBody>
          <a:bodyPr/>
          <a:lstStyle/>
          <a:p>
            <a:r>
              <a:rPr lang="en-US">
                <a:solidFill>
                  <a:prstClr val="black"/>
                </a:solidFill>
              </a:rPr>
              <a:t>IGATE Sensitive</a:t>
            </a:r>
            <a:endParaRPr lang="en-US" dirty="0">
              <a:solidFill>
                <a:prstClr val="black"/>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89655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8228B8A-B7F7-4AE1-9522-DFDE1528AC71}" type="slidenum">
              <a:rPr lang="en-US" smtClean="0"/>
              <a:t>15</a:t>
            </a:fld>
            <a:endParaRPr lang="en-US" dirty="0"/>
          </a:p>
        </p:txBody>
      </p:sp>
      <p:sp>
        <p:nvSpPr>
          <p:cNvPr id="6" name="Rectangle 5"/>
          <p:cNvSpPr/>
          <p:nvPr/>
        </p:nvSpPr>
        <p:spPr>
          <a:xfrm>
            <a:off x="1447800" y="2895600"/>
            <a:ext cx="5689265"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
        <p:nvSpPr>
          <p:cNvPr id="9" name="Footer Placeholder 1"/>
          <p:cNvSpPr>
            <a:spLocks noGrp="1"/>
          </p:cNvSpPr>
          <p:nvPr>
            <p:ph type="ftr" sz="quarter" idx="11"/>
          </p:nvPr>
        </p:nvSpPr>
        <p:spPr>
          <a:xfrm>
            <a:off x="3124200" y="6356350"/>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val="343969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b="1" dirty="0">
                <a:latin typeface="Baskerville Old Face" panose="02020602080505020303" pitchFamily="18" charset="0"/>
              </a:rPr>
              <a:t>TEAM MEMBERS</a:t>
            </a:r>
            <a:endParaRPr lang="en-IN" sz="3600" b="1" dirty="0">
              <a:latin typeface="Baskerville Old Face" panose="02020602080505020303" pitchFamily="18" charset="0"/>
            </a:endParaRPr>
          </a:p>
        </p:txBody>
      </p:sp>
      <p:sp>
        <p:nvSpPr>
          <p:cNvPr id="4" name="Content Placeholder 3"/>
          <p:cNvSpPr>
            <a:spLocks noGrp="1"/>
          </p:cNvSpPr>
          <p:nvPr>
            <p:ph idx="1"/>
          </p:nvPr>
        </p:nvSpPr>
        <p:spPr/>
        <p:txBody>
          <a:bodyPr/>
          <a:lstStyle/>
          <a:p>
            <a:pPr marL="0" indent="0">
              <a:buNone/>
            </a:pPr>
            <a:r>
              <a:rPr lang="en-IN" dirty="0"/>
              <a:t>1.Bolisetty Lakshmi </a:t>
            </a:r>
            <a:r>
              <a:rPr lang="en-IN" dirty="0" err="1"/>
              <a:t>Sravani</a:t>
            </a:r>
            <a:r>
              <a:rPr lang="en-IN" dirty="0"/>
              <a:t>		-148553</a:t>
            </a:r>
          </a:p>
          <a:p>
            <a:pPr marL="0" indent="0">
              <a:buNone/>
            </a:pPr>
            <a:r>
              <a:rPr lang="en-IN" dirty="0"/>
              <a:t>2.Kaviya </a:t>
            </a:r>
            <a:r>
              <a:rPr lang="en-IN" dirty="0" err="1"/>
              <a:t>Kalisamy</a:t>
            </a:r>
            <a:r>
              <a:rPr lang="en-IN" dirty="0"/>
              <a:t>			-148635</a:t>
            </a:r>
          </a:p>
          <a:p>
            <a:pPr marL="0" indent="0">
              <a:buNone/>
            </a:pPr>
            <a:r>
              <a:rPr lang="en-IN" dirty="0"/>
              <a:t>3. Kura Sai Kiran			-148681</a:t>
            </a:r>
          </a:p>
          <a:p>
            <a:pPr marL="0" indent="0">
              <a:buNone/>
            </a:pPr>
            <a:r>
              <a:rPr lang="en-IN" dirty="0"/>
              <a:t>4.Pavani Annapurna </a:t>
            </a:r>
            <a:r>
              <a:rPr lang="en-IN" dirty="0" err="1"/>
              <a:t>Maturi</a:t>
            </a:r>
            <a:r>
              <a:rPr lang="en-IN" dirty="0"/>
              <a:t>		-148696</a:t>
            </a:r>
          </a:p>
          <a:p>
            <a:pPr marL="0" indent="0">
              <a:buNone/>
            </a:pPr>
            <a:r>
              <a:rPr lang="en-IN" dirty="0"/>
              <a:t>5.Rajsathish </a:t>
            </a:r>
            <a:r>
              <a:rPr lang="en-IN" dirty="0" err="1"/>
              <a:t>Gajendran</a:t>
            </a:r>
            <a:r>
              <a:rPr lang="en-IN" dirty="0"/>
              <a:t>		-148727</a:t>
            </a:r>
          </a:p>
          <a:p>
            <a:pPr marL="0" indent="0">
              <a:buNone/>
            </a:pPr>
            <a:r>
              <a:rPr lang="en-IN" dirty="0"/>
              <a:t>6.Siddharth Sharma		- 148743</a:t>
            </a:r>
          </a:p>
          <a:p>
            <a:pPr marL="0" indent="0">
              <a:buNone/>
            </a:pPr>
            <a:endParaRPr lang="en-IN" dirty="0"/>
          </a:p>
        </p:txBody>
      </p:sp>
      <p:sp>
        <p:nvSpPr>
          <p:cNvPr id="2" name="Footer Placeholder 1"/>
          <p:cNvSpPr>
            <a:spLocks noGrp="1"/>
          </p:cNvSpPr>
          <p:nvPr>
            <p:ph type="ftr" sz="quarter" idx="11"/>
          </p:nvPr>
        </p:nvSpPr>
        <p:spPr>
          <a:xfrm>
            <a:off x="3124200" y="6111875"/>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val="274912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THE PROJECT</a:t>
            </a:r>
          </a:p>
        </p:txBody>
      </p:sp>
      <p:sp>
        <p:nvSpPr>
          <p:cNvPr id="3" name="Content Placeholder 2"/>
          <p:cNvSpPr>
            <a:spLocks noGrp="1"/>
          </p:cNvSpPr>
          <p:nvPr>
            <p:ph idx="1"/>
          </p:nvPr>
        </p:nvSpPr>
        <p:spPr/>
        <p:txBody>
          <a:bodyPr>
            <a:normAutofit/>
          </a:bodyPr>
          <a:lstStyle/>
          <a:p>
            <a:pPr>
              <a:lnSpc>
                <a:spcPct val="150000"/>
              </a:lnSpc>
            </a:pPr>
            <a:r>
              <a:rPr lang="en-US" dirty="0"/>
              <a:t>This project is aimed at testing an online Recruitment Management System. This system can be used by individual users, companies and admin personnel. Individual users can use the system to add/modify resume, search for jobs based on different criteria and apply for jobs. Companies can register company details, post job requirements, search resumes based on certain criteria. The admin can generate various reports.</a:t>
            </a:r>
          </a:p>
        </p:txBody>
      </p:sp>
      <p:sp>
        <p:nvSpPr>
          <p:cNvPr id="6" name="Slide Number Placeholder 5"/>
          <p:cNvSpPr>
            <a:spLocks noGrp="1"/>
          </p:cNvSpPr>
          <p:nvPr>
            <p:ph type="sldNum" sz="quarter" idx="12"/>
          </p:nvPr>
        </p:nvSpPr>
        <p:spPr/>
        <p:txBody>
          <a:bodyPr/>
          <a:lstStyle/>
          <a:p>
            <a:fld id="{98228B8A-B7F7-4AE1-9522-DFDE1528AC71}" type="slidenum">
              <a:rPr lang="en-US" smtClean="0"/>
              <a:t>3</a:t>
            </a:fld>
            <a:endParaRPr lang="en-US" dirty="0"/>
          </a:p>
        </p:txBody>
      </p:sp>
      <p:sp>
        <p:nvSpPr>
          <p:cNvPr id="7" name="Footer Placeholder 1"/>
          <p:cNvSpPr>
            <a:spLocks noGrp="1"/>
          </p:cNvSpPr>
          <p:nvPr>
            <p:ph type="ftr" sz="quarter" idx="11"/>
          </p:nvPr>
        </p:nvSpPr>
        <p:spPr>
          <a:xfrm>
            <a:off x="2857500" y="6148969"/>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val="2277467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C959-7DF2-4E81-BCA4-0146B1A20FBB}"/>
              </a:ext>
            </a:extLst>
          </p:cNvPr>
          <p:cNvSpPr>
            <a:spLocks noGrp="1"/>
          </p:cNvSpPr>
          <p:nvPr>
            <p:ph type="title"/>
          </p:nvPr>
        </p:nvSpPr>
        <p:spPr/>
        <p:txBody>
          <a:bodyPr/>
          <a:lstStyle/>
          <a:p>
            <a:r>
              <a:rPr lang="en-US" b="1" dirty="0"/>
              <a:t>Actors</a:t>
            </a:r>
          </a:p>
        </p:txBody>
      </p:sp>
      <p:sp>
        <p:nvSpPr>
          <p:cNvPr id="3" name="Content Placeholder 2">
            <a:extLst>
              <a:ext uri="{FF2B5EF4-FFF2-40B4-BE49-F238E27FC236}">
                <a16:creationId xmlns:a16="http://schemas.microsoft.com/office/drawing/2014/main" id="{8FD2E34C-4521-42B3-A9A6-68B0415E05CF}"/>
              </a:ext>
            </a:extLst>
          </p:cNvPr>
          <p:cNvSpPr>
            <a:spLocks noGrp="1"/>
          </p:cNvSpPr>
          <p:nvPr>
            <p:ph idx="1"/>
          </p:nvPr>
        </p:nvSpPr>
        <p:spPr/>
        <p:txBody>
          <a:bodyPr/>
          <a:lstStyle/>
          <a:p>
            <a:r>
              <a:rPr lang="en-US" dirty="0"/>
              <a:t>Individual User</a:t>
            </a:r>
          </a:p>
          <a:p>
            <a:r>
              <a:rPr lang="en-US" dirty="0"/>
              <a:t>Company User</a:t>
            </a:r>
          </a:p>
          <a:p>
            <a:r>
              <a:rPr lang="en-US" dirty="0"/>
              <a:t>Administrator</a:t>
            </a:r>
          </a:p>
        </p:txBody>
      </p:sp>
      <p:sp>
        <p:nvSpPr>
          <p:cNvPr id="4" name="Footer Placeholder 3">
            <a:extLst>
              <a:ext uri="{FF2B5EF4-FFF2-40B4-BE49-F238E27FC236}">
                <a16:creationId xmlns:a16="http://schemas.microsoft.com/office/drawing/2014/main" id="{1A5A4E0D-C87A-4D14-B6A8-65C8EB6BA023}"/>
              </a:ext>
            </a:extLst>
          </p:cNvPr>
          <p:cNvSpPr>
            <a:spLocks noGrp="1"/>
          </p:cNvSpPr>
          <p:nvPr>
            <p:ph type="ftr" sz="quarter" idx="11"/>
          </p:nvPr>
        </p:nvSpPr>
        <p:spPr>
          <a:xfrm>
            <a:off x="3124200" y="6324600"/>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val="289406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9FAC-FB97-4AB1-812D-B7C718A8CE2B}"/>
              </a:ext>
            </a:extLst>
          </p:cNvPr>
          <p:cNvSpPr>
            <a:spLocks noGrp="1"/>
          </p:cNvSpPr>
          <p:nvPr>
            <p:ph type="title"/>
          </p:nvPr>
        </p:nvSpPr>
        <p:spPr/>
        <p:txBody>
          <a:bodyPr>
            <a:normAutofit fontScale="90000"/>
          </a:bodyPr>
          <a:lstStyle/>
          <a:p>
            <a:r>
              <a:rPr lang="en-US" b="1" dirty="0">
                <a:latin typeface="Baskerville Old Face" pitchFamily="18" charset="0"/>
              </a:rPr>
              <a:t>TEST CASES</a:t>
            </a:r>
            <a:br>
              <a:rPr lang="en-US" dirty="0">
                <a:latin typeface="Baskerville Old Face" pitchFamily="18" charset="0"/>
              </a:rPr>
            </a:br>
            <a:endParaRPr lang="en-US" dirty="0"/>
          </a:p>
        </p:txBody>
      </p:sp>
      <p:sp>
        <p:nvSpPr>
          <p:cNvPr id="3" name="Content Placeholder 2">
            <a:extLst>
              <a:ext uri="{FF2B5EF4-FFF2-40B4-BE49-F238E27FC236}">
                <a16:creationId xmlns:a16="http://schemas.microsoft.com/office/drawing/2014/main" id="{46362A84-7296-43D6-B482-AF29843C71D0}"/>
              </a:ext>
            </a:extLst>
          </p:cNvPr>
          <p:cNvSpPr>
            <a:spLocks noGrp="1"/>
          </p:cNvSpPr>
          <p:nvPr>
            <p:ph idx="1"/>
          </p:nvPr>
        </p:nvSpPr>
        <p:spPr>
          <a:xfrm>
            <a:off x="457200" y="1371600"/>
            <a:ext cx="8229600" cy="4754563"/>
          </a:xfrm>
        </p:spPr>
        <p:txBody>
          <a:bodyPr>
            <a:normAutofit lnSpcReduction="10000"/>
          </a:bodyPr>
          <a:lstStyle/>
          <a:p>
            <a:pPr marL="0" indent="0">
              <a:buNone/>
            </a:pPr>
            <a:r>
              <a:rPr lang="en-US" dirty="0"/>
              <a:t>  Total test cases(100)</a:t>
            </a:r>
          </a:p>
          <a:p>
            <a:r>
              <a:rPr lang="en-US" dirty="0"/>
              <a:t> Individual User</a:t>
            </a:r>
          </a:p>
          <a:p>
            <a:pPr marL="0" indent="0">
              <a:buNone/>
            </a:pPr>
            <a:r>
              <a:rPr lang="en-US" dirty="0"/>
              <a:t>	1. Unit Test cases 			6.Web Security Test case</a:t>
            </a:r>
          </a:p>
          <a:p>
            <a:pPr marL="0" indent="0">
              <a:buNone/>
            </a:pPr>
            <a:r>
              <a:rPr lang="en-US" dirty="0"/>
              <a:t>	2. Integration Test Cases 		7.Performance Test case</a:t>
            </a:r>
          </a:p>
          <a:p>
            <a:pPr marL="0" indent="0">
              <a:buNone/>
            </a:pPr>
            <a:r>
              <a:rPr lang="en-US" dirty="0"/>
              <a:t>	3. System Test Cases 	</a:t>
            </a:r>
          </a:p>
          <a:p>
            <a:pPr marL="0" indent="0">
              <a:buNone/>
            </a:pPr>
            <a:r>
              <a:rPr lang="en-US" dirty="0"/>
              <a:t>	4.Boundary value analysis</a:t>
            </a:r>
          </a:p>
          <a:p>
            <a:pPr marL="0" indent="0">
              <a:buNone/>
            </a:pPr>
            <a:r>
              <a:rPr lang="en-US" dirty="0"/>
              <a:t>	5. Equivalence Partitioning	</a:t>
            </a:r>
          </a:p>
          <a:p>
            <a:r>
              <a:rPr lang="en-US" dirty="0"/>
              <a:t>Company User</a:t>
            </a:r>
          </a:p>
          <a:p>
            <a:pPr marL="0" indent="0">
              <a:buNone/>
            </a:pPr>
            <a:r>
              <a:rPr lang="en-US" dirty="0"/>
              <a:t>	1. Unit Test cases 			 5.Web Security Test case</a:t>
            </a:r>
          </a:p>
          <a:p>
            <a:pPr marL="0" indent="0">
              <a:buNone/>
            </a:pPr>
            <a:r>
              <a:rPr lang="en-US" dirty="0"/>
              <a:t>	2. Integration Test Cases 		  6. Performance Test case 	</a:t>
            </a:r>
          </a:p>
          <a:p>
            <a:pPr marL="0" indent="0">
              <a:buNone/>
            </a:pPr>
            <a:r>
              <a:rPr lang="en-US" dirty="0"/>
              <a:t>	3. System Test Cases </a:t>
            </a:r>
          </a:p>
          <a:p>
            <a:pPr marL="0" indent="0">
              <a:buNone/>
            </a:pPr>
            <a:r>
              <a:rPr lang="en-US" dirty="0"/>
              <a:t>	4. Equivalence Partitioning</a:t>
            </a:r>
          </a:p>
          <a:p>
            <a:r>
              <a:rPr lang="en-US" dirty="0"/>
              <a:t>Administrator</a:t>
            </a:r>
          </a:p>
          <a:p>
            <a:pPr marL="0" indent="0">
              <a:buNone/>
            </a:pPr>
            <a:r>
              <a:rPr lang="en-US" dirty="0"/>
              <a:t>	1. Unit Test cases			 3.Performance Test case 	 </a:t>
            </a:r>
          </a:p>
          <a:p>
            <a:pPr marL="0" indent="0">
              <a:buNone/>
            </a:pPr>
            <a:r>
              <a:rPr lang="en-US" dirty="0"/>
              <a:t>	2. Integration Test Cases 		 4.Web Security Test case 	</a:t>
            </a:r>
          </a:p>
          <a:p>
            <a:endParaRPr lang="en-US" dirty="0"/>
          </a:p>
        </p:txBody>
      </p:sp>
      <p:sp>
        <p:nvSpPr>
          <p:cNvPr id="4" name="Footer Placeholder 3">
            <a:extLst>
              <a:ext uri="{FF2B5EF4-FFF2-40B4-BE49-F238E27FC236}">
                <a16:creationId xmlns:a16="http://schemas.microsoft.com/office/drawing/2014/main" id="{F0D284F7-614A-41B6-A9E3-4A5024016D82}"/>
              </a:ext>
            </a:extLst>
          </p:cNvPr>
          <p:cNvSpPr>
            <a:spLocks noGrp="1"/>
          </p:cNvSpPr>
          <p:nvPr>
            <p:ph type="ftr" sz="quarter" idx="11"/>
          </p:nvPr>
        </p:nvSpPr>
        <p:spPr/>
        <p:txBody>
          <a:bodyPr/>
          <a:lstStyle/>
          <a:p>
            <a:r>
              <a:rPr lang="en-US">
                <a:solidFill>
                  <a:prstClr val="black"/>
                </a:solidFill>
              </a:rPr>
              <a:t>IGATE Sensitive</a:t>
            </a:r>
            <a:endParaRPr lang="en-US" dirty="0">
              <a:solidFill>
                <a:prstClr val="black"/>
              </a:solidFill>
            </a:endParaRPr>
          </a:p>
        </p:txBody>
      </p:sp>
    </p:spTree>
    <p:extLst>
      <p:ext uri="{BB962C8B-B14F-4D97-AF65-F5344CB8AC3E}">
        <p14:creationId xmlns:p14="http://schemas.microsoft.com/office/powerpoint/2010/main" val="172756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 Itemization</a:t>
            </a:r>
          </a:p>
        </p:txBody>
      </p:sp>
      <p:sp>
        <p:nvSpPr>
          <p:cNvPr id="3" name="Content Placeholder 2"/>
          <p:cNvSpPr>
            <a:spLocks noGrp="1"/>
          </p:cNvSpPr>
          <p:nvPr>
            <p:ph idx="1"/>
          </p:nvPr>
        </p:nvSpPr>
        <p:spPr/>
        <p:txBody>
          <a:bodyPr>
            <a:normAutofit/>
          </a:bodyPr>
          <a:lstStyle/>
          <a:p>
            <a:r>
              <a:rPr lang="en-US" b="0" dirty="0">
                <a:solidFill>
                  <a:schemeClr val="tx1"/>
                </a:solidFill>
              </a:rPr>
              <a:t>Security</a:t>
            </a:r>
          </a:p>
          <a:p>
            <a:r>
              <a:rPr lang="en-US" b="0" dirty="0">
                <a:solidFill>
                  <a:schemeClr val="tx1"/>
                </a:solidFill>
              </a:rPr>
              <a:t>Explicit Functional</a:t>
            </a:r>
          </a:p>
          <a:p>
            <a:r>
              <a:rPr lang="en-US" b="0" dirty="0">
                <a:solidFill>
                  <a:schemeClr val="tx1"/>
                </a:solidFill>
              </a:rPr>
              <a:t>Implicit Functional</a:t>
            </a:r>
          </a:p>
          <a:p>
            <a:r>
              <a:rPr lang="en-US" b="0" dirty="0">
                <a:solidFill>
                  <a:schemeClr val="tx1"/>
                </a:solidFill>
              </a:rPr>
              <a:t>Invocation</a:t>
            </a:r>
          </a:p>
          <a:p>
            <a:r>
              <a:rPr lang="en-US" b="0" dirty="0">
                <a:solidFill>
                  <a:schemeClr val="tx1"/>
                </a:solidFill>
              </a:rPr>
              <a:t>Termination</a:t>
            </a:r>
          </a:p>
          <a:p>
            <a:r>
              <a:rPr lang="en-US" b="0" dirty="0">
                <a:solidFill>
                  <a:schemeClr val="tx1"/>
                </a:solidFill>
              </a:rPr>
              <a:t>File Handling</a:t>
            </a:r>
          </a:p>
          <a:p>
            <a:r>
              <a:rPr lang="en-US" b="0" dirty="0">
                <a:solidFill>
                  <a:schemeClr val="tx1"/>
                </a:solidFill>
              </a:rPr>
              <a:t>Error Handling</a:t>
            </a:r>
          </a:p>
          <a:p>
            <a:r>
              <a:rPr lang="en-US" b="0" dirty="0">
                <a:solidFill>
                  <a:schemeClr val="tx1"/>
                </a:solidFill>
              </a:rPr>
              <a:t>System</a:t>
            </a:r>
          </a:p>
          <a:p>
            <a:r>
              <a:rPr lang="en-US" b="0" dirty="0">
                <a:solidFill>
                  <a:schemeClr val="tx1"/>
                </a:solidFill>
              </a:rPr>
              <a:t>Query</a:t>
            </a:r>
          </a:p>
          <a:p>
            <a:endParaRPr lang="en-US" b="0" dirty="0">
              <a:solidFill>
                <a:schemeClr val="tx1"/>
              </a:solidFill>
            </a:endParaRPr>
          </a:p>
        </p:txBody>
      </p:sp>
      <p:sp>
        <p:nvSpPr>
          <p:cNvPr id="6" name="Slide Number Placeholder 5"/>
          <p:cNvSpPr>
            <a:spLocks noGrp="1"/>
          </p:cNvSpPr>
          <p:nvPr>
            <p:ph type="sldNum" sz="quarter" idx="12"/>
          </p:nvPr>
        </p:nvSpPr>
        <p:spPr/>
        <p:txBody>
          <a:bodyPr/>
          <a:lstStyle/>
          <a:p>
            <a:fld id="{98228B8A-B7F7-4AE1-9522-DFDE1528AC71}" type="slidenum">
              <a:rPr lang="en-US" smtClean="0"/>
              <a:t>6</a:t>
            </a:fld>
            <a:endParaRPr lang="en-US" dirty="0"/>
          </a:p>
        </p:txBody>
      </p:sp>
      <p:sp>
        <p:nvSpPr>
          <p:cNvPr id="7" name="Footer Placeholder 1"/>
          <p:cNvSpPr>
            <a:spLocks noGrp="1"/>
          </p:cNvSpPr>
          <p:nvPr>
            <p:ph type="ftr" sz="quarter" idx="11"/>
          </p:nvPr>
        </p:nvSpPr>
        <p:spPr>
          <a:xfrm>
            <a:off x="2857500" y="6188075"/>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val="117153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D3C30-3931-4055-9826-0702EE1495D3}"/>
              </a:ext>
            </a:extLst>
          </p:cNvPr>
          <p:cNvSpPr>
            <a:spLocks noGrp="1"/>
          </p:cNvSpPr>
          <p:nvPr>
            <p:ph type="title"/>
          </p:nvPr>
        </p:nvSpPr>
        <p:spPr/>
        <p:txBody>
          <a:bodyPr>
            <a:normAutofit fontScale="90000"/>
          </a:bodyPr>
          <a:lstStyle/>
          <a:p>
            <a:r>
              <a:rPr lang="en-IN" b="1" dirty="0"/>
              <a:t>Requirements Validation And Functional Decomposition</a:t>
            </a:r>
            <a:br>
              <a:rPr lang="en-IN" b="1" dirty="0"/>
            </a:br>
            <a:endParaRPr lang="en-US" dirty="0"/>
          </a:p>
        </p:txBody>
      </p:sp>
      <p:sp>
        <p:nvSpPr>
          <p:cNvPr id="3" name="Content Placeholder 2">
            <a:extLst>
              <a:ext uri="{FF2B5EF4-FFF2-40B4-BE49-F238E27FC236}">
                <a16:creationId xmlns:a16="http://schemas.microsoft.com/office/drawing/2014/main" id="{647C3959-9697-4B56-8FD4-F3737B21374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2414AAE5-5198-4C7D-98D1-5EB5CB948864}"/>
              </a:ext>
            </a:extLst>
          </p:cNvPr>
          <p:cNvSpPr>
            <a:spLocks noGrp="1"/>
          </p:cNvSpPr>
          <p:nvPr>
            <p:ph type="ftr" sz="quarter" idx="11"/>
          </p:nvPr>
        </p:nvSpPr>
        <p:spPr/>
        <p:txBody>
          <a:bodyPr/>
          <a:lstStyle/>
          <a:p>
            <a:r>
              <a:rPr lang="en-US">
                <a:solidFill>
                  <a:prstClr val="black"/>
                </a:solidFill>
              </a:rPr>
              <a:t>IGATE Sensitive</a:t>
            </a:r>
            <a:endParaRPr lang="en-US" dirty="0">
              <a:solidFill>
                <a:prstClr val="black"/>
              </a:solidFill>
            </a:endParaRPr>
          </a:p>
        </p:txBody>
      </p:sp>
    </p:spTree>
    <p:extLst>
      <p:ext uri="{BB962C8B-B14F-4D97-AF65-F5344CB8AC3E}">
        <p14:creationId xmlns:p14="http://schemas.microsoft.com/office/powerpoint/2010/main" val="3287920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cases </a:t>
            </a:r>
          </a:p>
        </p:txBody>
      </p:sp>
      <p:sp>
        <p:nvSpPr>
          <p:cNvPr id="3" name="Content Placeholder 2"/>
          <p:cNvSpPr>
            <a:spLocks noGrp="1"/>
          </p:cNvSpPr>
          <p:nvPr>
            <p:ph idx="1"/>
          </p:nvPr>
        </p:nvSpPr>
        <p:spPr/>
        <p:txBody>
          <a:bodyPr>
            <a:normAutofit/>
          </a:bodyPr>
          <a:lstStyle/>
          <a:p>
            <a:pPr>
              <a:lnSpc>
                <a:spcPct val="150000"/>
              </a:lnSpc>
            </a:pPr>
            <a:r>
              <a:rPr lang="en-US" b="0" dirty="0">
                <a:solidFill>
                  <a:schemeClr val="tx1"/>
                </a:solidFill>
              </a:rPr>
              <a:t>Total Actors-3</a:t>
            </a:r>
          </a:p>
          <a:p>
            <a:pPr>
              <a:lnSpc>
                <a:spcPct val="150000"/>
              </a:lnSpc>
            </a:pPr>
            <a:r>
              <a:rPr lang="en-US" b="0" dirty="0">
                <a:solidFill>
                  <a:schemeClr val="tx1"/>
                </a:solidFill>
              </a:rPr>
              <a:t>Total Usecases-3</a:t>
            </a:r>
          </a:p>
          <a:p>
            <a:pPr>
              <a:lnSpc>
                <a:spcPct val="150000"/>
              </a:lnSpc>
            </a:pPr>
            <a:r>
              <a:rPr lang="en-US" b="0" dirty="0">
                <a:solidFill>
                  <a:schemeClr val="tx1"/>
                </a:solidFill>
              </a:rPr>
              <a:t>Use case 1- Individual user functionalities</a:t>
            </a:r>
          </a:p>
          <a:p>
            <a:pPr>
              <a:lnSpc>
                <a:spcPct val="150000"/>
              </a:lnSpc>
            </a:pPr>
            <a:r>
              <a:rPr lang="en-US" b="0" dirty="0">
                <a:solidFill>
                  <a:schemeClr val="tx1"/>
                </a:solidFill>
              </a:rPr>
              <a:t>Use case 2- Company user functionalities</a:t>
            </a:r>
          </a:p>
          <a:p>
            <a:pPr>
              <a:lnSpc>
                <a:spcPct val="150000"/>
              </a:lnSpc>
            </a:pPr>
            <a:r>
              <a:rPr lang="en-US" b="0" dirty="0">
                <a:solidFill>
                  <a:schemeClr val="tx1"/>
                </a:solidFill>
              </a:rPr>
              <a:t>Use case 3- Administrator functionalities </a:t>
            </a:r>
          </a:p>
        </p:txBody>
      </p:sp>
      <p:sp>
        <p:nvSpPr>
          <p:cNvPr id="6" name="Slide Number Placeholder 5"/>
          <p:cNvSpPr>
            <a:spLocks noGrp="1"/>
          </p:cNvSpPr>
          <p:nvPr>
            <p:ph type="sldNum" sz="quarter" idx="12"/>
          </p:nvPr>
        </p:nvSpPr>
        <p:spPr/>
        <p:txBody>
          <a:bodyPr/>
          <a:lstStyle/>
          <a:p>
            <a:fld id="{98228B8A-B7F7-4AE1-9522-DFDE1528AC71}" type="slidenum">
              <a:rPr lang="en-US" smtClean="0"/>
              <a:t>8</a:t>
            </a:fld>
            <a:endParaRPr lang="en-US" dirty="0"/>
          </a:p>
        </p:txBody>
      </p:sp>
      <p:sp>
        <p:nvSpPr>
          <p:cNvPr id="7" name="Footer Placeholder 1"/>
          <p:cNvSpPr>
            <a:spLocks noGrp="1"/>
          </p:cNvSpPr>
          <p:nvPr>
            <p:ph type="ftr" sz="quarter" idx="11"/>
          </p:nvPr>
        </p:nvSpPr>
        <p:spPr>
          <a:xfrm>
            <a:off x="2857500" y="6162617"/>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val="111051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DFDR</a:t>
            </a:r>
          </a:p>
        </p:txBody>
      </p:sp>
      <p:sp>
        <p:nvSpPr>
          <p:cNvPr id="3" name="Content Placeholder 2"/>
          <p:cNvSpPr>
            <a:spLocks noGrp="1"/>
          </p:cNvSpPr>
          <p:nvPr>
            <p:ph idx="1"/>
          </p:nvPr>
        </p:nvSpPr>
        <p:spPr/>
        <p:txBody>
          <a:bodyPr>
            <a:normAutofit/>
          </a:bodyPr>
          <a:lstStyle/>
          <a:p>
            <a:pPr marL="0" indent="0">
              <a:buNone/>
            </a:pPr>
            <a:r>
              <a:rPr lang="en-US" b="0" dirty="0">
                <a:solidFill>
                  <a:schemeClr val="tx1"/>
                </a:solidFill>
              </a:rPr>
              <a:t>1.Security Failure</a:t>
            </a:r>
          </a:p>
          <a:p>
            <a:pPr marL="0" indent="0">
              <a:buNone/>
            </a:pPr>
            <a:r>
              <a:rPr lang="en-US" b="0" dirty="0">
                <a:solidFill>
                  <a:schemeClr val="tx1"/>
                </a:solidFill>
              </a:rPr>
              <a:t>2.Low Performance</a:t>
            </a:r>
          </a:p>
          <a:p>
            <a:pPr marL="0" indent="0">
              <a:buNone/>
            </a:pPr>
            <a:r>
              <a:rPr lang="en-US" b="0" dirty="0">
                <a:solidFill>
                  <a:schemeClr val="tx1"/>
                </a:solidFill>
              </a:rPr>
              <a:t>3.Enhancement</a:t>
            </a:r>
          </a:p>
          <a:p>
            <a:pPr marL="0" indent="0">
              <a:buNone/>
            </a:pPr>
            <a:r>
              <a:rPr lang="en-US" b="0" dirty="0">
                <a:solidFill>
                  <a:schemeClr val="tx1"/>
                </a:solidFill>
              </a:rPr>
              <a:t>4.Design</a:t>
            </a:r>
          </a:p>
          <a:p>
            <a:pPr marL="0" indent="0">
              <a:buNone/>
            </a:pPr>
            <a:r>
              <a:rPr lang="en-US" b="0" dirty="0">
                <a:solidFill>
                  <a:schemeClr val="tx1"/>
                </a:solidFill>
              </a:rPr>
              <a:t>5.Third Party Defects</a:t>
            </a:r>
          </a:p>
        </p:txBody>
      </p:sp>
      <p:sp>
        <p:nvSpPr>
          <p:cNvPr id="6" name="Slide Number Placeholder 5"/>
          <p:cNvSpPr>
            <a:spLocks noGrp="1"/>
          </p:cNvSpPr>
          <p:nvPr>
            <p:ph type="sldNum" sz="quarter" idx="12"/>
          </p:nvPr>
        </p:nvSpPr>
        <p:spPr/>
        <p:txBody>
          <a:bodyPr/>
          <a:lstStyle/>
          <a:p>
            <a:fld id="{98228B8A-B7F7-4AE1-9522-DFDE1528AC71}" type="slidenum">
              <a:rPr lang="en-US" smtClean="0"/>
              <a:t>9</a:t>
            </a:fld>
            <a:endParaRPr lang="en-US" dirty="0"/>
          </a:p>
        </p:txBody>
      </p:sp>
      <p:sp>
        <p:nvSpPr>
          <p:cNvPr id="7" name="Footer Placeholder 1"/>
          <p:cNvSpPr>
            <a:spLocks noGrp="1"/>
          </p:cNvSpPr>
          <p:nvPr>
            <p:ph type="ftr" sz="quarter" idx="11"/>
          </p:nvPr>
        </p:nvSpPr>
        <p:spPr>
          <a:xfrm>
            <a:off x="2971800" y="6123426"/>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val="17259788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2294</TotalTime>
  <Words>228</Words>
  <Application>Microsoft Office PowerPoint</Application>
  <PresentationFormat>On-screen Show (4:3)</PresentationFormat>
  <Paragraphs>81</Paragraphs>
  <Slides>15</Slides>
  <Notes>2</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15</vt:i4>
      </vt:variant>
    </vt:vector>
  </HeadingPairs>
  <TitlesOfParts>
    <vt:vector size="28" baseType="lpstr">
      <vt:lpstr>ＭＳ Ｐゴシック</vt:lpstr>
      <vt:lpstr>Arial</vt:lpstr>
      <vt:lpstr>Baskerville Old Face</vt:lpstr>
      <vt:lpstr>Bookman Old Style</vt:lpstr>
      <vt:lpstr>Calibri</vt:lpstr>
      <vt:lpstr>Candara</vt:lpstr>
      <vt:lpstr>Century Gothic</vt:lpstr>
      <vt:lpstr>Courier New</vt:lpstr>
      <vt:lpstr>Palatino Linotype</vt:lpstr>
      <vt:lpstr>Times New Roman</vt:lpstr>
      <vt:lpstr>Wingdings</vt:lpstr>
      <vt:lpstr>Executive</vt:lpstr>
      <vt:lpstr>Office Theme</vt:lpstr>
      <vt:lpstr>PowerPoint Presentation</vt:lpstr>
      <vt:lpstr>TEAM MEMBERS</vt:lpstr>
      <vt:lpstr>OVERVIEW OF THE PROJECT</vt:lpstr>
      <vt:lpstr>Actors</vt:lpstr>
      <vt:lpstr>TEST CASES </vt:lpstr>
      <vt:lpstr>Requirement Itemization</vt:lpstr>
      <vt:lpstr>Requirements Validation And Functional Decomposition </vt:lpstr>
      <vt:lpstr>Use cases </vt:lpstr>
      <vt:lpstr>DFDR</vt:lpstr>
      <vt:lpstr>Defects Found…</vt:lpstr>
      <vt:lpstr>PowerPoint Presentation</vt:lpstr>
      <vt:lpstr>Test Case Adequacy :</vt:lpstr>
      <vt:lpstr>Test Case Effectiveness:</vt:lpstr>
      <vt:lpstr>Traceability Matrix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ADMISSION SYSTEM</dc:title>
  <dc:creator>Training LAB1</dc:creator>
  <cp:lastModifiedBy>Sharma, Siddharth</cp:lastModifiedBy>
  <cp:revision>126</cp:revision>
  <dcterms:created xsi:type="dcterms:W3CDTF">2015-08-27T08:52:20Z</dcterms:created>
  <dcterms:modified xsi:type="dcterms:W3CDTF">2018-06-16T09:19:07Z</dcterms:modified>
</cp:coreProperties>
</file>