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7"/>
  </p:notesMasterIdLst>
  <p:sldIdLst>
    <p:sldId id="307" r:id="rId3"/>
    <p:sldId id="258" r:id="rId4"/>
    <p:sldId id="321" r:id="rId5"/>
    <p:sldId id="301" r:id="rId6"/>
    <p:sldId id="275" r:id="rId7"/>
    <p:sldId id="306" r:id="rId8"/>
    <p:sldId id="320" r:id="rId9"/>
    <p:sldId id="267" r:id="rId10"/>
    <p:sldId id="278" r:id="rId11"/>
    <p:sldId id="309" r:id="rId12"/>
    <p:sldId id="322" r:id="rId13"/>
    <p:sldId id="323" r:id="rId14"/>
    <p:sldId id="325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6/20/2018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June 20,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batch3TestCaseModified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odified%20group3%20rvfd.x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roject%20use%20case/Admin_Use%20Case_LAPS.docx" TargetMode="External"/><Relationship Id="rId2" Type="http://schemas.openxmlformats.org/officeDocument/2006/relationships/hyperlink" Target="project%20use%20case/Customer%20Use%20Case_LAPS.doc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project%20use%20case/LAD_Use_Case_Specification_LAPS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Batch%203%20Modified%20DFDR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Project Name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Case Adequacy 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Case Effectiveness: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Tracebelity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dirty="0" smtClean="0"/>
              <a:t>Actors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Total number of test cases: </a:t>
            </a:r>
            <a:r>
              <a:rPr lang="en-US" sz="2000" dirty="0" smtClean="0">
                <a:solidFill>
                  <a:schemeClr val="tx1"/>
                </a:solidFill>
              </a:rPr>
              <a:t>102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Test Case Document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400" dirty="0" smtClean="0">
                <a:solidFill>
                  <a:schemeClr val="tx1"/>
                </a:solidFill>
                <a:hlinkClick r:id="rId3" action="ppaction://hlinkfile"/>
              </a:rPr>
              <a:t>click here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What is Test Case?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A </a:t>
            </a:r>
            <a:r>
              <a:rPr lang="en-US" b="0" dirty="0">
                <a:solidFill>
                  <a:schemeClr val="tx1"/>
                </a:solidFill>
              </a:rPr>
              <a:t>Test Case is a set of actions executed to verify a particular feature or functionality of your software </a:t>
            </a:r>
            <a:r>
              <a:rPr lang="en-US" b="0" dirty="0" smtClean="0">
                <a:solidFill>
                  <a:schemeClr val="tx1"/>
                </a:solidFill>
              </a:rPr>
              <a:t>application.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388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askerville Old Face" pitchFamily="18" charset="0"/>
              </a:rPr>
              <a:t>TEST CASES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05200" y="3352800"/>
            <a:ext cx="16002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Cases</a:t>
            </a:r>
          </a:p>
        </p:txBody>
      </p:sp>
      <p:cxnSp>
        <p:nvCxnSpPr>
          <p:cNvPr id="8" name="Straight Connector 7"/>
          <p:cNvCxnSpPr>
            <a:stCxn id="6" idx="3"/>
            <a:endCxn id="16" idx="0"/>
          </p:cNvCxnSpPr>
          <p:nvPr/>
        </p:nvCxnSpPr>
        <p:spPr>
          <a:xfrm flipH="1">
            <a:off x="2669872" y="4328412"/>
            <a:ext cx="1069672" cy="75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14" idx="0"/>
          </p:cNvCxnSpPr>
          <p:nvPr/>
        </p:nvCxnSpPr>
        <p:spPr>
          <a:xfrm>
            <a:off x="4871056" y="4328412"/>
            <a:ext cx="1224944" cy="77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29200" y="5105400"/>
            <a:ext cx="21336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Non-Functional Test Cases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600200" y="5081167"/>
            <a:ext cx="2139344" cy="8624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 Cases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Itemization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763000" cy="5289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Requirement Itemization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To </a:t>
            </a:r>
            <a:r>
              <a:rPr lang="en-US" b="0" dirty="0">
                <a:solidFill>
                  <a:schemeClr val="tx1"/>
                </a:solidFill>
              </a:rPr>
              <a:t>simplify the requirements for better understanding of the system user test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To </a:t>
            </a:r>
            <a:r>
              <a:rPr lang="en-US" b="0" dirty="0">
                <a:solidFill>
                  <a:schemeClr val="tx1"/>
                </a:solidFill>
              </a:rPr>
              <a:t>identify different Test scenarios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To </a:t>
            </a:r>
            <a:r>
              <a:rPr lang="en-US" b="0" dirty="0">
                <a:solidFill>
                  <a:schemeClr val="tx1"/>
                </a:solidFill>
              </a:rPr>
              <a:t>identify testable items for the application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Requirement </a:t>
            </a:r>
            <a:r>
              <a:rPr lang="en-US" b="0" dirty="0">
                <a:solidFill>
                  <a:schemeClr val="tx1"/>
                </a:solidFill>
              </a:rPr>
              <a:t>Itemization needs to be done for both functional and </a:t>
            </a:r>
            <a:r>
              <a:rPr lang="en-US" b="0" dirty="0" smtClean="0">
                <a:solidFill>
                  <a:schemeClr val="tx1"/>
                </a:solidFill>
              </a:rPr>
              <a:t>non-functional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requirements.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split based on the following categories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Assumptions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Requirements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Functional </a:t>
            </a:r>
            <a:r>
              <a:rPr lang="en-US" b="0" dirty="0">
                <a:solidFill>
                  <a:schemeClr val="tx1"/>
                </a:solidFill>
              </a:rPr>
              <a:t>requirements and design objectives</a:t>
            </a:r>
          </a:p>
          <a:p>
            <a:r>
              <a:rPr lang="en-US" b="0" dirty="0">
                <a:solidFill>
                  <a:schemeClr val="tx1"/>
                </a:solidFill>
              </a:rPr>
              <a:t>Creating Test Scenarios from Requirements</a:t>
            </a:r>
          </a:p>
          <a:p>
            <a:r>
              <a:rPr lang="en-US" b="0" dirty="0">
                <a:solidFill>
                  <a:schemeClr val="tx1"/>
                </a:solidFill>
              </a:rPr>
              <a:t>Error conditions</a:t>
            </a:r>
          </a:p>
          <a:p>
            <a:r>
              <a:rPr lang="en-US" b="0" dirty="0">
                <a:solidFill>
                  <a:schemeClr val="tx1"/>
                </a:solidFill>
              </a:rPr>
              <a:t>Application Invocation</a:t>
            </a:r>
          </a:p>
          <a:p>
            <a:r>
              <a:rPr lang="en-US" b="0" dirty="0">
                <a:solidFill>
                  <a:schemeClr val="tx1"/>
                </a:solidFill>
              </a:rPr>
              <a:t>Application Termination</a:t>
            </a:r>
          </a:p>
          <a:p>
            <a:r>
              <a:rPr lang="en-US" b="0" dirty="0">
                <a:solidFill>
                  <a:schemeClr val="tx1"/>
                </a:solidFill>
              </a:rPr>
              <a:t>File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88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Implicit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requirements that are not stated in the SRS(Software Requirement Specification) document are known as Implicit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this project, total implicit requirements are 16.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Explicit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Explicit Requirements are those requirements that are mentioned in the SRS document.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Total Explicit requirements in this project are 22.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For RVFD document, </a:t>
            </a:r>
            <a:r>
              <a:rPr lang="en-US" sz="2400" b="1" dirty="0" smtClean="0">
                <a:solidFill>
                  <a:schemeClr val="tx1"/>
                </a:solidFill>
                <a:hlinkClick r:id="rId3" action="ppaction://hlinkfile"/>
              </a:rPr>
              <a:t>click here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592" y="186514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Requirements Validation And Functional Decomposition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 in this project: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Customer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2. Admin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3. LAD(Loan Application Processing Department)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Customer use case: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here</a:t>
            </a:r>
            <a:endParaRPr 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Click here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LAD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Click here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62617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Defect Report: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                           A document to maintain all defects, that test engineer found  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                           while test execution.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Number of Defects found in this project: </a:t>
            </a:r>
            <a:r>
              <a:rPr lang="en-US" sz="2400" b="0" dirty="0" smtClean="0">
                <a:solidFill>
                  <a:schemeClr val="tx1"/>
                </a:solidFill>
              </a:rPr>
              <a:t>13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For DFDR document: </a:t>
            </a:r>
            <a:r>
              <a:rPr lang="en-US" sz="2000" dirty="0" smtClean="0">
                <a:solidFill>
                  <a:srgbClr val="002060"/>
                </a:solidFill>
                <a:hlinkClick r:id="rId2" action="ppaction://hlinkfile"/>
              </a:rPr>
              <a:t>Click here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Found…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Few important Defects found are:</a:t>
            </a:r>
          </a:p>
          <a:p>
            <a:endParaRPr lang="en-US" dirty="0"/>
          </a:p>
          <a:p>
            <a:r>
              <a:rPr lang="en-US" dirty="0" smtClean="0"/>
              <a:t>1.The </a:t>
            </a:r>
            <a:r>
              <a:rPr lang="en-US" dirty="0"/>
              <a:t>password field entered by the LAD is showing the values Unmasked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en-US" dirty="0"/>
              <a:t> The mobile number given by applicant can be accessed by other webpage which damages the privacy of the applicant.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en-US" dirty="0"/>
              <a:t> The applicant enters the valid applicant ID and valid date of birth in status check page in which the check status button is present right top corner of the page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359</Words>
  <Application>Microsoft Office PowerPoint</Application>
  <PresentationFormat>On-screen Show (4:3)</PresentationFormat>
  <Paragraphs>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Baskerville Old Face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OVERVIEW OF THE PROJECT</vt:lpstr>
      <vt:lpstr>Actors</vt:lpstr>
      <vt:lpstr>PowerPoint Presentation</vt:lpstr>
      <vt:lpstr>Requirement Itemization</vt:lpstr>
      <vt:lpstr>PowerPoint Presentation</vt:lpstr>
      <vt:lpstr>Use cases 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anumula, ranganath</cp:lastModifiedBy>
  <cp:revision>119</cp:revision>
  <dcterms:created xsi:type="dcterms:W3CDTF">2015-08-27T08:52:20Z</dcterms:created>
  <dcterms:modified xsi:type="dcterms:W3CDTF">2018-06-20T13:05:32Z</dcterms:modified>
</cp:coreProperties>
</file>