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2" r:id="rId4"/>
    <p:sldId id="259" r:id="rId5"/>
    <p:sldId id="260" r:id="rId6"/>
    <p:sldId id="265" r:id="rId7"/>
    <p:sldId id="267" r:id="rId8"/>
    <p:sldId id="269" r:id="rId9"/>
    <p:sldId id="268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0B062FD-B6C0-4D30-A7A6-36BE9B913414}">
          <p14:sldIdLst>
            <p14:sldId id="256"/>
            <p14:sldId id="264"/>
            <p14:sldId id="272"/>
            <p14:sldId id="259"/>
            <p14:sldId id="260"/>
            <p14:sldId id="265"/>
            <p14:sldId id="267"/>
            <p14:sldId id="269"/>
            <p14:sldId id="268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D4B9-B886-492D-9671-A873CAC4DF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CD2-E152-4CFF-93B8-427CE047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9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D4B9-B886-492D-9671-A873CAC4DF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CD2-E152-4CFF-93B8-427CE047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D4B9-B886-492D-9671-A873CAC4DF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CD2-E152-4CFF-93B8-427CE047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8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D4B9-B886-492D-9671-A873CAC4DF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CD2-E152-4CFF-93B8-427CE047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D4B9-B886-492D-9671-A873CAC4DF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CD2-E152-4CFF-93B8-427CE047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1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D4B9-B886-492D-9671-A873CAC4DF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CD2-E152-4CFF-93B8-427CE047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D4B9-B886-492D-9671-A873CAC4DF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CD2-E152-4CFF-93B8-427CE047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0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D4B9-B886-492D-9671-A873CAC4DF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CD2-E152-4CFF-93B8-427CE047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D4B9-B886-492D-9671-A873CAC4DF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CD2-E152-4CFF-93B8-427CE047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0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D4B9-B886-492D-9671-A873CAC4DF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CD2-E152-4CFF-93B8-427CE047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5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D4B9-B886-492D-9671-A873CAC4DF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5CD2-E152-4CFF-93B8-427CE047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D4B9-B886-492D-9671-A873CAC4DFC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5CD2-E152-4CFF-93B8-427CE047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8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19502" y="1561514"/>
            <a:ext cx="6083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Virtual Guide Application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7835" y="2330955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Your Personal Guide in your Pocket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1072" y="4248443"/>
            <a:ext cx="26430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Team BSM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- Bipin Maharjan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- Sachin Maharjan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- Mohit Joshi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81"/>
            <a:ext cx="3020052" cy="6857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5" y="28136"/>
            <a:ext cx="5242454" cy="68298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16" y="602562"/>
            <a:ext cx="2799471" cy="559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4556" y="2028616"/>
            <a:ext cx="820288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bg1"/>
                </a:solidFill>
              </a:rPr>
              <a:t>FUTURE </a:t>
            </a:r>
          </a:p>
          <a:p>
            <a:pPr algn="ctr"/>
            <a:r>
              <a:rPr lang="en-US" sz="8800" b="1" dirty="0" smtClean="0">
                <a:solidFill>
                  <a:schemeClr val="bg1"/>
                </a:solidFill>
              </a:rPr>
              <a:t>ENCHANCEMENT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34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25706" y="2028616"/>
            <a:ext cx="474059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bg1"/>
                </a:solidFill>
              </a:rPr>
              <a:t>BUSINESS</a:t>
            </a:r>
            <a:br>
              <a:rPr lang="en-US" sz="8800" b="1" dirty="0" smtClean="0">
                <a:solidFill>
                  <a:schemeClr val="bg1"/>
                </a:solidFill>
              </a:rPr>
            </a:br>
            <a:r>
              <a:rPr lang="en-US" sz="8800" b="1" dirty="0" smtClean="0">
                <a:solidFill>
                  <a:schemeClr val="bg1"/>
                </a:solidFill>
              </a:rPr>
              <a:t>VALUE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7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17926" y="2028616"/>
            <a:ext cx="375615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bg1"/>
                </a:solidFill>
              </a:rPr>
              <a:t>THANK </a:t>
            </a:r>
          </a:p>
          <a:p>
            <a:pPr algn="ctr"/>
            <a:r>
              <a:rPr lang="en-US" sz="8800" b="1" dirty="0" smtClean="0">
                <a:solidFill>
                  <a:schemeClr val="bg1"/>
                </a:solidFill>
              </a:rPr>
              <a:t>YOU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82"/>
            <a:ext cx="12192000" cy="6857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9017" y="2825052"/>
            <a:ext cx="53529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</a:rPr>
              <a:t>PROBLEMS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82"/>
            <a:ext cx="12192000" cy="6857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9017" y="2825052"/>
            <a:ext cx="50366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</a:rPr>
              <a:t>SOLUTION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164" y="1"/>
            <a:ext cx="4307963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93" y="680529"/>
            <a:ext cx="4795534" cy="62476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425" y="1278694"/>
            <a:ext cx="952500" cy="952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17557" y="2970476"/>
            <a:ext cx="1654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Experience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like Locals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62670" y="1339446"/>
            <a:ext cx="170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Vocal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I</a:t>
            </a:r>
            <a:r>
              <a:rPr lang="en-US" sz="2400" b="1" dirty="0" smtClean="0">
                <a:solidFill>
                  <a:schemeClr val="bg1"/>
                </a:solidFill>
              </a:rPr>
              <a:t>nformation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19673" y="4817144"/>
            <a:ext cx="1652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Emergency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Contacts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96" y="1339446"/>
            <a:ext cx="2395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Place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Reccomendation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98" y="2970477"/>
            <a:ext cx="2139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Transportation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Infomation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450" y="4817144"/>
            <a:ext cx="1742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Price Range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2485" y="0"/>
            <a:ext cx="2511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FEATURES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32" y="2965130"/>
            <a:ext cx="9525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05" y="1278694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574" y="2965130"/>
            <a:ext cx="9525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40" y="4817144"/>
            <a:ext cx="9525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574" y="4817144"/>
            <a:ext cx="9525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28" y="1177183"/>
            <a:ext cx="2571460" cy="51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6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68633" y="2626321"/>
            <a:ext cx="56945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Voice Over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81"/>
            <a:ext cx="2625053" cy="6857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3821" y="-3781"/>
            <a:ext cx="5242454" cy="68298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5" y="615196"/>
            <a:ext cx="2810022" cy="56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20395" y="2687876"/>
            <a:ext cx="84877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</a:rPr>
              <a:t>Recommendation</a:t>
            </a:r>
            <a:endParaRPr lang="en-US" sz="88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81"/>
            <a:ext cx="2625053" cy="6857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3821" y="-3781"/>
            <a:ext cx="5242454" cy="68298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5" y="615196"/>
            <a:ext cx="2810022" cy="5620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1" y="618976"/>
            <a:ext cx="2833514" cy="56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09482" y="2626321"/>
            <a:ext cx="77221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Transportation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81"/>
            <a:ext cx="2625053" cy="6857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3821" y="-3781"/>
            <a:ext cx="5242454" cy="68298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5" y="615196"/>
            <a:ext cx="2810022" cy="56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58186" y="2600675"/>
            <a:ext cx="6424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Price Range 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81"/>
            <a:ext cx="2625053" cy="6857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3821" y="-3781"/>
            <a:ext cx="5242454" cy="68298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9" y="605521"/>
            <a:ext cx="2779985" cy="55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68633" y="1887657"/>
            <a:ext cx="70611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Emmergency </a:t>
            </a:r>
            <a:endParaRPr lang="en-US" sz="9600" b="1" dirty="0" smtClean="0">
              <a:solidFill>
                <a:schemeClr val="bg1"/>
              </a:solidFill>
            </a:endParaRPr>
          </a:p>
          <a:p>
            <a:r>
              <a:rPr lang="en-US" sz="9600" b="1" dirty="0" smtClean="0">
                <a:solidFill>
                  <a:schemeClr val="bg1"/>
                </a:solidFill>
              </a:rPr>
              <a:t>Contacts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81"/>
            <a:ext cx="2625053" cy="6857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3821" y="-3781"/>
            <a:ext cx="5242454" cy="68298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41" y="604908"/>
            <a:ext cx="2827766" cy="565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47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maharjan</dc:creator>
  <cp:lastModifiedBy>sachin maharjan</cp:lastModifiedBy>
  <cp:revision>14</cp:revision>
  <dcterms:created xsi:type="dcterms:W3CDTF">2020-02-11T03:16:27Z</dcterms:created>
  <dcterms:modified xsi:type="dcterms:W3CDTF">2020-02-11T09:49:48Z</dcterms:modified>
</cp:coreProperties>
</file>