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7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  <p:sldId id="260" r:id="rId13"/>
    <p:sldId id="258" r:id="rId14"/>
    <p:sldId id="261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D5C27-FA06-A70D-692A-85679110BFAC}" v="126" dt="2022-01-29T17:16:34.306"/>
    <p1510:client id="{08CF73BA-8543-4060-F9BA-B22A874A7E7D}" v="3" dt="2022-01-27T17:28:16.922"/>
    <p1510:client id="{16837EF8-CE08-4746-9CB0-E2D07F79B0C3}" v="222" dt="2022-01-27T11:29:43.552"/>
    <p1510:client id="{B175E1D7-6DFC-6F7E-9750-A45F739A1F06}" v="342" dt="2022-01-28T09:06:12.260"/>
    <p1510:client id="{C799E481-70DC-7F70-0C1E-F68701061783}" v="298" dt="2022-01-29T13:13:35.410"/>
    <p1510:client id="{F083ADF5-E099-F46F-9731-F78E6C3215F7}" v="287" dt="2022-01-27T14:10:42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6837EF8-CE08-4746-9CB0-E2D07F79B0C3}"/>
    <pc:docChg chg="modSld">
      <pc:chgData name="" userId="" providerId="" clId="Web-{16837EF8-CE08-4746-9CB0-E2D07F79B0C3}" dt="2022-01-27T11:19:52.322" v="3" actId="20577"/>
      <pc:docMkLst>
        <pc:docMk/>
      </pc:docMkLst>
      <pc:sldChg chg="modSp">
        <pc:chgData name="" userId="" providerId="" clId="Web-{16837EF8-CE08-4746-9CB0-E2D07F79B0C3}" dt="2022-01-27T11:19:52.322" v="3" actId="20577"/>
        <pc:sldMkLst>
          <pc:docMk/>
          <pc:sldMk cId="109857222" sldId="256"/>
        </pc:sldMkLst>
        <pc:spChg chg="mod">
          <ac:chgData name="" userId="" providerId="" clId="Web-{16837EF8-CE08-4746-9CB0-E2D07F79B0C3}" dt="2022-01-27T11:19:52.322" v="3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Sushil Kundu" userId="S::sushil.kundu@codvo.ai::a0e7517e-c8a0-41f4-a44b-9cf9680d9e8d" providerId="AD" clId="Web-{F083ADF5-E099-F46F-9731-F78E6C3215F7}"/>
    <pc:docChg chg="addSld modSld">
      <pc:chgData name="Sushil Kundu" userId="S::sushil.kundu@codvo.ai::a0e7517e-c8a0-41f4-a44b-9cf9680d9e8d" providerId="AD" clId="Web-{F083ADF5-E099-F46F-9731-F78E6C3215F7}" dt="2022-01-27T14:10:42.857" v="278"/>
      <pc:docMkLst>
        <pc:docMk/>
      </pc:docMkLst>
      <pc:sldChg chg="addSp delSp modSp">
        <pc:chgData name="Sushil Kundu" userId="S::sushil.kundu@codvo.ai::a0e7517e-c8a0-41f4-a44b-9cf9680d9e8d" providerId="AD" clId="Web-{F083ADF5-E099-F46F-9731-F78E6C3215F7}" dt="2022-01-27T11:38:34.330" v="71" actId="20577"/>
        <pc:sldMkLst>
          <pc:docMk/>
          <pc:sldMk cId="1246619489" sldId="257"/>
        </pc:sldMkLst>
        <pc:spChg chg="mod">
          <ac:chgData name="Sushil Kundu" userId="S::sushil.kundu@codvo.ai::a0e7517e-c8a0-41f4-a44b-9cf9680d9e8d" providerId="AD" clId="Web-{F083ADF5-E099-F46F-9731-F78E6C3215F7}" dt="2022-01-27T11:38:34.330" v="71" actId="20577"/>
          <ac:spMkLst>
            <pc:docMk/>
            <pc:sldMk cId="1246619489" sldId="257"/>
            <ac:spMk id="3" creationId="{C800F41A-EFC3-4F75-9B01-758321FDDEDF}"/>
          </ac:spMkLst>
        </pc:spChg>
        <pc:spChg chg="add mod">
          <ac:chgData name="Sushil Kundu" userId="S::sushil.kundu@codvo.ai::a0e7517e-c8a0-41f4-a44b-9cf9680d9e8d" providerId="AD" clId="Web-{F083ADF5-E099-F46F-9731-F78E6C3215F7}" dt="2022-01-27T11:37:41.030" v="64" actId="1076"/>
          <ac:spMkLst>
            <pc:docMk/>
            <pc:sldMk cId="1246619489" sldId="257"/>
            <ac:spMk id="6" creationId="{DB32D8CB-637C-47FA-8B11-4400EEE8BB5A}"/>
          </ac:spMkLst>
        </pc:spChg>
        <pc:spChg chg="add del mod ord topLvl">
          <ac:chgData name="Sushil Kundu" userId="S::sushil.kundu@codvo.ai::a0e7517e-c8a0-41f4-a44b-9cf9680d9e8d" providerId="AD" clId="Web-{F083ADF5-E099-F46F-9731-F78E6C3215F7}" dt="2022-01-27T11:37:57.234" v="67"/>
          <ac:spMkLst>
            <pc:docMk/>
            <pc:sldMk cId="1246619489" sldId="257"/>
            <ac:spMk id="10" creationId="{F20861BB-C1C6-41E0-8A5D-A65FEC6E7174}"/>
          </ac:spMkLst>
        </pc:spChg>
        <pc:spChg chg="add mod">
          <ac:chgData name="Sushil Kundu" userId="S::sushil.kundu@codvo.ai::a0e7517e-c8a0-41f4-a44b-9cf9680d9e8d" providerId="AD" clId="Web-{F083ADF5-E099-F46F-9731-F78E6C3215F7}" dt="2022-01-27T11:37:33.343" v="63" actId="1076"/>
          <ac:spMkLst>
            <pc:docMk/>
            <pc:sldMk cId="1246619489" sldId="257"/>
            <ac:spMk id="11" creationId="{BE8F7EC4-7580-4B93-B9DE-A03429EE022F}"/>
          </ac:spMkLst>
        </pc:spChg>
        <pc:spChg chg="add del mod">
          <ac:chgData name="Sushil Kundu" userId="S::sushil.kundu@codvo.ai::a0e7517e-c8a0-41f4-a44b-9cf9680d9e8d" providerId="AD" clId="Web-{F083ADF5-E099-F46F-9731-F78E6C3215F7}" dt="2022-01-27T11:36:17.106" v="48"/>
          <ac:spMkLst>
            <pc:docMk/>
            <pc:sldMk cId="1246619489" sldId="257"/>
            <ac:spMk id="12" creationId="{C241711B-115C-4C37-9D4D-46FDEBBE3687}"/>
          </ac:spMkLst>
        </pc:spChg>
        <pc:spChg chg="add mod">
          <ac:chgData name="Sushil Kundu" userId="S::sushil.kundu@codvo.ai::a0e7517e-c8a0-41f4-a44b-9cf9680d9e8d" providerId="AD" clId="Web-{F083ADF5-E099-F46F-9731-F78E6C3215F7}" dt="2022-01-27T11:36:59.654" v="59" actId="20577"/>
          <ac:spMkLst>
            <pc:docMk/>
            <pc:sldMk cId="1246619489" sldId="257"/>
            <ac:spMk id="13" creationId="{8603F86A-1091-4C16-BD3C-4772A13BD8AC}"/>
          </ac:spMkLst>
        </pc:spChg>
        <pc:grpChg chg="add del mod">
          <ac:chgData name="Sushil Kundu" userId="S::sushil.kundu@codvo.ai::a0e7517e-c8a0-41f4-a44b-9cf9680d9e8d" providerId="AD" clId="Web-{F083ADF5-E099-F46F-9731-F78E6C3215F7}" dt="2022-01-27T11:37:57.234" v="67"/>
          <ac:grpSpMkLst>
            <pc:docMk/>
            <pc:sldMk cId="1246619489" sldId="257"/>
            <ac:grpSpMk id="5" creationId="{9DE74146-4BE7-4300-B11A-C65DD9A49624}"/>
          </ac:grpSpMkLst>
        </pc:grpChg>
        <pc:grpChg chg="add">
          <ac:chgData name="Sushil Kundu" userId="S::sushil.kundu@codvo.ai::a0e7517e-c8a0-41f4-a44b-9cf9680d9e8d" providerId="AD" clId="Web-{F083ADF5-E099-F46F-9731-F78E6C3215F7}" dt="2022-01-27T11:37:46.812" v="65"/>
          <ac:grpSpMkLst>
            <pc:docMk/>
            <pc:sldMk cId="1246619489" sldId="257"/>
            <ac:grpSpMk id="14" creationId="{5255EBB0-5A7C-42A2-B64C-B17EE746026F}"/>
          </ac:grpSpMkLst>
        </pc:grpChg>
        <pc:picChg chg="mod topLvl">
          <ac:chgData name="Sushil Kundu" userId="S::sushil.kundu@codvo.ai::a0e7517e-c8a0-41f4-a44b-9cf9680d9e8d" providerId="AD" clId="Web-{F083ADF5-E099-F46F-9731-F78E6C3215F7}" dt="2022-01-27T11:37:57.234" v="67"/>
          <ac:picMkLst>
            <pc:docMk/>
            <pc:sldMk cId="1246619489" sldId="257"/>
            <ac:picMk id="4" creationId="{C16897ED-22DB-4B57-8B18-3DA289E209DC}"/>
          </ac:picMkLst>
        </pc:picChg>
        <pc:picChg chg="add del mod ord">
          <ac:chgData name="Sushil Kundu" userId="S::sushil.kundu@codvo.ai::a0e7517e-c8a0-41f4-a44b-9cf9680d9e8d" providerId="AD" clId="Web-{F083ADF5-E099-F46F-9731-F78E6C3215F7}" dt="2022-01-27T11:35:23.573" v="34"/>
          <ac:picMkLst>
            <pc:docMk/>
            <pc:sldMk cId="1246619489" sldId="257"/>
            <ac:picMk id="7" creationId="{9DB8CD68-B49D-4908-BC39-E202ECE6C145}"/>
          </ac:picMkLst>
        </pc:picChg>
        <pc:picChg chg="add del mod">
          <ac:chgData name="Sushil Kundu" userId="S::sushil.kundu@codvo.ai::a0e7517e-c8a0-41f4-a44b-9cf9680d9e8d" providerId="AD" clId="Web-{F083ADF5-E099-F46F-9731-F78E6C3215F7}" dt="2022-01-27T11:33:48.101" v="15"/>
          <ac:picMkLst>
            <pc:docMk/>
            <pc:sldMk cId="1246619489" sldId="257"/>
            <ac:picMk id="8" creationId="{069DB735-8A59-4A28-AE4F-861C1D9074E7}"/>
          </ac:picMkLst>
        </pc:picChg>
        <pc:picChg chg="add mod ord">
          <ac:chgData name="Sushil Kundu" userId="S::sushil.kundu@codvo.ai::a0e7517e-c8a0-41f4-a44b-9cf9680d9e8d" providerId="AD" clId="Web-{F083ADF5-E099-F46F-9731-F78E6C3215F7}" dt="2022-01-27T11:37:16.920" v="61"/>
          <ac:picMkLst>
            <pc:docMk/>
            <pc:sldMk cId="1246619489" sldId="257"/>
            <ac:picMk id="9" creationId="{D0458CB4-1F39-4E42-861B-1200C30F3C55}"/>
          </ac:picMkLst>
        </pc:picChg>
      </pc:sldChg>
      <pc:sldChg chg="delSp new">
        <pc:chgData name="Sushil Kundu" userId="S::sushil.kundu@codvo.ai::a0e7517e-c8a0-41f4-a44b-9cf9680d9e8d" providerId="AD" clId="Web-{F083ADF5-E099-F46F-9731-F78E6C3215F7}" dt="2022-01-27T14:10:42.857" v="278"/>
        <pc:sldMkLst>
          <pc:docMk/>
          <pc:sldMk cId="2074948085" sldId="258"/>
        </pc:sldMkLst>
        <pc:spChg chg="del">
          <ac:chgData name="Sushil Kundu" userId="S::sushil.kundu@codvo.ai::a0e7517e-c8a0-41f4-a44b-9cf9680d9e8d" providerId="AD" clId="Web-{F083ADF5-E099-F46F-9731-F78E6C3215F7}" dt="2022-01-27T14:10:40.528" v="277"/>
          <ac:spMkLst>
            <pc:docMk/>
            <pc:sldMk cId="2074948085" sldId="258"/>
            <ac:spMk id="2" creationId="{EABD75F4-AB06-4536-B36B-4F42A7B1DFD1}"/>
          </ac:spMkLst>
        </pc:spChg>
        <pc:spChg chg="del">
          <ac:chgData name="Sushil Kundu" userId="S::sushil.kundu@codvo.ai::a0e7517e-c8a0-41f4-a44b-9cf9680d9e8d" providerId="AD" clId="Web-{F083ADF5-E099-F46F-9731-F78E6C3215F7}" dt="2022-01-27T14:10:42.857" v="278"/>
          <ac:spMkLst>
            <pc:docMk/>
            <pc:sldMk cId="2074948085" sldId="258"/>
            <ac:spMk id="3" creationId="{3617B2FF-A20B-47A7-8771-853480850C61}"/>
          </ac:spMkLst>
        </pc:spChg>
      </pc:sldChg>
      <pc:sldChg chg="addSp delSp modSp add replId">
        <pc:chgData name="Sushil Kundu" userId="S::sushil.kundu@codvo.ai::a0e7517e-c8a0-41f4-a44b-9cf9680d9e8d" providerId="AD" clId="Web-{F083ADF5-E099-F46F-9731-F78E6C3215F7}" dt="2022-01-27T11:52:10.874" v="203" actId="20577"/>
        <pc:sldMkLst>
          <pc:docMk/>
          <pc:sldMk cId="641713771" sldId="259"/>
        </pc:sldMkLst>
        <pc:spChg chg="del">
          <ac:chgData name="Sushil Kundu" userId="S::sushil.kundu@codvo.ai::a0e7517e-c8a0-41f4-a44b-9cf9680d9e8d" providerId="AD" clId="Web-{F083ADF5-E099-F46F-9731-F78E6C3215F7}" dt="2022-01-27T11:42:48.308" v="74"/>
          <ac:spMkLst>
            <pc:docMk/>
            <pc:sldMk cId="641713771" sldId="259"/>
            <ac:spMk id="2" creationId="{2E35DAFD-54CA-45A8-95F8-4CBF531C2E47}"/>
          </ac:spMkLst>
        </pc:spChg>
        <pc:spChg chg="del">
          <ac:chgData name="Sushil Kundu" userId="S::sushil.kundu@codvo.ai::a0e7517e-c8a0-41f4-a44b-9cf9680d9e8d" providerId="AD" clId="Web-{F083ADF5-E099-F46F-9731-F78E6C3215F7}" dt="2022-01-27T11:43:05.762" v="76"/>
          <ac:spMkLst>
            <pc:docMk/>
            <pc:sldMk cId="641713771" sldId="259"/>
            <ac:spMk id="3" creationId="{C800F41A-EFC3-4F75-9B01-758321FDDEDF}"/>
          </ac:spMkLst>
        </pc:spChg>
        <pc:spChg chg="add del mod">
          <ac:chgData name="Sushil Kundu" userId="S::sushil.kundu@codvo.ai::a0e7517e-c8a0-41f4-a44b-9cf9680d9e8d" providerId="AD" clId="Web-{F083ADF5-E099-F46F-9731-F78E6C3215F7}" dt="2022-01-27T11:42:53.464" v="75"/>
          <ac:spMkLst>
            <pc:docMk/>
            <pc:sldMk cId="641713771" sldId="259"/>
            <ac:spMk id="8" creationId="{06737777-D948-4E09-AE02-421A94D94333}"/>
          </ac:spMkLst>
        </pc:spChg>
        <pc:spChg chg="mod">
          <ac:chgData name="Sushil Kundu" userId="S::sushil.kundu@codvo.ai::a0e7517e-c8a0-41f4-a44b-9cf9680d9e8d" providerId="AD" clId="Web-{F083ADF5-E099-F46F-9731-F78E6C3215F7}" dt="2022-01-27T11:44:16.405" v="80" actId="1076"/>
          <ac:spMkLst>
            <pc:docMk/>
            <pc:sldMk cId="641713771" sldId="259"/>
            <ac:spMk id="11" creationId="{BE8F7EC4-7580-4B93-B9DE-A03429EE022F}"/>
          </ac:spMkLst>
        </pc:spChg>
        <pc:spChg chg="mod">
          <ac:chgData name="Sushil Kundu" userId="S::sushil.kundu@codvo.ai::a0e7517e-c8a0-41f4-a44b-9cf9680d9e8d" providerId="AD" clId="Web-{F083ADF5-E099-F46F-9731-F78E6C3215F7}" dt="2022-01-27T11:44:16.405" v="81" actId="1076"/>
          <ac:spMkLst>
            <pc:docMk/>
            <pc:sldMk cId="641713771" sldId="259"/>
            <ac:spMk id="13" creationId="{8603F86A-1091-4C16-BD3C-4772A13BD8AC}"/>
          </ac:spMkLst>
        </pc:spChg>
        <pc:spChg chg="add del mod">
          <ac:chgData name="Sushil Kundu" userId="S::sushil.kundu@codvo.ai::a0e7517e-c8a0-41f4-a44b-9cf9680d9e8d" providerId="AD" clId="Web-{F083ADF5-E099-F46F-9731-F78E6C3215F7}" dt="2022-01-27T11:43:16.746" v="77"/>
          <ac:spMkLst>
            <pc:docMk/>
            <pc:sldMk cId="641713771" sldId="259"/>
            <ac:spMk id="15" creationId="{B5E51B9F-FAA7-4FFD-BC41-5A1DF9B728A8}"/>
          </ac:spMkLst>
        </pc:spChg>
        <pc:spChg chg="add mod">
          <ac:chgData name="Sushil Kundu" userId="S::sushil.kundu@codvo.ai::a0e7517e-c8a0-41f4-a44b-9cf9680d9e8d" providerId="AD" clId="Web-{F083ADF5-E099-F46F-9731-F78E6C3215F7}" dt="2022-01-27T11:47:51.209" v="145" actId="20577"/>
          <ac:spMkLst>
            <pc:docMk/>
            <pc:sldMk cId="641713771" sldId="259"/>
            <ac:spMk id="16" creationId="{04F3889C-EDAD-4177-B830-E812CA755E70}"/>
          </ac:spMkLst>
        </pc:spChg>
        <pc:spChg chg="add del mod">
          <ac:chgData name="Sushil Kundu" userId="S::sushil.kundu@codvo.ai::a0e7517e-c8a0-41f4-a44b-9cf9680d9e8d" providerId="AD" clId="Web-{F083ADF5-E099-F46F-9731-F78E6C3215F7}" dt="2022-01-27T11:45:56.049" v="87"/>
          <ac:spMkLst>
            <pc:docMk/>
            <pc:sldMk cId="641713771" sldId="259"/>
            <ac:spMk id="17" creationId="{0ACEE704-6D7F-47C1-80B5-B211B5AE398C}"/>
          </ac:spMkLst>
        </pc:spChg>
        <pc:spChg chg="add mod">
          <ac:chgData name="Sushil Kundu" userId="S::sushil.kundu@codvo.ai::a0e7517e-c8a0-41f4-a44b-9cf9680d9e8d" providerId="AD" clId="Web-{F083ADF5-E099-F46F-9731-F78E6C3215F7}" dt="2022-01-27T11:52:10.874" v="203" actId="20577"/>
          <ac:spMkLst>
            <pc:docMk/>
            <pc:sldMk cId="641713771" sldId="259"/>
            <ac:spMk id="18" creationId="{25BB6EA7-36CC-443A-A113-9DDD124F4FC4}"/>
          </ac:spMkLst>
        </pc:spChg>
        <pc:spChg chg="add mod">
          <ac:chgData name="Sushil Kundu" userId="S::sushil.kundu@codvo.ai::a0e7517e-c8a0-41f4-a44b-9cf9680d9e8d" providerId="AD" clId="Web-{F083ADF5-E099-F46F-9731-F78E6C3215F7}" dt="2022-01-27T11:50:41.309" v="201" actId="20577"/>
          <ac:spMkLst>
            <pc:docMk/>
            <pc:sldMk cId="641713771" sldId="259"/>
            <ac:spMk id="19" creationId="{3C1E1F2F-33AC-4F72-AD46-75B3BEA8177D}"/>
          </ac:spMkLst>
        </pc:spChg>
        <pc:grpChg chg="mod">
          <ac:chgData name="Sushil Kundu" userId="S::sushil.kundu@codvo.ai::a0e7517e-c8a0-41f4-a44b-9cf9680d9e8d" providerId="AD" clId="Web-{F083ADF5-E099-F46F-9731-F78E6C3215F7}" dt="2022-01-27T11:44:16.405" v="78" actId="1076"/>
          <ac:grpSpMkLst>
            <pc:docMk/>
            <pc:sldMk cId="641713771" sldId="259"/>
            <ac:grpSpMk id="5" creationId="{9DE74146-4BE7-4300-B11A-C65DD9A49624}"/>
          </ac:grpSpMkLst>
        </pc:grpChg>
        <pc:grpChg chg="mod">
          <ac:chgData name="Sushil Kundu" userId="S::sushil.kundu@codvo.ai::a0e7517e-c8a0-41f4-a44b-9cf9680d9e8d" providerId="AD" clId="Web-{F083ADF5-E099-F46F-9731-F78E6C3215F7}" dt="2022-01-27T11:44:16.405" v="79" actId="1076"/>
          <ac:grpSpMkLst>
            <pc:docMk/>
            <pc:sldMk cId="641713771" sldId="259"/>
            <ac:grpSpMk id="14" creationId="{5255EBB0-5A7C-42A2-B64C-B17EE746026F}"/>
          </ac:grpSpMkLst>
        </pc:grpChg>
      </pc:sldChg>
      <pc:sldChg chg="addSp delSp modSp add replId">
        <pc:chgData name="Sushil Kundu" userId="S::sushil.kundu@codvo.ai::a0e7517e-c8a0-41f4-a44b-9cf9680d9e8d" providerId="AD" clId="Web-{F083ADF5-E099-F46F-9731-F78E6C3215F7}" dt="2022-01-27T11:56:10.711" v="276" actId="14100"/>
        <pc:sldMkLst>
          <pc:docMk/>
          <pc:sldMk cId="1860726619" sldId="260"/>
        </pc:sldMkLst>
        <pc:spChg chg="add mod">
          <ac:chgData name="Sushil Kundu" userId="S::sushil.kundu@codvo.ai::a0e7517e-c8a0-41f4-a44b-9cf9680d9e8d" providerId="AD" clId="Web-{F083ADF5-E099-F46F-9731-F78E6C3215F7}" dt="2022-01-27T11:52:55.876" v="206" actId="1076"/>
          <ac:spMkLst>
            <pc:docMk/>
            <pc:sldMk cId="1860726619" sldId="260"/>
            <ac:spMk id="2" creationId="{C299EF1B-7A89-466F-8871-9C65190B1855}"/>
          </ac:spMkLst>
        </pc:spChg>
        <pc:spChg chg="add mod">
          <ac:chgData name="Sushil Kundu" userId="S::sushil.kundu@codvo.ai::a0e7517e-c8a0-41f4-a44b-9cf9680d9e8d" providerId="AD" clId="Web-{F083ADF5-E099-F46F-9731-F78E6C3215F7}" dt="2022-01-27T11:55:08.584" v="269" actId="20577"/>
          <ac:spMkLst>
            <pc:docMk/>
            <pc:sldMk cId="1860726619" sldId="260"/>
            <ac:spMk id="3" creationId="{0CFE8299-3AEB-427E-8D67-C8E0986A9C24}"/>
          </ac:spMkLst>
        </pc:spChg>
        <pc:cxnChg chg="add del mod">
          <ac:chgData name="Sushil Kundu" userId="S::sushil.kundu@codvo.ai::a0e7517e-c8a0-41f4-a44b-9cf9680d9e8d" providerId="AD" clId="Web-{F083ADF5-E099-F46F-9731-F78E6C3215F7}" dt="2022-01-27T11:55:26.631" v="272"/>
          <ac:cxnSpMkLst>
            <pc:docMk/>
            <pc:sldMk cId="1860726619" sldId="260"/>
            <ac:cxnSpMk id="7" creationId="{6424A254-F018-4386-9239-EB7486C10858}"/>
          </ac:cxnSpMkLst>
        </pc:cxnChg>
        <pc:cxnChg chg="add mod">
          <ac:chgData name="Sushil Kundu" userId="S::sushil.kundu@codvo.ai::a0e7517e-c8a0-41f4-a44b-9cf9680d9e8d" providerId="AD" clId="Web-{F083ADF5-E099-F46F-9731-F78E6C3215F7}" dt="2022-01-27T11:56:10.711" v="276" actId="14100"/>
          <ac:cxnSpMkLst>
            <pc:docMk/>
            <pc:sldMk cId="1860726619" sldId="260"/>
            <ac:cxnSpMk id="8" creationId="{A256DE5E-F40A-4D74-9DB5-CB128F512845}"/>
          </ac:cxnSpMkLst>
        </pc:cxnChg>
      </pc:sldChg>
    </pc:docChg>
  </pc:docChgLst>
  <pc:docChgLst>
    <pc:chgData name="Sushil Kundu" userId="S::sushil.kundu@codvo.ai::a0e7517e-c8a0-41f4-a44b-9cf9680d9e8d" providerId="AD" clId="Web-{044D5C27-FA06-A70D-692A-85679110BFAC}"/>
    <pc:docChg chg="addSld modSld sldOrd">
      <pc:chgData name="Sushil Kundu" userId="S::sushil.kundu@codvo.ai::a0e7517e-c8a0-41f4-a44b-9cf9680d9e8d" providerId="AD" clId="Web-{044D5C27-FA06-A70D-692A-85679110BFAC}" dt="2022-01-29T17:16:34.306" v="124" actId="20577"/>
      <pc:docMkLst>
        <pc:docMk/>
      </pc:docMkLst>
      <pc:sldChg chg="ord">
        <pc:chgData name="Sushil Kundu" userId="S::sushil.kundu@codvo.ai::a0e7517e-c8a0-41f4-a44b-9cf9680d9e8d" providerId="AD" clId="Web-{044D5C27-FA06-A70D-692A-85679110BFAC}" dt="2022-01-29T14:14:02.597" v="17"/>
        <pc:sldMkLst>
          <pc:docMk/>
          <pc:sldMk cId="3348674072" sldId="262"/>
        </pc:sldMkLst>
      </pc:sldChg>
      <pc:sldChg chg="ord">
        <pc:chgData name="Sushil Kundu" userId="S::sushil.kundu@codvo.ai::a0e7517e-c8a0-41f4-a44b-9cf9680d9e8d" providerId="AD" clId="Web-{044D5C27-FA06-A70D-692A-85679110BFAC}" dt="2022-01-29T14:14:02.597" v="16"/>
        <pc:sldMkLst>
          <pc:docMk/>
          <pc:sldMk cId="214393016" sldId="263"/>
        </pc:sldMkLst>
      </pc:sldChg>
      <pc:sldChg chg="ord">
        <pc:chgData name="Sushil Kundu" userId="S::sushil.kundu@codvo.ai::a0e7517e-c8a0-41f4-a44b-9cf9680d9e8d" providerId="AD" clId="Web-{044D5C27-FA06-A70D-692A-85679110BFAC}" dt="2022-01-29T14:14:02.597" v="15"/>
        <pc:sldMkLst>
          <pc:docMk/>
          <pc:sldMk cId="1440872185" sldId="264"/>
        </pc:sldMkLst>
      </pc:sldChg>
      <pc:sldChg chg="ord">
        <pc:chgData name="Sushil Kundu" userId="S::sushil.kundu@codvo.ai::a0e7517e-c8a0-41f4-a44b-9cf9680d9e8d" providerId="AD" clId="Web-{044D5C27-FA06-A70D-692A-85679110BFAC}" dt="2022-01-29T14:14:02.597" v="14"/>
        <pc:sldMkLst>
          <pc:docMk/>
          <pc:sldMk cId="131438457" sldId="265"/>
        </pc:sldMkLst>
      </pc:sldChg>
      <pc:sldChg chg="ord">
        <pc:chgData name="Sushil Kundu" userId="S::sushil.kundu@codvo.ai::a0e7517e-c8a0-41f4-a44b-9cf9680d9e8d" providerId="AD" clId="Web-{044D5C27-FA06-A70D-692A-85679110BFAC}" dt="2022-01-29T14:14:02.597" v="13"/>
        <pc:sldMkLst>
          <pc:docMk/>
          <pc:sldMk cId="2280481205" sldId="266"/>
        </pc:sldMkLst>
      </pc:sldChg>
      <pc:sldChg chg="ord">
        <pc:chgData name="Sushil Kundu" userId="S::sushil.kundu@codvo.ai::a0e7517e-c8a0-41f4-a44b-9cf9680d9e8d" providerId="AD" clId="Web-{044D5C27-FA06-A70D-692A-85679110BFAC}" dt="2022-01-29T14:14:02.597" v="12"/>
        <pc:sldMkLst>
          <pc:docMk/>
          <pc:sldMk cId="677589334" sldId="267"/>
        </pc:sldMkLst>
      </pc:sldChg>
      <pc:sldChg chg="ord">
        <pc:chgData name="Sushil Kundu" userId="S::sushil.kundu@codvo.ai::a0e7517e-c8a0-41f4-a44b-9cf9680d9e8d" providerId="AD" clId="Web-{044D5C27-FA06-A70D-692A-85679110BFAC}" dt="2022-01-29T14:14:02.597" v="11"/>
        <pc:sldMkLst>
          <pc:docMk/>
          <pc:sldMk cId="2436378076" sldId="268"/>
        </pc:sldMkLst>
      </pc:sldChg>
      <pc:sldChg chg="addSp delSp modSp new mod setBg">
        <pc:chgData name="Sushil Kundu" userId="S::sushil.kundu@codvo.ai::a0e7517e-c8a0-41f4-a44b-9cf9680d9e8d" providerId="AD" clId="Web-{044D5C27-FA06-A70D-692A-85679110BFAC}" dt="2022-01-29T13:43:09.657" v="10"/>
        <pc:sldMkLst>
          <pc:docMk/>
          <pc:sldMk cId="3337898008" sldId="270"/>
        </pc:sldMkLst>
        <pc:spChg chg="del mod ord">
          <ac:chgData name="Sushil Kundu" userId="S::sushil.kundu@codvo.ai::a0e7517e-c8a0-41f4-a44b-9cf9680d9e8d" providerId="AD" clId="Web-{044D5C27-FA06-A70D-692A-85679110BFAC}" dt="2022-01-29T13:39:09.555" v="4"/>
          <ac:spMkLst>
            <pc:docMk/>
            <pc:sldMk cId="3337898008" sldId="270"/>
            <ac:spMk id="2" creationId="{1CBC7383-6176-4AA7-8B3B-FA5034534957}"/>
          </ac:spMkLst>
        </pc:spChg>
        <pc:spChg chg="del">
          <ac:chgData name="Sushil Kundu" userId="S::sushil.kundu@codvo.ai::a0e7517e-c8a0-41f4-a44b-9cf9680d9e8d" providerId="AD" clId="Web-{044D5C27-FA06-A70D-692A-85679110BFAC}" dt="2022-01-29T13:38:52.508" v="1"/>
          <ac:spMkLst>
            <pc:docMk/>
            <pc:sldMk cId="3337898008" sldId="270"/>
            <ac:spMk id="3" creationId="{4E572F6B-817B-49B2-8B0E-85AD43DD243D}"/>
          </ac:spMkLst>
        </pc:spChg>
        <pc:spChg chg="add">
          <ac:chgData name="Sushil Kundu" userId="S::sushil.kundu@codvo.ai::a0e7517e-c8a0-41f4-a44b-9cf9680d9e8d" providerId="AD" clId="Web-{044D5C27-FA06-A70D-692A-85679110BFAC}" dt="2022-01-29T13:39:03.711" v="3"/>
          <ac:spMkLst>
            <pc:docMk/>
            <pc:sldMk cId="3337898008" sldId="270"/>
            <ac:spMk id="9" creationId="{09646535-AEF6-4883-A4F9-EEC1F8B4319E}"/>
          </ac:spMkLst>
        </pc:spChg>
        <pc:spChg chg="add">
          <ac:chgData name="Sushil Kundu" userId="S::sushil.kundu@codvo.ai::a0e7517e-c8a0-41f4-a44b-9cf9680d9e8d" providerId="AD" clId="Web-{044D5C27-FA06-A70D-692A-85679110BFAC}" dt="2022-01-29T13:39:03.711" v="3"/>
          <ac:spMkLst>
            <pc:docMk/>
            <pc:sldMk cId="3337898008" sldId="270"/>
            <ac:spMk id="11" creationId="{366C96C0-C503-4689-9188-1B79F55F3F75}"/>
          </ac:spMkLst>
        </pc:spChg>
        <pc:spChg chg="add">
          <ac:chgData name="Sushil Kundu" userId="S::sushil.kundu@codvo.ai::a0e7517e-c8a0-41f4-a44b-9cf9680d9e8d" providerId="AD" clId="Web-{044D5C27-FA06-A70D-692A-85679110BFAC}" dt="2022-01-29T13:39:03.711" v="3"/>
          <ac:spMkLst>
            <pc:docMk/>
            <pc:sldMk cId="3337898008" sldId="270"/>
            <ac:spMk id="13" creationId="{6390D9D2-CD1B-45D5-8B3B-6FF07D60E05C}"/>
          </ac:spMkLst>
        </pc:spChg>
        <pc:spChg chg="del">
          <ac:chgData name="Sushil Kundu" userId="S::sushil.kundu@codvo.ai::a0e7517e-c8a0-41f4-a44b-9cf9680d9e8d" providerId="AD" clId="Web-{044D5C27-FA06-A70D-692A-85679110BFAC}" dt="2022-01-29T13:39:30.634" v="8"/>
          <ac:spMkLst>
            <pc:docMk/>
            <pc:sldMk cId="3337898008" sldId="270"/>
            <ac:spMk id="16" creationId="{F137E6B0-A1AA-47FF-AAB8-9E5D6B701C04}"/>
          </ac:spMkLst>
        </pc:spChg>
        <pc:spChg chg="del topLvl">
          <ac:chgData name="Sushil Kundu" userId="S::sushil.kundu@codvo.ai::a0e7517e-c8a0-41f4-a44b-9cf9680d9e8d" providerId="AD" clId="Web-{044D5C27-FA06-A70D-692A-85679110BFAC}" dt="2022-01-29T13:39:33.368" v="9"/>
          <ac:spMkLst>
            <pc:docMk/>
            <pc:sldMk cId="3337898008" sldId="270"/>
            <ac:spMk id="17" creationId="{F72FB821-5AF0-4EA1-B84B-D5E12D8333A7}"/>
          </ac:spMkLst>
        </pc:spChg>
        <pc:spChg chg="del topLvl">
          <ac:chgData name="Sushil Kundu" userId="S::sushil.kundu@codvo.ai::a0e7517e-c8a0-41f4-a44b-9cf9680d9e8d" providerId="AD" clId="Web-{044D5C27-FA06-A70D-692A-85679110BFAC}" dt="2022-01-29T13:43:09.657" v="10"/>
          <ac:spMkLst>
            <pc:docMk/>
            <pc:sldMk cId="3337898008" sldId="270"/>
            <ac:spMk id="18" creationId="{DFE0F740-8A45-42B9-BEF6-A75329504FDC}"/>
          </ac:spMkLst>
        </pc:spChg>
        <pc:spChg chg="del">
          <ac:chgData name="Sushil Kundu" userId="S::sushil.kundu@codvo.ai::a0e7517e-c8a0-41f4-a44b-9cf9680d9e8d" providerId="AD" clId="Web-{044D5C27-FA06-A70D-692A-85679110BFAC}" dt="2022-01-29T13:39:14.915" v="5"/>
          <ac:spMkLst>
            <pc:docMk/>
            <pc:sldMk cId="3337898008" sldId="270"/>
            <ac:spMk id="21" creationId="{66CD91DA-BDB8-476E-8111-2918188D6DE1}"/>
          </ac:spMkLst>
        </pc:spChg>
        <pc:spChg chg="del topLvl">
          <ac:chgData name="Sushil Kundu" userId="S::sushil.kundu@codvo.ai::a0e7517e-c8a0-41f4-a44b-9cf9680d9e8d" providerId="AD" clId="Web-{044D5C27-FA06-A70D-692A-85679110BFAC}" dt="2022-01-29T13:39:17.665" v="6"/>
          <ac:spMkLst>
            <pc:docMk/>
            <pc:sldMk cId="3337898008" sldId="270"/>
            <ac:spMk id="22" creationId="{576CF7BA-63E8-47BF-AB8E-E9134BE8EF2C}"/>
          </ac:spMkLst>
        </pc:spChg>
        <pc:spChg chg="del topLvl">
          <ac:chgData name="Sushil Kundu" userId="S::sushil.kundu@codvo.ai::a0e7517e-c8a0-41f4-a44b-9cf9680d9e8d" providerId="AD" clId="Web-{044D5C27-FA06-A70D-692A-85679110BFAC}" dt="2022-01-29T13:39:23.149" v="7"/>
          <ac:spMkLst>
            <pc:docMk/>
            <pc:sldMk cId="3337898008" sldId="270"/>
            <ac:spMk id="23" creationId="{C0C95E2B-D068-4E18-85DE-266A42E6C69E}"/>
          </ac:spMkLst>
        </pc:spChg>
        <pc:grpChg chg="add del">
          <ac:chgData name="Sushil Kundu" userId="S::sushil.kundu@codvo.ai::a0e7517e-c8a0-41f4-a44b-9cf9680d9e8d" providerId="AD" clId="Web-{044D5C27-FA06-A70D-692A-85679110BFAC}" dt="2022-01-29T13:39:33.368" v="9"/>
          <ac:grpSpMkLst>
            <pc:docMk/>
            <pc:sldMk cId="3337898008" sldId="270"/>
            <ac:grpSpMk id="15" creationId="{C8F3AECA-1E28-4DB0-901D-747B827596E9}"/>
          </ac:grpSpMkLst>
        </pc:grpChg>
        <pc:grpChg chg="add del">
          <ac:chgData name="Sushil Kundu" userId="S::sushil.kundu@codvo.ai::a0e7517e-c8a0-41f4-a44b-9cf9680d9e8d" providerId="AD" clId="Web-{044D5C27-FA06-A70D-692A-85679110BFAC}" dt="2022-01-29T13:39:17.665" v="6"/>
          <ac:grpSpMkLst>
            <pc:docMk/>
            <pc:sldMk cId="3337898008" sldId="270"/>
            <ac:grpSpMk id="20" creationId="{3214C51D-3B74-4CCB-82B8-A184460FCAA2}"/>
          </ac:grpSpMkLst>
        </pc:grpChg>
        <pc:picChg chg="add mod">
          <ac:chgData name="Sushil Kundu" userId="S::sushil.kundu@codvo.ai::a0e7517e-c8a0-41f4-a44b-9cf9680d9e8d" providerId="AD" clId="Web-{044D5C27-FA06-A70D-692A-85679110BFAC}" dt="2022-01-29T13:39:03.711" v="3"/>
          <ac:picMkLst>
            <pc:docMk/>
            <pc:sldMk cId="3337898008" sldId="270"/>
            <ac:picMk id="4" creationId="{088A4FB0-B640-46BD-A44B-BCC1FFB16601}"/>
          </ac:picMkLst>
        </pc:picChg>
      </pc:sldChg>
      <pc:sldChg chg="modSp new">
        <pc:chgData name="Sushil Kundu" userId="S::sushil.kundu@codvo.ai::a0e7517e-c8a0-41f4-a44b-9cf9680d9e8d" providerId="AD" clId="Web-{044D5C27-FA06-A70D-692A-85679110BFAC}" dt="2022-01-29T17:16:34.306" v="124" actId="20577"/>
        <pc:sldMkLst>
          <pc:docMk/>
          <pc:sldMk cId="956728189" sldId="271"/>
        </pc:sldMkLst>
        <pc:spChg chg="mod">
          <ac:chgData name="Sushil Kundu" userId="S::sushil.kundu@codvo.ai::a0e7517e-c8a0-41f4-a44b-9cf9680d9e8d" providerId="AD" clId="Web-{044D5C27-FA06-A70D-692A-85679110BFAC}" dt="2022-01-29T17:14:02.629" v="46" actId="14100"/>
          <ac:spMkLst>
            <pc:docMk/>
            <pc:sldMk cId="956728189" sldId="271"/>
            <ac:spMk id="2" creationId="{1B2E4E6C-FD9D-4E71-AF51-24F8860609F1}"/>
          </ac:spMkLst>
        </pc:spChg>
        <pc:spChg chg="mod">
          <ac:chgData name="Sushil Kundu" userId="S::sushil.kundu@codvo.ai::a0e7517e-c8a0-41f4-a44b-9cf9680d9e8d" providerId="AD" clId="Web-{044D5C27-FA06-A70D-692A-85679110BFAC}" dt="2022-01-29T17:16:34.306" v="124" actId="20577"/>
          <ac:spMkLst>
            <pc:docMk/>
            <pc:sldMk cId="956728189" sldId="271"/>
            <ac:spMk id="3" creationId="{1280B475-E129-4E89-88AF-B0200D5CE352}"/>
          </ac:spMkLst>
        </pc:spChg>
      </pc:sldChg>
    </pc:docChg>
  </pc:docChgLst>
  <pc:docChgLst>
    <pc:chgData name="Sushil Kundu" userId="S::sushil.kundu@codvo.ai::a0e7517e-c8a0-41f4-a44b-9cf9680d9e8d" providerId="AD" clId="Web-{B175E1D7-6DFC-6F7E-9750-A45F739A1F06}"/>
    <pc:docChg chg="addSld modSld">
      <pc:chgData name="Sushil Kundu" userId="S::sushil.kundu@codvo.ai::a0e7517e-c8a0-41f4-a44b-9cf9680d9e8d" providerId="AD" clId="Web-{B175E1D7-6DFC-6F7E-9750-A45F739A1F06}" dt="2022-01-28T09:06:12.260" v="236" actId="14100"/>
      <pc:docMkLst>
        <pc:docMk/>
      </pc:docMkLst>
      <pc:sldChg chg="addSp delSp modSp">
        <pc:chgData name="Sushil Kundu" userId="S::sushil.kundu@codvo.ai::a0e7517e-c8a0-41f4-a44b-9cf9680d9e8d" providerId="AD" clId="Web-{B175E1D7-6DFC-6F7E-9750-A45F739A1F06}" dt="2022-01-28T08:43:37.215" v="177" actId="14100"/>
        <pc:sldMkLst>
          <pc:docMk/>
          <pc:sldMk cId="2074948085" sldId="258"/>
        </pc:sldMkLst>
        <pc:spChg chg="mod">
          <ac:chgData name="Sushil Kundu" userId="S::sushil.kundu@codvo.ai::a0e7517e-c8a0-41f4-a44b-9cf9680d9e8d" providerId="AD" clId="Web-{B175E1D7-6DFC-6F7E-9750-A45F739A1F06}" dt="2022-01-28T08:31:35.432" v="19" actId="1076"/>
          <ac:spMkLst>
            <pc:docMk/>
            <pc:sldMk cId="2074948085" sldId="258"/>
            <ac:spMk id="2" creationId="{37AF3BD1-1092-4DE4-B5CB-9350BDAC123A}"/>
          </ac:spMkLst>
        </pc:spChg>
        <pc:spChg chg="add mod">
          <ac:chgData name="Sushil Kundu" userId="S::sushil.kundu@codvo.ai::a0e7517e-c8a0-41f4-a44b-9cf9680d9e8d" providerId="AD" clId="Web-{B175E1D7-6DFC-6F7E-9750-A45F739A1F06}" dt="2022-01-28T08:32:27.277" v="31" actId="1076"/>
          <ac:spMkLst>
            <pc:docMk/>
            <pc:sldMk cId="2074948085" sldId="258"/>
            <ac:spMk id="3" creationId="{0BF82200-24C5-485D-95EB-B16C9B53C71D}"/>
          </ac:spMkLst>
        </pc:spChg>
        <pc:spChg chg="add mod">
          <ac:chgData name="Sushil Kundu" userId="S::sushil.kundu@codvo.ai::a0e7517e-c8a0-41f4-a44b-9cf9680d9e8d" providerId="AD" clId="Web-{B175E1D7-6DFC-6F7E-9750-A45F739A1F06}" dt="2022-01-28T08:37:07.159" v="90" actId="1076"/>
          <ac:spMkLst>
            <pc:docMk/>
            <pc:sldMk cId="2074948085" sldId="258"/>
            <ac:spMk id="4" creationId="{8F706210-326C-4917-BCDE-A2E2E98282E3}"/>
          </ac:spMkLst>
        </pc:spChg>
        <pc:spChg chg="add del">
          <ac:chgData name="Sushil Kundu" userId="S::sushil.kundu@codvo.ai::a0e7517e-c8a0-41f4-a44b-9cf9680d9e8d" providerId="AD" clId="Web-{B175E1D7-6DFC-6F7E-9750-A45F739A1F06}" dt="2022-01-28T08:34:59" v="72"/>
          <ac:spMkLst>
            <pc:docMk/>
            <pc:sldMk cId="2074948085" sldId="258"/>
            <ac:spMk id="6" creationId="{33DB6B9A-25DF-4F82-A5CA-A6AF964D2F99}"/>
          </ac:spMkLst>
        </pc:spChg>
        <pc:spChg chg="add mod">
          <ac:chgData name="Sushil Kundu" userId="S::sushil.kundu@codvo.ai::a0e7517e-c8a0-41f4-a44b-9cf9680d9e8d" providerId="AD" clId="Web-{B175E1D7-6DFC-6F7E-9750-A45F739A1F06}" dt="2022-01-28T08:35:39.797" v="81" actId="14100"/>
          <ac:spMkLst>
            <pc:docMk/>
            <pc:sldMk cId="2074948085" sldId="258"/>
            <ac:spMk id="7" creationId="{34CA4917-CC1A-437B-AA3E-B6AF37BD1131}"/>
          </ac:spMkLst>
        </pc:spChg>
        <pc:spChg chg="add del mod">
          <ac:chgData name="Sushil Kundu" userId="S::sushil.kundu@codvo.ai::a0e7517e-c8a0-41f4-a44b-9cf9680d9e8d" providerId="AD" clId="Web-{B175E1D7-6DFC-6F7E-9750-A45F739A1F06}" dt="2022-01-28T08:36:17.158" v="84"/>
          <ac:spMkLst>
            <pc:docMk/>
            <pc:sldMk cId="2074948085" sldId="258"/>
            <ac:spMk id="8" creationId="{BC41F147-DDE2-48E2-AE56-0C7D4027A624}"/>
          </ac:spMkLst>
        </pc:spChg>
        <pc:spChg chg="topLvl">
          <ac:chgData name="Sushil Kundu" userId="S::sushil.kundu@codvo.ai::a0e7517e-c8a0-41f4-a44b-9cf9680d9e8d" providerId="AD" clId="Web-{B175E1D7-6DFC-6F7E-9750-A45F739A1F06}" dt="2022-01-28T08:42:32.432" v="172"/>
          <ac:spMkLst>
            <pc:docMk/>
            <pc:sldMk cId="2074948085" sldId="258"/>
            <ac:spMk id="12" creationId="{AFA86546-4428-4A64-94DF-7B4E0950ED06}"/>
          </ac:spMkLst>
        </pc:spChg>
        <pc:spChg chg="mod topLvl">
          <ac:chgData name="Sushil Kundu" userId="S::sushil.kundu@codvo.ai::a0e7517e-c8a0-41f4-a44b-9cf9680d9e8d" providerId="AD" clId="Web-{B175E1D7-6DFC-6F7E-9750-A45F739A1F06}" dt="2022-01-28T08:42:32.432" v="172"/>
          <ac:spMkLst>
            <pc:docMk/>
            <pc:sldMk cId="2074948085" sldId="258"/>
            <ac:spMk id="14" creationId="{7425E1B6-1E99-4E0F-8C4D-C7EE6C069DE4}"/>
          </ac:spMkLst>
        </pc:spChg>
        <pc:grpChg chg="add mod">
          <ac:chgData name="Sushil Kundu" userId="S::sushil.kundu@codvo.ai::a0e7517e-c8a0-41f4-a44b-9cf9680d9e8d" providerId="AD" clId="Web-{B175E1D7-6DFC-6F7E-9750-A45F739A1F06}" dt="2022-01-28T08:42:44.636" v="175" actId="1076"/>
          <ac:grpSpMkLst>
            <pc:docMk/>
            <pc:sldMk cId="2074948085" sldId="258"/>
            <ac:grpSpMk id="10" creationId="{340F34AD-4DAB-4238-8CAB-30EDBD40BB94}"/>
          </ac:grpSpMkLst>
        </pc:grpChg>
        <pc:grpChg chg="add del mod">
          <ac:chgData name="Sushil Kundu" userId="S::sushil.kundu@codvo.ai::a0e7517e-c8a0-41f4-a44b-9cf9680d9e8d" providerId="AD" clId="Web-{B175E1D7-6DFC-6F7E-9750-A45F739A1F06}" dt="2022-01-28T08:42:32.432" v="172"/>
          <ac:grpSpMkLst>
            <pc:docMk/>
            <pc:sldMk cId="2074948085" sldId="258"/>
            <ac:grpSpMk id="11" creationId="{7F3171F0-BB16-4C86-B11D-6B4A4D6AB110}"/>
          </ac:grpSpMkLst>
        </pc:grpChg>
        <pc:grpChg chg="add mod">
          <ac:chgData name="Sushil Kundu" userId="S::sushil.kundu@codvo.ai::a0e7517e-c8a0-41f4-a44b-9cf9680d9e8d" providerId="AD" clId="Web-{B175E1D7-6DFC-6F7E-9750-A45F739A1F06}" dt="2022-01-28T08:42:42.042" v="174" actId="1076"/>
          <ac:grpSpMkLst>
            <pc:docMk/>
            <pc:sldMk cId="2074948085" sldId="258"/>
            <ac:grpSpMk id="17" creationId="{A4A91A88-212B-4E77-B5BB-803D223DC292}"/>
          </ac:grpSpMkLst>
        </pc:grpChg>
        <pc:picChg chg="add mod">
          <ac:chgData name="Sushil Kundu" userId="S::sushil.kundu@codvo.ai::a0e7517e-c8a0-41f4-a44b-9cf9680d9e8d" providerId="AD" clId="Web-{B175E1D7-6DFC-6F7E-9750-A45F739A1F06}" dt="2022-01-28T08:33:40.326" v="39"/>
          <ac:picMkLst>
            <pc:docMk/>
            <pc:sldMk cId="2074948085" sldId="258"/>
            <ac:picMk id="5" creationId="{7B43C951-3138-4E33-87D5-AAAB916C7246}"/>
          </ac:picMkLst>
        </pc:picChg>
        <pc:picChg chg="del">
          <ac:chgData name="Sushil Kundu" userId="S::sushil.kundu@codvo.ai::a0e7517e-c8a0-41f4-a44b-9cf9680d9e8d" providerId="AD" clId="Web-{B175E1D7-6DFC-6F7E-9750-A45F739A1F06}" dt="2022-01-28T08:39:47.835" v="163"/>
          <ac:picMkLst>
            <pc:docMk/>
            <pc:sldMk cId="2074948085" sldId="258"/>
            <ac:picMk id="13" creationId="{4A1ACBA3-1C7B-445F-AE2A-5A1063D4F37E}"/>
          </ac:picMkLst>
        </pc:picChg>
        <pc:picChg chg="add mod">
          <ac:chgData name="Sushil Kundu" userId="S::sushil.kundu@codvo.ai::a0e7517e-c8a0-41f4-a44b-9cf9680d9e8d" providerId="AD" clId="Web-{B175E1D7-6DFC-6F7E-9750-A45F739A1F06}" dt="2022-01-28T08:40:15.366" v="166"/>
          <ac:picMkLst>
            <pc:docMk/>
            <pc:sldMk cId="2074948085" sldId="258"/>
            <ac:picMk id="16" creationId="{BAA78A3F-A89B-47D6-AE54-46640D04AC19}"/>
          </ac:picMkLst>
        </pc:picChg>
        <pc:cxnChg chg="add mod">
          <ac:chgData name="Sushil Kundu" userId="S::sushil.kundu@codvo.ai::a0e7517e-c8a0-41f4-a44b-9cf9680d9e8d" providerId="AD" clId="Web-{B175E1D7-6DFC-6F7E-9750-A45F739A1F06}" dt="2022-01-28T08:43:37.215" v="177" actId="14100"/>
          <ac:cxnSpMkLst>
            <pc:docMk/>
            <pc:sldMk cId="2074948085" sldId="258"/>
            <ac:cxnSpMk id="9" creationId="{DF46FAB4-70D6-4AAA-BCFA-EFD0C87DD6F2}"/>
          </ac:cxnSpMkLst>
        </pc:cxnChg>
        <pc:cxnChg chg="add mod">
          <ac:chgData name="Sushil Kundu" userId="S::sushil.kundu@codvo.ai::a0e7517e-c8a0-41f4-a44b-9cf9680d9e8d" providerId="AD" clId="Web-{B175E1D7-6DFC-6F7E-9750-A45F739A1F06}" dt="2022-01-28T08:43:23.105" v="176" actId="14100"/>
          <ac:cxnSpMkLst>
            <pc:docMk/>
            <pc:sldMk cId="2074948085" sldId="258"/>
            <ac:cxnSpMk id="15" creationId="{611963C6-9CB1-4681-97A1-2F1DA695633B}"/>
          </ac:cxnSpMkLst>
        </pc:cxnChg>
      </pc:sldChg>
      <pc:sldChg chg="addSp delSp modSp add replId">
        <pc:chgData name="Sushil Kundu" userId="S::sushil.kundu@codvo.ai::a0e7517e-c8a0-41f4-a44b-9cf9680d9e8d" providerId="AD" clId="Web-{B175E1D7-6DFC-6F7E-9750-A45F739A1F06}" dt="2022-01-28T09:06:12.260" v="236" actId="14100"/>
        <pc:sldMkLst>
          <pc:docMk/>
          <pc:sldMk cId="2247489312" sldId="261"/>
        </pc:sldMkLst>
        <pc:spChg chg="topLvl">
          <ac:chgData name="Sushil Kundu" userId="S::sushil.kundu@codvo.ai::a0e7517e-c8a0-41f4-a44b-9cf9680d9e8d" providerId="AD" clId="Web-{B175E1D7-6DFC-6F7E-9750-A45F739A1F06}" dt="2022-01-28T09:05:42.900" v="232"/>
          <ac:spMkLst>
            <pc:docMk/>
            <pc:sldMk cId="2247489312" sldId="261"/>
            <ac:spMk id="19" creationId="{612D9A4D-D332-44B9-AA85-B457E1AA4EAF}"/>
          </ac:spMkLst>
        </pc:spChg>
        <pc:spChg chg="mod topLvl">
          <ac:chgData name="Sushil Kundu" userId="S::sushil.kundu@codvo.ai::a0e7517e-c8a0-41f4-a44b-9cf9680d9e8d" providerId="AD" clId="Web-{B175E1D7-6DFC-6F7E-9750-A45F739A1F06}" dt="2022-01-28T09:05:42.900" v="232"/>
          <ac:spMkLst>
            <pc:docMk/>
            <pc:sldMk cId="2247489312" sldId="261"/>
            <ac:spMk id="20" creationId="{584F08E4-4A95-4E7F-B84D-2D842E59F7E8}"/>
          </ac:spMkLst>
        </pc:spChg>
        <pc:grpChg chg="mod">
          <ac:chgData name="Sushil Kundu" userId="S::sushil.kundu@codvo.ai::a0e7517e-c8a0-41f4-a44b-9cf9680d9e8d" providerId="AD" clId="Web-{B175E1D7-6DFC-6F7E-9750-A45F739A1F06}" dt="2022-01-28T09:02:19.037" v="184" actId="1076"/>
          <ac:grpSpMkLst>
            <pc:docMk/>
            <pc:sldMk cId="2247489312" sldId="261"/>
            <ac:grpSpMk id="10" creationId="{340F34AD-4DAB-4238-8CAB-30EDBD40BB94}"/>
          </ac:grpSpMkLst>
        </pc:grpChg>
        <pc:grpChg chg="add mod">
          <ac:chgData name="Sushil Kundu" userId="S::sushil.kundu@codvo.ai::a0e7517e-c8a0-41f4-a44b-9cf9680d9e8d" providerId="AD" clId="Web-{B175E1D7-6DFC-6F7E-9750-A45F739A1F06}" dt="2022-01-28T09:06:08.916" v="235" actId="1076"/>
          <ac:grpSpMkLst>
            <pc:docMk/>
            <pc:sldMk cId="2247489312" sldId="261"/>
            <ac:grpSpMk id="11" creationId="{CA4929D1-13F1-4E6C-82CF-139C78C32D26}"/>
          </ac:grpSpMkLst>
        </pc:grpChg>
        <pc:grpChg chg="mod">
          <ac:chgData name="Sushil Kundu" userId="S::sushil.kundu@codvo.ai::a0e7517e-c8a0-41f4-a44b-9cf9680d9e8d" providerId="AD" clId="Web-{B175E1D7-6DFC-6F7E-9750-A45F739A1F06}" dt="2022-01-28T09:06:04.291" v="234" actId="1076"/>
          <ac:grpSpMkLst>
            <pc:docMk/>
            <pc:sldMk cId="2247489312" sldId="261"/>
            <ac:grpSpMk id="17" creationId="{A4A91A88-212B-4E77-B5BB-803D223DC292}"/>
          </ac:grpSpMkLst>
        </pc:grpChg>
        <pc:grpChg chg="add del mod">
          <ac:chgData name="Sushil Kundu" userId="S::sushil.kundu@codvo.ai::a0e7517e-c8a0-41f4-a44b-9cf9680d9e8d" providerId="AD" clId="Web-{B175E1D7-6DFC-6F7E-9750-A45F739A1F06}" dt="2022-01-28T09:05:42.900" v="232"/>
          <ac:grpSpMkLst>
            <pc:docMk/>
            <pc:sldMk cId="2247489312" sldId="261"/>
            <ac:grpSpMk id="18" creationId="{D14C70D4-64CC-45DE-8338-565C142713CD}"/>
          </ac:grpSpMkLst>
        </pc:grpChg>
        <pc:picChg chg="add mod">
          <ac:chgData name="Sushil Kundu" userId="S::sushil.kundu@codvo.ai::a0e7517e-c8a0-41f4-a44b-9cf9680d9e8d" providerId="AD" clId="Web-{B175E1D7-6DFC-6F7E-9750-A45F739A1F06}" dt="2022-01-28T09:05:33.384" v="231"/>
          <ac:picMkLst>
            <pc:docMk/>
            <pc:sldMk cId="2247489312" sldId="261"/>
            <ac:picMk id="8" creationId="{7AE5B130-7691-49A2-8B30-11A2C8D8C427}"/>
          </ac:picMkLst>
        </pc:picChg>
        <pc:picChg chg="del">
          <ac:chgData name="Sushil Kundu" userId="S::sushil.kundu@codvo.ai::a0e7517e-c8a0-41f4-a44b-9cf9680d9e8d" providerId="AD" clId="Web-{B175E1D7-6DFC-6F7E-9750-A45F739A1F06}" dt="2022-01-28T09:03:53.492" v="228"/>
          <ac:picMkLst>
            <pc:docMk/>
            <pc:sldMk cId="2247489312" sldId="261"/>
            <ac:picMk id="21" creationId="{A5707089-6240-429B-A13D-B270ABD74C3F}"/>
          </ac:picMkLst>
        </pc:picChg>
        <pc:cxnChg chg="add mod">
          <ac:chgData name="Sushil Kundu" userId="S::sushil.kundu@codvo.ai::a0e7517e-c8a0-41f4-a44b-9cf9680d9e8d" providerId="AD" clId="Web-{B175E1D7-6DFC-6F7E-9750-A45F739A1F06}" dt="2022-01-28T09:06:12.260" v="236" actId="14100"/>
          <ac:cxnSpMkLst>
            <pc:docMk/>
            <pc:sldMk cId="2247489312" sldId="261"/>
            <ac:cxnSpMk id="6" creationId="{A29CC2DA-6CD6-403D-84B7-B14CA996404B}"/>
          </ac:cxnSpMkLst>
        </pc:cxnChg>
        <pc:cxnChg chg="mod">
          <ac:chgData name="Sushil Kundu" userId="S::sushil.kundu@codvo.ai::a0e7517e-c8a0-41f4-a44b-9cf9680d9e8d" providerId="AD" clId="Web-{B175E1D7-6DFC-6F7E-9750-A45F739A1F06}" dt="2022-01-28T09:02:24.256" v="185" actId="14100"/>
          <ac:cxnSpMkLst>
            <pc:docMk/>
            <pc:sldMk cId="2247489312" sldId="261"/>
            <ac:cxnSpMk id="9" creationId="{DF46FAB4-70D6-4AAA-BCFA-EFD0C87DD6F2}"/>
          </ac:cxnSpMkLst>
        </pc:cxnChg>
        <pc:cxnChg chg="mod">
          <ac:chgData name="Sushil Kundu" userId="S::sushil.kundu@codvo.ai::a0e7517e-c8a0-41f4-a44b-9cf9680d9e8d" providerId="AD" clId="Web-{B175E1D7-6DFC-6F7E-9750-A45F739A1F06}" dt="2022-01-28T09:02:13.600" v="183" actId="14100"/>
          <ac:cxnSpMkLst>
            <pc:docMk/>
            <pc:sldMk cId="2247489312" sldId="261"/>
            <ac:cxnSpMk id="15" creationId="{611963C6-9CB1-4681-97A1-2F1DA695633B}"/>
          </ac:cxnSpMkLst>
        </pc:cxnChg>
      </pc:sldChg>
    </pc:docChg>
  </pc:docChgLst>
  <pc:docChgLst>
    <pc:chgData name="Sushil Kundu" userId="S::sushil.kundu@codvo.ai::a0e7517e-c8a0-41f4-a44b-9cf9680d9e8d" providerId="AD" clId="Web-{C799E481-70DC-7F70-0C1E-F68701061783}"/>
    <pc:docChg chg="addSld modSld sldOrd">
      <pc:chgData name="Sushil Kundu" userId="S::sushil.kundu@codvo.ai::a0e7517e-c8a0-41f4-a44b-9cf9680d9e8d" providerId="AD" clId="Web-{C799E481-70DC-7F70-0C1E-F68701061783}" dt="2022-01-29T13:13:35.410" v="286" actId="20577"/>
      <pc:docMkLst>
        <pc:docMk/>
      </pc:docMkLst>
      <pc:sldChg chg="addSp modSp new">
        <pc:chgData name="Sushil Kundu" userId="S::sushil.kundu@codvo.ai::a0e7517e-c8a0-41f4-a44b-9cf9680d9e8d" providerId="AD" clId="Web-{C799E481-70DC-7F70-0C1E-F68701061783}" dt="2022-01-29T08:52:02.853" v="45" actId="1076"/>
        <pc:sldMkLst>
          <pc:docMk/>
          <pc:sldMk cId="3348674072" sldId="262"/>
        </pc:sldMkLst>
        <pc:spChg chg="mod ord">
          <ac:chgData name="Sushil Kundu" userId="S::sushil.kundu@codvo.ai::a0e7517e-c8a0-41f4-a44b-9cf9680d9e8d" providerId="AD" clId="Web-{C799E481-70DC-7F70-0C1E-F68701061783}" dt="2022-01-29T08:52:02.853" v="45" actId="1076"/>
          <ac:spMkLst>
            <pc:docMk/>
            <pc:sldMk cId="3348674072" sldId="262"/>
            <ac:spMk id="2" creationId="{297B406A-086B-4578-962F-F46C47C3BBEE}"/>
          </ac:spMkLst>
        </pc:spChg>
        <pc:spChg chg="mod">
          <ac:chgData name="Sushil Kundu" userId="S::sushil.kundu@codvo.ai::a0e7517e-c8a0-41f4-a44b-9cf9680d9e8d" providerId="AD" clId="Web-{C799E481-70DC-7F70-0C1E-F68701061783}" dt="2022-01-29T08:23:20.209" v="20" actId="20577"/>
          <ac:spMkLst>
            <pc:docMk/>
            <pc:sldMk cId="3348674072" sldId="262"/>
            <ac:spMk id="3" creationId="{DBA33CC0-D73F-401A-8648-CE0C537FE331}"/>
          </ac:spMkLst>
        </pc:spChg>
        <pc:spChg chg="add mod">
          <ac:chgData name="Sushil Kundu" userId="S::sushil.kundu@codvo.ai::a0e7517e-c8a0-41f4-a44b-9cf9680d9e8d" providerId="AD" clId="Web-{C799E481-70DC-7F70-0C1E-F68701061783}" dt="2022-01-29T08:51:37.102" v="41" actId="14100"/>
          <ac:spMkLst>
            <pc:docMk/>
            <pc:sldMk cId="3348674072" sldId="262"/>
            <ac:spMk id="4" creationId="{995DDB55-0AF6-47D3-A95C-AB4BF6AEE703}"/>
          </ac:spMkLst>
        </pc:spChg>
      </pc:sldChg>
      <pc:sldChg chg="addSp modSp new">
        <pc:chgData name="Sushil Kundu" userId="S::sushil.kundu@codvo.ai::a0e7517e-c8a0-41f4-a44b-9cf9680d9e8d" providerId="AD" clId="Web-{C799E481-70DC-7F70-0C1E-F68701061783}" dt="2022-01-29T08:53:01.886" v="55" actId="1076"/>
        <pc:sldMkLst>
          <pc:docMk/>
          <pc:sldMk cId="214393016" sldId="263"/>
        </pc:sldMkLst>
        <pc:spChg chg="mod ord">
          <ac:chgData name="Sushil Kundu" userId="S::sushil.kundu@codvo.ai::a0e7517e-c8a0-41f4-a44b-9cf9680d9e8d" providerId="AD" clId="Web-{C799E481-70DC-7F70-0C1E-F68701061783}" dt="2022-01-29T08:53:01.886" v="55" actId="1076"/>
          <ac:spMkLst>
            <pc:docMk/>
            <pc:sldMk cId="214393016" sldId="263"/>
            <ac:spMk id="2" creationId="{BAB59851-1654-4826-823E-68ACFBDECBD7}"/>
          </ac:spMkLst>
        </pc:spChg>
        <pc:spChg chg="mod">
          <ac:chgData name="Sushil Kundu" userId="S::sushil.kundu@codvo.ai::a0e7517e-c8a0-41f4-a44b-9cf9680d9e8d" providerId="AD" clId="Web-{C799E481-70DC-7F70-0C1E-F68701061783}" dt="2022-01-29T08:50:04.506" v="34" actId="20577"/>
          <ac:spMkLst>
            <pc:docMk/>
            <pc:sldMk cId="214393016" sldId="263"/>
            <ac:spMk id="3" creationId="{6F23C36D-3FBA-4ADF-BE7D-ACFE5DDBCEA8}"/>
          </ac:spMkLst>
        </pc:spChg>
        <pc:spChg chg="add mod">
          <ac:chgData name="Sushil Kundu" userId="S::sushil.kundu@codvo.ai::a0e7517e-c8a0-41f4-a44b-9cf9680d9e8d" providerId="AD" clId="Web-{C799E481-70DC-7F70-0C1E-F68701061783}" dt="2022-01-29T08:52:43.776" v="52" actId="1076"/>
          <ac:spMkLst>
            <pc:docMk/>
            <pc:sldMk cId="214393016" sldId="263"/>
            <ac:spMk id="4" creationId="{66003F60-5784-459D-881D-0C581853103E}"/>
          </ac:spMkLst>
        </pc:spChg>
      </pc:sldChg>
      <pc:sldChg chg="addSp modSp new">
        <pc:chgData name="Sushil Kundu" userId="S::sushil.kundu@codvo.ai::a0e7517e-c8a0-41f4-a44b-9cf9680d9e8d" providerId="AD" clId="Web-{C799E481-70DC-7F70-0C1E-F68701061783}" dt="2022-01-29T11:41:13.517" v="173" actId="14100"/>
        <pc:sldMkLst>
          <pc:docMk/>
          <pc:sldMk cId="1440872185" sldId="264"/>
        </pc:sldMkLst>
        <pc:spChg chg="mod ord">
          <ac:chgData name="Sushil Kundu" userId="S::sushil.kundu@codvo.ai::a0e7517e-c8a0-41f4-a44b-9cf9680d9e8d" providerId="AD" clId="Web-{C799E481-70DC-7F70-0C1E-F68701061783}" dt="2022-01-29T09:06:11.645" v="113" actId="1076"/>
          <ac:spMkLst>
            <pc:docMk/>
            <pc:sldMk cId="1440872185" sldId="264"/>
            <ac:spMk id="2" creationId="{9353E14A-FAD5-4A58-8A01-89F0A4261A16}"/>
          </ac:spMkLst>
        </pc:spChg>
        <pc:spChg chg="mod ord">
          <ac:chgData name="Sushil Kundu" userId="S::sushil.kundu@codvo.ai::a0e7517e-c8a0-41f4-a44b-9cf9680d9e8d" providerId="AD" clId="Web-{C799E481-70DC-7F70-0C1E-F68701061783}" dt="2022-01-29T11:41:13.517" v="173" actId="14100"/>
          <ac:spMkLst>
            <pc:docMk/>
            <pc:sldMk cId="1440872185" sldId="264"/>
            <ac:spMk id="3" creationId="{2068813E-6706-44E7-8C56-893BE69E5A4F}"/>
          </ac:spMkLst>
        </pc:spChg>
        <pc:spChg chg="add mod">
          <ac:chgData name="Sushil Kundu" userId="S::sushil.kundu@codvo.ai::a0e7517e-c8a0-41f4-a44b-9cf9680d9e8d" providerId="AD" clId="Web-{C799E481-70DC-7F70-0C1E-F68701061783}" dt="2022-01-29T11:39:23.093" v="167" actId="20577"/>
          <ac:spMkLst>
            <pc:docMk/>
            <pc:sldMk cId="1440872185" sldId="264"/>
            <ac:spMk id="4" creationId="{FE97B09F-F495-4EBE-A65C-568B18E87FF8}"/>
          </ac:spMkLst>
        </pc:spChg>
        <pc:spChg chg="add mod">
          <ac:chgData name="Sushil Kundu" userId="S::sushil.kundu@codvo.ai::a0e7517e-c8a0-41f4-a44b-9cf9680d9e8d" providerId="AD" clId="Web-{C799E481-70DC-7F70-0C1E-F68701061783}" dt="2022-01-29T09:04:24.939" v="102" actId="20577"/>
          <ac:spMkLst>
            <pc:docMk/>
            <pc:sldMk cId="1440872185" sldId="264"/>
            <ac:spMk id="5" creationId="{D5AEAE60-3ED6-4987-A9CB-421B7E354792}"/>
          </ac:spMkLst>
        </pc:spChg>
        <pc:spChg chg="add mod">
          <ac:chgData name="Sushil Kundu" userId="S::sushil.kundu@codvo.ai::a0e7517e-c8a0-41f4-a44b-9cf9680d9e8d" providerId="AD" clId="Web-{C799E481-70DC-7F70-0C1E-F68701061783}" dt="2022-01-29T09:05:44.488" v="107" actId="14100"/>
          <ac:spMkLst>
            <pc:docMk/>
            <pc:sldMk cId="1440872185" sldId="264"/>
            <ac:spMk id="6" creationId="{9E147A6D-655D-4DE8-B711-1D9FC654EF06}"/>
          </ac:spMkLst>
        </pc:spChg>
        <pc:spChg chg="add mod">
          <ac:chgData name="Sushil Kundu" userId="S::sushil.kundu@codvo.ai::a0e7517e-c8a0-41f4-a44b-9cf9680d9e8d" providerId="AD" clId="Web-{C799E481-70DC-7F70-0C1E-F68701061783}" dt="2022-01-29T11:41:04.938" v="172"/>
          <ac:spMkLst>
            <pc:docMk/>
            <pc:sldMk cId="1440872185" sldId="264"/>
            <ac:spMk id="7" creationId="{21B578D8-7204-4CC1-8E87-88C9A2A5DFFC}"/>
          </ac:spMkLst>
        </pc:spChg>
      </pc:sldChg>
      <pc:sldChg chg="addSp delSp modSp new ord">
        <pc:chgData name="Sushil Kundu" userId="S::sushil.kundu@codvo.ai::a0e7517e-c8a0-41f4-a44b-9cf9680d9e8d" providerId="AD" clId="Web-{C799E481-70DC-7F70-0C1E-F68701061783}" dt="2022-01-29T11:42:15.627" v="181" actId="1076"/>
        <pc:sldMkLst>
          <pc:docMk/>
          <pc:sldMk cId="131438457" sldId="265"/>
        </pc:sldMkLst>
        <pc:spChg chg="mod ord">
          <ac:chgData name="Sushil Kundu" userId="S::sushil.kundu@codvo.ai::a0e7517e-c8a0-41f4-a44b-9cf9680d9e8d" providerId="AD" clId="Web-{C799E481-70DC-7F70-0C1E-F68701061783}" dt="2022-01-29T10:13:46.435" v="142" actId="1076"/>
          <ac:spMkLst>
            <pc:docMk/>
            <pc:sldMk cId="131438457" sldId="265"/>
            <ac:spMk id="2" creationId="{3BE097E5-2B94-4E19-B2E7-8188532060A6}"/>
          </ac:spMkLst>
        </pc:spChg>
        <pc:spChg chg="add mod">
          <ac:chgData name="Sushil Kundu" userId="S::sushil.kundu@codvo.ai::a0e7517e-c8a0-41f4-a44b-9cf9680d9e8d" providerId="AD" clId="Web-{C799E481-70DC-7F70-0C1E-F68701061783}" dt="2022-01-29T11:42:15.627" v="181" actId="1076"/>
          <ac:spMkLst>
            <pc:docMk/>
            <pc:sldMk cId="131438457" sldId="265"/>
            <ac:spMk id="3" creationId="{6E0FBBA9-BD46-4E67-B997-9AA764DDFE9B}"/>
          </ac:spMkLst>
        </pc:spChg>
        <pc:spChg chg="del mod">
          <ac:chgData name="Sushil Kundu" userId="S::sushil.kundu@codvo.ai::a0e7517e-c8a0-41f4-a44b-9cf9680d9e8d" providerId="AD" clId="Web-{C799E481-70DC-7F70-0C1E-F68701061783}" dt="2022-01-29T10:14:53.249" v="153"/>
          <ac:spMkLst>
            <pc:docMk/>
            <pc:sldMk cId="131438457" sldId="265"/>
            <ac:spMk id="3" creationId="{D7C8A1A0-D57C-4653-88FD-BAFCA4C3E2C8}"/>
          </ac:spMkLst>
        </pc:spChg>
        <pc:spChg chg="add mod">
          <ac:chgData name="Sushil Kundu" userId="S::sushil.kundu@codvo.ai::a0e7517e-c8a0-41f4-a44b-9cf9680d9e8d" providerId="AD" clId="Web-{C799E481-70DC-7F70-0C1E-F68701061783}" dt="2022-01-29T10:13:32.185" v="140" actId="14100"/>
          <ac:spMkLst>
            <pc:docMk/>
            <pc:sldMk cId="131438457" sldId="265"/>
            <ac:spMk id="4" creationId="{979261EA-CAE0-4416-A9EB-A11589FF30AA}"/>
          </ac:spMkLst>
        </pc:spChg>
        <pc:spChg chg="add del">
          <ac:chgData name="Sushil Kundu" userId="S::sushil.kundu@codvo.ai::a0e7517e-c8a0-41f4-a44b-9cf9680d9e8d" providerId="AD" clId="Web-{C799E481-70DC-7F70-0C1E-F68701061783}" dt="2022-01-29T10:14:14.326" v="147"/>
          <ac:spMkLst>
            <pc:docMk/>
            <pc:sldMk cId="131438457" sldId="265"/>
            <ac:spMk id="5" creationId="{DD7C1747-5FF0-4948-91C1-B06EE5845F1A}"/>
          </ac:spMkLst>
        </pc:spChg>
        <pc:spChg chg="add mod">
          <ac:chgData name="Sushil Kundu" userId="S::sushil.kundu@codvo.ai::a0e7517e-c8a0-41f4-a44b-9cf9680d9e8d" providerId="AD" clId="Web-{C799E481-70DC-7F70-0C1E-F68701061783}" dt="2022-01-29T10:43:50.892" v="163"/>
          <ac:spMkLst>
            <pc:docMk/>
            <pc:sldMk cId="131438457" sldId="265"/>
            <ac:spMk id="6" creationId="{3B4FC98B-085D-447F-819C-BEDA5C296BD5}"/>
          </ac:spMkLst>
        </pc:spChg>
        <pc:spChg chg="add del mod">
          <ac:chgData name="Sushil Kundu" userId="S::sushil.kundu@codvo.ai::a0e7517e-c8a0-41f4-a44b-9cf9680d9e8d" providerId="AD" clId="Web-{C799E481-70DC-7F70-0C1E-F68701061783}" dt="2022-01-29T10:15:00.593" v="154"/>
          <ac:spMkLst>
            <pc:docMk/>
            <pc:sldMk cId="131438457" sldId="265"/>
            <ac:spMk id="8" creationId="{5CC9D8AA-1B84-4253-8A6F-B5B79E7DE997}"/>
          </ac:spMkLst>
        </pc:spChg>
      </pc:sldChg>
      <pc:sldChg chg="addSp modSp new">
        <pc:chgData name="Sushil Kundu" userId="S::sushil.kundu@codvo.ai::a0e7517e-c8a0-41f4-a44b-9cf9680d9e8d" providerId="AD" clId="Web-{C799E481-70DC-7F70-0C1E-F68701061783}" dt="2022-01-29T12:09:14.138" v="204" actId="1076"/>
        <pc:sldMkLst>
          <pc:docMk/>
          <pc:sldMk cId="2280481205" sldId="266"/>
        </pc:sldMkLst>
        <pc:spChg chg="mod ord">
          <ac:chgData name="Sushil Kundu" userId="S::sushil.kundu@codvo.ai::a0e7517e-c8a0-41f4-a44b-9cf9680d9e8d" providerId="AD" clId="Web-{C799E481-70DC-7F70-0C1E-F68701061783}" dt="2022-01-29T12:09:14.138" v="204" actId="1076"/>
          <ac:spMkLst>
            <pc:docMk/>
            <pc:sldMk cId="2280481205" sldId="266"/>
            <ac:spMk id="2" creationId="{231A3C66-5B0D-425E-9989-763B29DF1B15}"/>
          </ac:spMkLst>
        </pc:spChg>
        <pc:spChg chg="mod">
          <ac:chgData name="Sushil Kundu" userId="S::sushil.kundu@codvo.ai::a0e7517e-c8a0-41f4-a44b-9cf9680d9e8d" providerId="AD" clId="Web-{C799E481-70DC-7F70-0C1E-F68701061783}" dt="2022-01-29T12:08:27.731" v="192" actId="20577"/>
          <ac:spMkLst>
            <pc:docMk/>
            <pc:sldMk cId="2280481205" sldId="266"/>
            <ac:spMk id="3" creationId="{9060C9D5-C445-4EA6-8CF3-7AA74B743BD2}"/>
          </ac:spMkLst>
        </pc:spChg>
        <pc:spChg chg="add mod">
          <ac:chgData name="Sushil Kundu" userId="S::sushil.kundu@codvo.ai::a0e7517e-c8a0-41f4-a44b-9cf9680d9e8d" providerId="AD" clId="Web-{C799E481-70DC-7F70-0C1E-F68701061783}" dt="2022-01-29T12:08:57.044" v="200" actId="1076"/>
          <ac:spMkLst>
            <pc:docMk/>
            <pc:sldMk cId="2280481205" sldId="266"/>
            <ac:spMk id="4" creationId="{E1C477E5-4E34-4E91-8F90-B6BC7AC7E59F}"/>
          </ac:spMkLst>
        </pc:spChg>
      </pc:sldChg>
      <pc:sldChg chg="addSp delSp modSp new">
        <pc:chgData name="Sushil Kundu" userId="S::sushil.kundu@codvo.ai::a0e7517e-c8a0-41f4-a44b-9cf9680d9e8d" providerId="AD" clId="Web-{C799E481-70DC-7F70-0C1E-F68701061783}" dt="2022-01-29T12:56:27.466" v="264" actId="14100"/>
        <pc:sldMkLst>
          <pc:docMk/>
          <pc:sldMk cId="677589334" sldId="267"/>
        </pc:sldMkLst>
        <pc:spChg chg="mod">
          <ac:chgData name="Sushil Kundu" userId="S::sushil.kundu@codvo.ai::a0e7517e-c8a0-41f4-a44b-9cf9680d9e8d" providerId="AD" clId="Web-{C799E481-70DC-7F70-0C1E-F68701061783}" dt="2022-01-29T12:20:41.294" v="208" actId="14100"/>
          <ac:spMkLst>
            <pc:docMk/>
            <pc:sldMk cId="677589334" sldId="267"/>
            <ac:spMk id="2" creationId="{B57C3B2B-0CEE-49F2-AAF1-A11D82A64946}"/>
          </ac:spMkLst>
        </pc:spChg>
        <pc:spChg chg="mod">
          <ac:chgData name="Sushil Kundu" userId="S::sushil.kundu@codvo.ai::a0e7517e-c8a0-41f4-a44b-9cf9680d9e8d" providerId="AD" clId="Web-{C799E481-70DC-7F70-0C1E-F68701061783}" dt="2022-01-29T12:25:05.362" v="233" actId="20577"/>
          <ac:spMkLst>
            <pc:docMk/>
            <pc:sldMk cId="677589334" sldId="267"/>
            <ac:spMk id="3" creationId="{A4EB82FC-703C-4A6E-AF99-369BC3F18365}"/>
          </ac:spMkLst>
        </pc:spChg>
        <pc:spChg chg="add mod">
          <ac:chgData name="Sushil Kundu" userId="S::sushil.kundu@codvo.ai::a0e7517e-c8a0-41f4-a44b-9cf9680d9e8d" providerId="AD" clId="Web-{C799E481-70DC-7F70-0C1E-F68701061783}" dt="2022-01-29T12:56:27.466" v="264" actId="14100"/>
          <ac:spMkLst>
            <pc:docMk/>
            <pc:sldMk cId="677589334" sldId="267"/>
            <ac:spMk id="4" creationId="{D0A7616B-4F53-46A8-8117-E7A726E20C52}"/>
          </ac:spMkLst>
        </pc:spChg>
        <pc:spChg chg="add mod">
          <ac:chgData name="Sushil Kundu" userId="S::sushil.kundu@codvo.ai::a0e7517e-c8a0-41f4-a44b-9cf9680d9e8d" providerId="AD" clId="Web-{C799E481-70DC-7F70-0C1E-F68701061783}" dt="2022-01-29T12:25:28.972" v="239" actId="1076"/>
          <ac:spMkLst>
            <pc:docMk/>
            <pc:sldMk cId="677589334" sldId="267"/>
            <ac:spMk id="5" creationId="{F8B52C28-6490-482E-BF83-F8F1C2BFA826}"/>
          </ac:spMkLst>
        </pc:spChg>
        <pc:spChg chg="add del">
          <ac:chgData name="Sushil Kundu" userId="S::sushil.kundu@codvo.ai::a0e7517e-c8a0-41f4-a44b-9cf9680d9e8d" providerId="AD" clId="Web-{C799E481-70DC-7F70-0C1E-F68701061783}" dt="2022-01-29T12:21:51.733" v="223"/>
          <ac:spMkLst>
            <pc:docMk/>
            <pc:sldMk cId="677589334" sldId="267"/>
            <ac:spMk id="6" creationId="{AB47FF9C-1D95-4198-81C1-C1C9FAD8B01C}"/>
          </ac:spMkLst>
        </pc:spChg>
      </pc:sldChg>
      <pc:sldChg chg="modSp new">
        <pc:chgData name="Sushil Kundu" userId="S::sushil.kundu@codvo.ai::a0e7517e-c8a0-41f4-a44b-9cf9680d9e8d" providerId="AD" clId="Web-{C799E481-70DC-7F70-0C1E-F68701061783}" dt="2022-01-29T12:41:53.556" v="258" actId="20577"/>
        <pc:sldMkLst>
          <pc:docMk/>
          <pc:sldMk cId="2436378076" sldId="268"/>
        </pc:sldMkLst>
        <pc:spChg chg="mod">
          <ac:chgData name="Sushil Kundu" userId="S::sushil.kundu@codvo.ai::a0e7517e-c8a0-41f4-a44b-9cf9680d9e8d" providerId="AD" clId="Web-{C799E481-70DC-7F70-0C1E-F68701061783}" dt="2022-01-29T12:40:37.836" v="241" actId="20577"/>
          <ac:spMkLst>
            <pc:docMk/>
            <pc:sldMk cId="2436378076" sldId="268"/>
            <ac:spMk id="2" creationId="{3BDC55E6-2EC1-4264-A826-D1B1BCDD3F0A}"/>
          </ac:spMkLst>
        </pc:spChg>
        <pc:spChg chg="mod">
          <ac:chgData name="Sushil Kundu" userId="S::sushil.kundu@codvo.ai::a0e7517e-c8a0-41f4-a44b-9cf9680d9e8d" providerId="AD" clId="Web-{C799E481-70DC-7F70-0C1E-F68701061783}" dt="2022-01-29T12:41:53.556" v="258" actId="20577"/>
          <ac:spMkLst>
            <pc:docMk/>
            <pc:sldMk cId="2436378076" sldId="268"/>
            <ac:spMk id="3" creationId="{00887428-19C9-434B-8E34-763801150CE5}"/>
          </ac:spMkLst>
        </pc:spChg>
      </pc:sldChg>
      <pc:sldChg chg="modSp new">
        <pc:chgData name="Sushil Kundu" userId="S::sushil.kundu@codvo.ai::a0e7517e-c8a0-41f4-a44b-9cf9680d9e8d" providerId="AD" clId="Web-{C799E481-70DC-7F70-0C1E-F68701061783}" dt="2022-01-29T13:13:35.410" v="286" actId="20577"/>
        <pc:sldMkLst>
          <pc:docMk/>
          <pc:sldMk cId="3271108847" sldId="269"/>
        </pc:sldMkLst>
        <pc:spChg chg="mod">
          <ac:chgData name="Sushil Kundu" userId="S::sushil.kundu@codvo.ai::a0e7517e-c8a0-41f4-a44b-9cf9680d9e8d" providerId="AD" clId="Web-{C799E481-70DC-7F70-0C1E-F68701061783}" dt="2022-01-29T13:09:58.421" v="272" actId="14100"/>
          <ac:spMkLst>
            <pc:docMk/>
            <pc:sldMk cId="3271108847" sldId="269"/>
            <ac:spMk id="2" creationId="{313E5FB5-2EDC-493E-BFC4-E274A05600E4}"/>
          </ac:spMkLst>
        </pc:spChg>
        <pc:spChg chg="mod">
          <ac:chgData name="Sushil Kundu" userId="S::sushil.kundu@codvo.ai::a0e7517e-c8a0-41f4-a44b-9cf9680d9e8d" providerId="AD" clId="Web-{C799E481-70DC-7F70-0C1E-F68701061783}" dt="2022-01-29T13:13:35.410" v="286" actId="20577"/>
          <ac:spMkLst>
            <pc:docMk/>
            <pc:sldMk cId="3271108847" sldId="269"/>
            <ac:spMk id="3" creationId="{4227DBD2-8B99-4FCA-B7F7-C25DAFFB703D}"/>
          </ac:spMkLst>
        </pc:spChg>
      </pc:sldChg>
    </pc:docChg>
  </pc:docChgLst>
  <pc:docChgLst>
    <pc:chgData name="Sushil Kundu" userId="S::sushil.kundu@codvo.ai::a0e7517e-c8a0-41f4-a44b-9cf9680d9e8d" providerId="AD" clId="Web-{08CF73BA-8543-4060-F9BA-B22A874A7E7D}"/>
    <pc:docChg chg="modSld">
      <pc:chgData name="Sushil Kundu" userId="S::sushil.kundu@codvo.ai::a0e7517e-c8a0-41f4-a44b-9cf9680d9e8d" providerId="AD" clId="Web-{08CF73BA-8543-4060-F9BA-B22A874A7E7D}" dt="2022-01-27T17:28:16.922" v="2" actId="1076"/>
      <pc:docMkLst>
        <pc:docMk/>
      </pc:docMkLst>
      <pc:sldChg chg="addSp modSp">
        <pc:chgData name="Sushil Kundu" userId="S::sushil.kundu@codvo.ai::a0e7517e-c8a0-41f4-a44b-9cf9680d9e8d" providerId="AD" clId="Web-{08CF73BA-8543-4060-F9BA-B22A874A7E7D}" dt="2022-01-27T17:28:16.922" v="2" actId="1076"/>
        <pc:sldMkLst>
          <pc:docMk/>
          <pc:sldMk cId="2074948085" sldId="258"/>
        </pc:sldMkLst>
        <pc:spChg chg="add mod">
          <ac:chgData name="Sushil Kundu" userId="S::sushil.kundu@codvo.ai::a0e7517e-c8a0-41f4-a44b-9cf9680d9e8d" providerId="AD" clId="Web-{08CF73BA-8543-4060-F9BA-B22A874A7E7D}" dt="2022-01-27T17:28:16.922" v="2" actId="1076"/>
          <ac:spMkLst>
            <pc:docMk/>
            <pc:sldMk cId="2074948085" sldId="258"/>
            <ac:spMk id="2" creationId="{37AF3BD1-1092-4DE4-B5CB-9350BDAC123A}"/>
          </ac:spMkLst>
        </pc:spChg>
      </pc:sldChg>
    </pc:docChg>
  </pc:docChgLst>
  <pc:docChgLst>
    <pc:chgData name="Sushil Kundu" userId="S::sushil.kundu@codvo.ai::a0e7517e-c8a0-41f4-a44b-9cf9680d9e8d" providerId="AD" clId="Web-{16837EF8-CE08-4746-9CB0-E2D07F79B0C3}"/>
    <pc:docChg chg="addSld modSld addMainMaster delMainMaster">
      <pc:chgData name="Sushil Kundu" userId="S::sushil.kundu@codvo.ai::a0e7517e-c8a0-41f4-a44b-9cf9680d9e8d" providerId="AD" clId="Web-{16837EF8-CE08-4746-9CB0-E2D07F79B0C3}" dt="2022-01-27T11:29:43.552" v="213" actId="1076"/>
      <pc:docMkLst>
        <pc:docMk/>
      </pc:docMkLst>
      <pc:sldChg chg="addSp modSp mod setBg modClrScheme addAnim chgLayout">
        <pc:chgData name="Sushil Kundu" userId="S::sushil.kundu@codvo.ai::a0e7517e-c8a0-41f4-a44b-9cf9680d9e8d" providerId="AD" clId="Web-{16837EF8-CE08-4746-9CB0-E2D07F79B0C3}" dt="2022-01-27T11:20:49.823" v="25"/>
        <pc:sldMkLst>
          <pc:docMk/>
          <pc:sldMk cId="109857222" sldId="256"/>
        </pc:sldMkLst>
        <pc:spChg chg="mod">
          <ac:chgData name="Sushil Kundu" userId="S::sushil.kundu@codvo.ai::a0e7517e-c8a0-41f4-a44b-9cf9680d9e8d" providerId="AD" clId="Web-{16837EF8-CE08-4746-9CB0-E2D07F79B0C3}" dt="2022-01-27T11:20:49.823" v="2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ushil Kundu" userId="S::sushil.kundu@codvo.ai::a0e7517e-c8a0-41f4-a44b-9cf9680d9e8d" providerId="AD" clId="Web-{16837EF8-CE08-4746-9CB0-E2D07F79B0C3}" dt="2022-01-27T11:20:49.823" v="23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ushil Kundu" userId="S::sushil.kundu@codvo.ai::a0e7517e-c8a0-41f4-a44b-9cf9680d9e8d" providerId="AD" clId="Web-{16837EF8-CE08-4746-9CB0-E2D07F79B0C3}" dt="2022-01-27T11:20:49.823" v="23"/>
          <ac:spMkLst>
            <pc:docMk/>
            <pc:sldMk cId="109857222" sldId="256"/>
            <ac:spMk id="9" creationId="{54F3A7E8-6DA9-4C2B-ACC8-475F34DAEA1B}"/>
          </ac:spMkLst>
        </pc:spChg>
        <pc:spChg chg="add">
          <ac:chgData name="Sushil Kundu" userId="S::sushil.kundu@codvo.ai::a0e7517e-c8a0-41f4-a44b-9cf9680d9e8d" providerId="AD" clId="Web-{16837EF8-CE08-4746-9CB0-E2D07F79B0C3}" dt="2022-01-27T11:20:49.823" v="23"/>
          <ac:spMkLst>
            <pc:docMk/>
            <pc:sldMk cId="109857222" sldId="256"/>
            <ac:spMk id="11" creationId="{5B21CDF0-4D24-4190-9285-9016C19C164F}"/>
          </ac:spMkLst>
        </pc:spChg>
        <pc:grpChg chg="add">
          <ac:chgData name="Sushil Kundu" userId="S::sushil.kundu@codvo.ai::a0e7517e-c8a0-41f4-a44b-9cf9680d9e8d" providerId="AD" clId="Web-{16837EF8-CE08-4746-9CB0-E2D07F79B0C3}" dt="2022-01-27T11:20:49.823" v="23"/>
          <ac:grpSpMkLst>
            <pc:docMk/>
            <pc:sldMk cId="109857222" sldId="256"/>
            <ac:grpSpMk id="13" creationId="{3C9AA14C-80A4-427C-A911-28CD20C56E5E}"/>
          </ac:grpSpMkLst>
        </pc:grpChg>
        <pc:grpChg chg="add">
          <ac:chgData name="Sushil Kundu" userId="S::sushil.kundu@codvo.ai::a0e7517e-c8a0-41f4-a44b-9cf9680d9e8d" providerId="AD" clId="Web-{16837EF8-CE08-4746-9CB0-E2D07F79B0C3}" dt="2022-01-27T11:20:49.823" v="23"/>
          <ac:grpSpMkLst>
            <pc:docMk/>
            <pc:sldMk cId="109857222" sldId="256"/>
            <ac:grpSpMk id="18" creationId="{F2FD01A0-E6FF-41CD-AEBD-279232B90D43}"/>
          </ac:grpSpMkLst>
        </pc:grpChg>
        <pc:picChg chg="add">
          <ac:chgData name="Sushil Kundu" userId="S::sushil.kundu@codvo.ai::a0e7517e-c8a0-41f4-a44b-9cf9680d9e8d" providerId="AD" clId="Web-{16837EF8-CE08-4746-9CB0-E2D07F79B0C3}" dt="2022-01-27T11:20:49.823" v="23"/>
          <ac:picMkLst>
            <pc:docMk/>
            <pc:sldMk cId="109857222" sldId="256"/>
            <ac:picMk id="4" creationId="{9F1C8863-8ABB-4474-B391-A8157DA08BE0}"/>
          </ac:picMkLst>
        </pc:picChg>
      </pc:sldChg>
      <pc:sldChg chg="addSp delSp modSp new">
        <pc:chgData name="Sushil Kundu" userId="S::sushil.kundu@codvo.ai::a0e7517e-c8a0-41f4-a44b-9cf9680d9e8d" providerId="AD" clId="Web-{16837EF8-CE08-4746-9CB0-E2D07F79B0C3}" dt="2022-01-27T11:29:43.552" v="213" actId="1076"/>
        <pc:sldMkLst>
          <pc:docMk/>
          <pc:sldMk cId="1246619489" sldId="257"/>
        </pc:sldMkLst>
        <pc:spChg chg="mod">
          <ac:chgData name="Sushil Kundu" userId="S::sushil.kundu@codvo.ai::a0e7517e-c8a0-41f4-a44b-9cf9680d9e8d" providerId="AD" clId="Web-{16837EF8-CE08-4746-9CB0-E2D07F79B0C3}" dt="2022-01-27T11:22:25.122" v="49" actId="1076"/>
          <ac:spMkLst>
            <pc:docMk/>
            <pc:sldMk cId="1246619489" sldId="257"/>
            <ac:spMk id="2" creationId="{2E35DAFD-54CA-45A8-95F8-4CBF531C2E47}"/>
          </ac:spMkLst>
        </pc:spChg>
        <pc:spChg chg="mod">
          <ac:chgData name="Sushil Kundu" userId="S::sushil.kundu@codvo.ai::a0e7517e-c8a0-41f4-a44b-9cf9680d9e8d" providerId="AD" clId="Web-{16837EF8-CE08-4746-9CB0-E2D07F79B0C3}" dt="2022-01-27T11:24:35.203" v="180" actId="14100"/>
          <ac:spMkLst>
            <pc:docMk/>
            <pc:sldMk cId="1246619489" sldId="257"/>
            <ac:spMk id="3" creationId="{C800F41A-EFC3-4F75-9B01-758321FDDEDF}"/>
          </ac:spMkLst>
        </pc:spChg>
        <pc:spChg chg="add del mod ord topLvl">
          <ac:chgData name="Sushil Kundu" userId="S::sushil.kundu@codvo.ai::a0e7517e-c8a0-41f4-a44b-9cf9680d9e8d" providerId="AD" clId="Web-{16837EF8-CE08-4746-9CB0-E2D07F79B0C3}" dt="2022-01-27T11:29:40.849" v="212"/>
          <ac:spMkLst>
            <pc:docMk/>
            <pc:sldMk cId="1246619489" sldId="257"/>
            <ac:spMk id="5" creationId="{09641E97-E435-4FBA-8B8F-6889DBCCC711}"/>
          </ac:spMkLst>
        </pc:spChg>
        <pc:spChg chg="del topLvl">
          <ac:chgData name="Sushil Kundu" userId="S::sushil.kundu@codvo.ai::a0e7517e-c8a0-41f4-a44b-9cf9680d9e8d" providerId="AD" clId="Web-{16837EF8-CE08-4746-9CB0-E2D07F79B0C3}" dt="2022-01-27T11:29:24.083" v="208"/>
          <ac:spMkLst>
            <pc:docMk/>
            <pc:sldMk cId="1246619489" sldId="257"/>
            <ac:spMk id="8" creationId="{DB786920-AC5D-4370-AA8E-95154CA499A5}"/>
          </ac:spMkLst>
        </pc:spChg>
        <pc:spChg chg="add mod">
          <ac:chgData name="Sushil Kundu" userId="S::sushil.kundu@codvo.ai::a0e7517e-c8a0-41f4-a44b-9cf9680d9e8d" providerId="AD" clId="Web-{16837EF8-CE08-4746-9CB0-E2D07F79B0C3}" dt="2022-01-27T11:29:28.740" v="209" actId="1076"/>
          <ac:spMkLst>
            <pc:docMk/>
            <pc:sldMk cId="1246619489" sldId="257"/>
            <ac:spMk id="10" creationId="{F20861BB-C1C6-41E0-8A5D-A65FEC6E7174}"/>
          </ac:spMkLst>
        </pc:spChg>
        <pc:grpChg chg="add del">
          <ac:chgData name="Sushil Kundu" userId="S::sushil.kundu@codvo.ai::a0e7517e-c8a0-41f4-a44b-9cf9680d9e8d" providerId="AD" clId="Web-{16837EF8-CE08-4746-9CB0-E2D07F79B0C3}" dt="2022-01-27T11:29:40.849" v="212"/>
          <ac:grpSpMkLst>
            <pc:docMk/>
            <pc:sldMk cId="1246619489" sldId="257"/>
            <ac:grpSpMk id="6" creationId="{105C1CF6-F49C-4E71-9233-A627546DB545}"/>
          </ac:grpSpMkLst>
        </pc:grpChg>
        <pc:grpChg chg="add del mod">
          <ac:chgData name="Sushil Kundu" userId="S::sushil.kundu@codvo.ai::a0e7517e-c8a0-41f4-a44b-9cf9680d9e8d" providerId="AD" clId="Web-{16837EF8-CE08-4746-9CB0-E2D07F79B0C3}" dt="2022-01-27T11:28:11.394" v="204"/>
          <ac:grpSpMkLst>
            <pc:docMk/>
            <pc:sldMk cId="1246619489" sldId="257"/>
            <ac:grpSpMk id="7" creationId="{BA86CA4A-91CD-43C9-A89F-BC77C4845475}"/>
          </ac:grpSpMkLst>
        </pc:grpChg>
        <pc:picChg chg="add mod topLvl">
          <ac:chgData name="Sushil Kundu" userId="S::sushil.kundu@codvo.ai::a0e7517e-c8a0-41f4-a44b-9cf9680d9e8d" providerId="AD" clId="Web-{16837EF8-CE08-4746-9CB0-E2D07F79B0C3}" dt="2022-01-27T11:29:43.552" v="213" actId="1076"/>
          <ac:picMkLst>
            <pc:docMk/>
            <pc:sldMk cId="1246619489" sldId="257"/>
            <ac:picMk id="4" creationId="{C16897ED-22DB-4B57-8B18-3DA289E209DC}"/>
          </ac:picMkLst>
        </pc:picChg>
        <pc:picChg chg="del topLvl">
          <ac:chgData name="Sushil Kundu" userId="S::sushil.kundu@codvo.ai::a0e7517e-c8a0-41f4-a44b-9cf9680d9e8d" providerId="AD" clId="Web-{16837EF8-CE08-4746-9CB0-E2D07F79B0C3}" dt="2022-01-27T11:28:11.394" v="204"/>
          <ac:picMkLst>
            <pc:docMk/>
            <pc:sldMk cId="1246619489" sldId="257"/>
            <ac:picMk id="9" creationId="{F4ACC43A-716C-4F18-8BCC-F90795CD9C9F}"/>
          </ac:picMkLst>
        </pc:picChg>
      </pc:sldChg>
      <pc:sldMasterChg chg="del delSldLayout">
        <pc:chgData name="Sushil Kundu" userId="S::sushil.kundu@codvo.ai::a0e7517e-c8a0-41f4-a44b-9cf9680d9e8d" providerId="AD" clId="Web-{16837EF8-CE08-4746-9CB0-E2D07F79B0C3}" dt="2022-01-27T11:20:49.823" v="23"/>
        <pc:sldMasterMkLst>
          <pc:docMk/>
          <pc:sldMasterMk cId="2460954070" sldId="2147483660"/>
        </pc:sldMasterMkLst>
        <pc:sldLayoutChg chg="del">
          <pc:chgData name="Sushil Kundu" userId="S::sushil.kundu@codvo.ai::a0e7517e-c8a0-41f4-a44b-9cf9680d9e8d" providerId="AD" clId="Web-{16837EF8-CE08-4746-9CB0-E2D07F79B0C3}" dt="2022-01-27T11:20:49.823" v="2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ushil Kundu" userId="S::sushil.kundu@codvo.ai::a0e7517e-c8a0-41f4-a44b-9cf9680d9e8d" providerId="AD" clId="Web-{16837EF8-CE08-4746-9CB0-E2D07F79B0C3}" dt="2022-01-27T11:20:49.823" v="2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ushil Kundu" userId="S::sushil.kundu@codvo.ai::a0e7517e-c8a0-41f4-a44b-9cf9680d9e8d" providerId="AD" clId="Web-{16837EF8-CE08-4746-9CB0-E2D07F79B0C3}" dt="2022-01-27T11:20:49.823" v="2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ushil Kundu" userId="S::sushil.kundu@codvo.ai::a0e7517e-c8a0-41f4-a44b-9cf9680d9e8d" providerId="AD" clId="Web-{16837EF8-CE08-4746-9CB0-E2D07F79B0C3}" dt="2022-01-27T11:20:49.823" v="2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ushil Kundu" userId="S::sushil.kundu@codvo.ai::a0e7517e-c8a0-41f4-a44b-9cf9680d9e8d" providerId="AD" clId="Web-{16837EF8-CE08-4746-9CB0-E2D07F79B0C3}" dt="2022-01-27T11:20:49.823" v="2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ushil Kundu" userId="S::sushil.kundu@codvo.ai::a0e7517e-c8a0-41f4-a44b-9cf9680d9e8d" providerId="AD" clId="Web-{16837EF8-CE08-4746-9CB0-E2D07F79B0C3}" dt="2022-01-27T11:20:49.823" v="2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ushil Kundu" userId="S::sushil.kundu@codvo.ai::a0e7517e-c8a0-41f4-a44b-9cf9680d9e8d" providerId="AD" clId="Web-{16837EF8-CE08-4746-9CB0-E2D07F79B0C3}" dt="2022-01-27T11:20:49.823" v="2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ushil Kundu" userId="S::sushil.kundu@codvo.ai::a0e7517e-c8a0-41f4-a44b-9cf9680d9e8d" providerId="AD" clId="Web-{16837EF8-CE08-4746-9CB0-E2D07F79B0C3}" dt="2022-01-27T11:20:49.823" v="2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ushil Kundu" userId="S::sushil.kundu@codvo.ai::a0e7517e-c8a0-41f4-a44b-9cf9680d9e8d" providerId="AD" clId="Web-{16837EF8-CE08-4746-9CB0-E2D07F79B0C3}" dt="2022-01-27T11:20:49.823" v="2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ushil Kundu" userId="S::sushil.kundu@codvo.ai::a0e7517e-c8a0-41f4-a44b-9cf9680d9e8d" providerId="AD" clId="Web-{16837EF8-CE08-4746-9CB0-E2D07F79B0C3}" dt="2022-01-27T11:20:49.823" v="2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ushil Kundu" userId="S::sushil.kundu@codvo.ai::a0e7517e-c8a0-41f4-a44b-9cf9680d9e8d" providerId="AD" clId="Web-{16837EF8-CE08-4746-9CB0-E2D07F79B0C3}" dt="2022-01-27T11:20:49.823" v="2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Sushil Kundu" userId="S::sushil.kundu@codvo.ai::a0e7517e-c8a0-41f4-a44b-9cf9680d9e8d" providerId="AD" clId="Web-{16837EF8-CE08-4746-9CB0-E2D07F79B0C3}" dt="2022-01-27T11:20:49.823" v="23"/>
        <pc:sldMasterMkLst>
          <pc:docMk/>
          <pc:sldMasterMk cId="315772418" sldId="2147483685"/>
        </pc:sldMasterMkLst>
        <pc:sldLayoutChg chg="add">
          <pc:chgData name="Sushil Kundu" userId="S::sushil.kundu@codvo.ai::a0e7517e-c8a0-41f4-a44b-9cf9680d9e8d" providerId="AD" clId="Web-{16837EF8-CE08-4746-9CB0-E2D07F79B0C3}" dt="2022-01-27T11:20:49.823" v="23"/>
          <pc:sldLayoutMkLst>
            <pc:docMk/>
            <pc:sldMasterMk cId="315772418" sldId="2147483685"/>
            <pc:sldLayoutMk cId="2100594646" sldId="2147483674"/>
          </pc:sldLayoutMkLst>
        </pc:sldLayoutChg>
        <pc:sldLayoutChg chg="add">
          <pc:chgData name="Sushil Kundu" userId="S::sushil.kundu@codvo.ai::a0e7517e-c8a0-41f4-a44b-9cf9680d9e8d" providerId="AD" clId="Web-{16837EF8-CE08-4746-9CB0-E2D07F79B0C3}" dt="2022-01-27T11:20:49.823" v="23"/>
          <pc:sldLayoutMkLst>
            <pc:docMk/>
            <pc:sldMasterMk cId="315772418" sldId="2147483685"/>
            <pc:sldLayoutMk cId="1015464181" sldId="2147483675"/>
          </pc:sldLayoutMkLst>
        </pc:sldLayoutChg>
        <pc:sldLayoutChg chg="add">
          <pc:chgData name="Sushil Kundu" userId="S::sushil.kundu@codvo.ai::a0e7517e-c8a0-41f4-a44b-9cf9680d9e8d" providerId="AD" clId="Web-{16837EF8-CE08-4746-9CB0-E2D07F79B0C3}" dt="2022-01-27T11:20:49.823" v="23"/>
          <pc:sldLayoutMkLst>
            <pc:docMk/>
            <pc:sldMasterMk cId="315772418" sldId="2147483685"/>
            <pc:sldLayoutMk cId="1484862429" sldId="2147483676"/>
          </pc:sldLayoutMkLst>
        </pc:sldLayoutChg>
        <pc:sldLayoutChg chg="add">
          <pc:chgData name="Sushil Kundu" userId="S::sushil.kundu@codvo.ai::a0e7517e-c8a0-41f4-a44b-9cf9680d9e8d" providerId="AD" clId="Web-{16837EF8-CE08-4746-9CB0-E2D07F79B0C3}" dt="2022-01-27T11:20:49.823" v="23"/>
          <pc:sldLayoutMkLst>
            <pc:docMk/>
            <pc:sldMasterMk cId="315772418" sldId="2147483685"/>
            <pc:sldLayoutMk cId="297418727" sldId="2147483677"/>
          </pc:sldLayoutMkLst>
        </pc:sldLayoutChg>
        <pc:sldLayoutChg chg="add">
          <pc:chgData name="Sushil Kundu" userId="S::sushil.kundu@codvo.ai::a0e7517e-c8a0-41f4-a44b-9cf9680d9e8d" providerId="AD" clId="Web-{16837EF8-CE08-4746-9CB0-E2D07F79B0C3}" dt="2022-01-27T11:20:49.823" v="23"/>
          <pc:sldLayoutMkLst>
            <pc:docMk/>
            <pc:sldMasterMk cId="315772418" sldId="2147483685"/>
            <pc:sldLayoutMk cId="175449223" sldId="2147483678"/>
          </pc:sldLayoutMkLst>
        </pc:sldLayoutChg>
        <pc:sldLayoutChg chg="add">
          <pc:chgData name="Sushil Kundu" userId="S::sushil.kundu@codvo.ai::a0e7517e-c8a0-41f4-a44b-9cf9680d9e8d" providerId="AD" clId="Web-{16837EF8-CE08-4746-9CB0-E2D07F79B0C3}" dt="2022-01-27T11:20:49.823" v="23"/>
          <pc:sldLayoutMkLst>
            <pc:docMk/>
            <pc:sldMasterMk cId="315772418" sldId="2147483685"/>
            <pc:sldLayoutMk cId="92563291" sldId="2147483679"/>
          </pc:sldLayoutMkLst>
        </pc:sldLayoutChg>
        <pc:sldLayoutChg chg="add">
          <pc:chgData name="Sushil Kundu" userId="S::sushil.kundu@codvo.ai::a0e7517e-c8a0-41f4-a44b-9cf9680d9e8d" providerId="AD" clId="Web-{16837EF8-CE08-4746-9CB0-E2D07F79B0C3}" dt="2022-01-27T11:20:49.823" v="23"/>
          <pc:sldLayoutMkLst>
            <pc:docMk/>
            <pc:sldMasterMk cId="315772418" sldId="2147483685"/>
            <pc:sldLayoutMk cId="5877157" sldId="2147483680"/>
          </pc:sldLayoutMkLst>
        </pc:sldLayoutChg>
        <pc:sldLayoutChg chg="add">
          <pc:chgData name="Sushil Kundu" userId="S::sushil.kundu@codvo.ai::a0e7517e-c8a0-41f4-a44b-9cf9680d9e8d" providerId="AD" clId="Web-{16837EF8-CE08-4746-9CB0-E2D07F79B0C3}" dt="2022-01-27T11:20:49.823" v="23"/>
          <pc:sldLayoutMkLst>
            <pc:docMk/>
            <pc:sldMasterMk cId="315772418" sldId="2147483685"/>
            <pc:sldLayoutMk cId="1122881321" sldId="2147483681"/>
          </pc:sldLayoutMkLst>
        </pc:sldLayoutChg>
        <pc:sldLayoutChg chg="add">
          <pc:chgData name="Sushil Kundu" userId="S::sushil.kundu@codvo.ai::a0e7517e-c8a0-41f4-a44b-9cf9680d9e8d" providerId="AD" clId="Web-{16837EF8-CE08-4746-9CB0-E2D07F79B0C3}" dt="2022-01-27T11:20:49.823" v="23"/>
          <pc:sldLayoutMkLst>
            <pc:docMk/>
            <pc:sldMasterMk cId="315772418" sldId="2147483685"/>
            <pc:sldLayoutMk cId="530940324" sldId="2147483682"/>
          </pc:sldLayoutMkLst>
        </pc:sldLayoutChg>
        <pc:sldLayoutChg chg="add">
          <pc:chgData name="Sushil Kundu" userId="S::sushil.kundu@codvo.ai::a0e7517e-c8a0-41f4-a44b-9cf9680d9e8d" providerId="AD" clId="Web-{16837EF8-CE08-4746-9CB0-E2D07F79B0C3}" dt="2022-01-27T11:20:49.823" v="23"/>
          <pc:sldLayoutMkLst>
            <pc:docMk/>
            <pc:sldMasterMk cId="315772418" sldId="2147483685"/>
            <pc:sldLayoutMk cId="1851969898" sldId="2147483683"/>
          </pc:sldLayoutMkLst>
        </pc:sldLayoutChg>
        <pc:sldLayoutChg chg="add">
          <pc:chgData name="Sushil Kundu" userId="S::sushil.kundu@codvo.ai::a0e7517e-c8a0-41f4-a44b-9cf9680d9e8d" providerId="AD" clId="Web-{16837EF8-CE08-4746-9CB0-E2D07F79B0C3}" dt="2022-01-27T11:20:49.823" v="23"/>
          <pc:sldLayoutMkLst>
            <pc:docMk/>
            <pc:sldMasterMk cId="315772418" sldId="2147483685"/>
            <pc:sldLayoutMk cId="1322841374" sldId="214748368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January 29,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January 29,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January 29,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January 29,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8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January 29,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January 29,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6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January 29,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4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January 29,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January 29,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9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January 29,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January 29,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6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January 29,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2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React Course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Lesson - 1</a:t>
            </a:r>
            <a:endParaRPr lang="en-US" dirty="0"/>
          </a:p>
        </p:txBody>
      </p:sp>
      <p:pic>
        <p:nvPicPr>
          <p:cNvPr id="4" name="Picture 3" descr="Light bulb on yellow background with sketched light beams and cord">
            <a:extLst>
              <a:ext uri="{FF2B5EF4-FFF2-40B4-BE49-F238E27FC236}">
                <a16:creationId xmlns:a16="http://schemas.microsoft.com/office/drawing/2014/main" id="{9F1C8863-8ABB-4474-B391-A8157DA08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82" r="2357" b="3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55E6-2EC1-4264-A826-D1B1BCDD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Toolchain from Scratch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87428-19C9-434B-8E34-763801150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37050"/>
            <a:ext cx="10728325" cy="433192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A JavaScript build toolchain typically consists of: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A 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package manager, such as Yarn or 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npm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. It lets you take advantage of a vast ecosystem of third-party packages, and easily install or update them.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A 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bundler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, such as webpack or Parcel. It lets you write modular code and bundle it together into small packages to optimize load time.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A 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compiler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 such as Babel. It lets you write modern JavaScript code that still works in older browsers.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7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DE74146-4BE7-4300-B11A-C65DD9A49624}"/>
              </a:ext>
            </a:extLst>
          </p:cNvPr>
          <p:cNvGrpSpPr/>
          <p:nvPr/>
        </p:nvGrpSpPr>
        <p:grpSpPr>
          <a:xfrm>
            <a:off x="8035866" y="673870"/>
            <a:ext cx="2317750" cy="2317750"/>
            <a:chOff x="2343149" y="3001961"/>
            <a:chExt cx="2317750" cy="231775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20861BB-C1C6-41E0-8A5D-A65FEC6E7174}"/>
                </a:ext>
              </a:extLst>
            </p:cNvPr>
            <p:cNvSpPr/>
            <p:nvPr/>
          </p:nvSpPr>
          <p:spPr>
            <a:xfrm>
              <a:off x="2343149" y="3001961"/>
              <a:ext cx="2317750" cy="23177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4">
              <a:extLst>
                <a:ext uri="{FF2B5EF4-FFF2-40B4-BE49-F238E27FC236}">
                  <a16:creationId xmlns:a16="http://schemas.microsoft.com/office/drawing/2014/main" id="{C16897ED-22DB-4B57-8B18-3DA289E20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5775" y="3541713"/>
              <a:ext cx="1044575" cy="104457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55EBB0-5A7C-42A2-B64C-B17EE746026F}"/>
              </a:ext>
            </a:extLst>
          </p:cNvPr>
          <p:cNvGrpSpPr/>
          <p:nvPr/>
        </p:nvGrpSpPr>
        <p:grpSpPr>
          <a:xfrm>
            <a:off x="2162116" y="745307"/>
            <a:ext cx="2381250" cy="2317750"/>
            <a:chOff x="2232024" y="3248023"/>
            <a:chExt cx="2381250" cy="2317750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DB32D8CB-637C-47FA-8B11-4400EEE8BB5A}"/>
                </a:ext>
              </a:extLst>
            </p:cNvPr>
            <p:cNvSpPr/>
            <p:nvPr/>
          </p:nvSpPr>
          <p:spPr>
            <a:xfrm>
              <a:off x="2232024" y="3248023"/>
              <a:ext cx="2381250" cy="23177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10">
              <a:extLst>
                <a:ext uri="{FF2B5EF4-FFF2-40B4-BE49-F238E27FC236}">
                  <a16:creationId xmlns:a16="http://schemas.microsoft.com/office/drawing/2014/main" id="{D0458CB4-1F39-4E42-861B-1200C30F3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35275" y="3879532"/>
              <a:ext cx="1171575" cy="916623"/>
            </a:xfrm>
            <a:prstGeom prst="rect">
              <a:avLst/>
            </a:prstGeom>
          </p:spPr>
        </p:pic>
      </p:grpSp>
      <p:sp>
        <p:nvSpPr>
          <p:cNvPr id="11" name="Arrow: Left 10">
            <a:extLst>
              <a:ext uri="{FF2B5EF4-FFF2-40B4-BE49-F238E27FC236}">
                <a16:creationId xmlns:a16="http://schemas.microsoft.com/office/drawing/2014/main" id="{BE8F7EC4-7580-4B93-B9DE-A03429EE022F}"/>
              </a:ext>
            </a:extLst>
          </p:cNvPr>
          <p:cNvSpPr/>
          <p:nvPr/>
        </p:nvSpPr>
        <p:spPr>
          <a:xfrm>
            <a:off x="4981263" y="1223717"/>
            <a:ext cx="2579687" cy="5476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603F86A-1091-4C16-BD3C-4772A13BD8AC}"/>
              </a:ext>
            </a:extLst>
          </p:cNvPr>
          <p:cNvSpPr/>
          <p:nvPr/>
        </p:nvSpPr>
        <p:spPr>
          <a:xfrm>
            <a:off x="5084450" y="1906342"/>
            <a:ext cx="2595562" cy="452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F3889C-EDAD-4177-B830-E812CA755E70}"/>
              </a:ext>
            </a:extLst>
          </p:cNvPr>
          <p:cNvSpPr/>
          <p:nvPr/>
        </p:nvSpPr>
        <p:spPr>
          <a:xfrm>
            <a:off x="3793222" y="2650222"/>
            <a:ext cx="915798" cy="9157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JS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BB6EA7-36CC-443A-A113-9DDD124F4FC4}"/>
              </a:ext>
            </a:extLst>
          </p:cNvPr>
          <p:cNvSpPr/>
          <p:nvPr/>
        </p:nvSpPr>
        <p:spPr>
          <a:xfrm>
            <a:off x="3051321" y="3746908"/>
            <a:ext cx="3614256" cy="91579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JavaScript run in the browser – on the loaded Page.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C1E1F2F-33AC-4F72-AD46-75B3BEA8177D}"/>
              </a:ext>
            </a:extLst>
          </p:cNvPr>
          <p:cNvSpPr/>
          <p:nvPr/>
        </p:nvSpPr>
        <p:spPr>
          <a:xfrm>
            <a:off x="3009376" y="4844467"/>
            <a:ext cx="3614256" cy="91579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 can manipulate the HTML structure (DOM) of the Page.</a:t>
            </a:r>
          </a:p>
        </p:txBody>
      </p:sp>
    </p:spTree>
    <p:extLst>
      <p:ext uri="{BB962C8B-B14F-4D97-AF65-F5344CB8AC3E}">
        <p14:creationId xmlns:p14="http://schemas.microsoft.com/office/powerpoint/2010/main" val="64171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DE74146-4BE7-4300-B11A-C65DD9A49624}"/>
              </a:ext>
            </a:extLst>
          </p:cNvPr>
          <p:cNvGrpSpPr/>
          <p:nvPr/>
        </p:nvGrpSpPr>
        <p:grpSpPr>
          <a:xfrm>
            <a:off x="8035866" y="673870"/>
            <a:ext cx="2317750" cy="2317750"/>
            <a:chOff x="2343149" y="3001961"/>
            <a:chExt cx="2317750" cy="231775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20861BB-C1C6-41E0-8A5D-A65FEC6E7174}"/>
                </a:ext>
              </a:extLst>
            </p:cNvPr>
            <p:cNvSpPr/>
            <p:nvPr/>
          </p:nvSpPr>
          <p:spPr>
            <a:xfrm>
              <a:off x="2343149" y="3001961"/>
              <a:ext cx="2317750" cy="23177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4">
              <a:extLst>
                <a:ext uri="{FF2B5EF4-FFF2-40B4-BE49-F238E27FC236}">
                  <a16:creationId xmlns:a16="http://schemas.microsoft.com/office/drawing/2014/main" id="{C16897ED-22DB-4B57-8B18-3DA289E20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5775" y="3541713"/>
              <a:ext cx="1044575" cy="104457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55EBB0-5A7C-42A2-B64C-B17EE746026F}"/>
              </a:ext>
            </a:extLst>
          </p:cNvPr>
          <p:cNvGrpSpPr/>
          <p:nvPr/>
        </p:nvGrpSpPr>
        <p:grpSpPr>
          <a:xfrm>
            <a:off x="2162116" y="745307"/>
            <a:ext cx="2381250" cy="2317750"/>
            <a:chOff x="2232024" y="3248023"/>
            <a:chExt cx="2381250" cy="2317750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DB32D8CB-637C-47FA-8B11-4400EEE8BB5A}"/>
                </a:ext>
              </a:extLst>
            </p:cNvPr>
            <p:cNvSpPr/>
            <p:nvPr/>
          </p:nvSpPr>
          <p:spPr>
            <a:xfrm>
              <a:off x="2232024" y="3248023"/>
              <a:ext cx="2381250" cy="23177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10">
              <a:extLst>
                <a:ext uri="{FF2B5EF4-FFF2-40B4-BE49-F238E27FC236}">
                  <a16:creationId xmlns:a16="http://schemas.microsoft.com/office/drawing/2014/main" id="{D0458CB4-1F39-4E42-861B-1200C30F3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35275" y="3879532"/>
              <a:ext cx="1171575" cy="916623"/>
            </a:xfrm>
            <a:prstGeom prst="rect">
              <a:avLst/>
            </a:prstGeom>
          </p:spPr>
        </p:pic>
      </p:grpSp>
      <p:sp>
        <p:nvSpPr>
          <p:cNvPr id="11" name="Arrow: Left 10">
            <a:extLst>
              <a:ext uri="{FF2B5EF4-FFF2-40B4-BE49-F238E27FC236}">
                <a16:creationId xmlns:a16="http://schemas.microsoft.com/office/drawing/2014/main" id="{BE8F7EC4-7580-4B93-B9DE-A03429EE022F}"/>
              </a:ext>
            </a:extLst>
          </p:cNvPr>
          <p:cNvSpPr/>
          <p:nvPr/>
        </p:nvSpPr>
        <p:spPr>
          <a:xfrm>
            <a:off x="4981263" y="1223717"/>
            <a:ext cx="2579687" cy="5476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603F86A-1091-4C16-BD3C-4772A13BD8AC}"/>
              </a:ext>
            </a:extLst>
          </p:cNvPr>
          <p:cNvSpPr/>
          <p:nvPr/>
        </p:nvSpPr>
        <p:spPr>
          <a:xfrm>
            <a:off x="5084450" y="1906342"/>
            <a:ext cx="2595562" cy="452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F3889C-EDAD-4177-B830-E812CA755E70}"/>
              </a:ext>
            </a:extLst>
          </p:cNvPr>
          <p:cNvSpPr/>
          <p:nvPr/>
        </p:nvSpPr>
        <p:spPr>
          <a:xfrm>
            <a:off x="3793222" y="2650222"/>
            <a:ext cx="915798" cy="9157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JS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BB6EA7-36CC-443A-A113-9DDD124F4FC4}"/>
              </a:ext>
            </a:extLst>
          </p:cNvPr>
          <p:cNvSpPr/>
          <p:nvPr/>
        </p:nvSpPr>
        <p:spPr>
          <a:xfrm>
            <a:off x="3051321" y="3746908"/>
            <a:ext cx="3614256" cy="91579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JavaScript run in the browser – on the loaded Page.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C1E1F2F-33AC-4F72-AD46-75B3BEA8177D}"/>
              </a:ext>
            </a:extLst>
          </p:cNvPr>
          <p:cNvSpPr/>
          <p:nvPr/>
        </p:nvSpPr>
        <p:spPr>
          <a:xfrm>
            <a:off x="3009376" y="4844467"/>
            <a:ext cx="3614256" cy="91579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 can manipulate the HTML structure (DOM) of the Page.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C299EF1B-7A89-466F-8871-9C65190B1855}"/>
              </a:ext>
            </a:extLst>
          </p:cNvPr>
          <p:cNvSpPr/>
          <p:nvPr/>
        </p:nvSpPr>
        <p:spPr>
          <a:xfrm>
            <a:off x="5813571" y="1734424"/>
            <a:ext cx="915798" cy="91579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FE8299-3AEB-427E-8D67-C8E0986A9C24}"/>
              </a:ext>
            </a:extLst>
          </p:cNvPr>
          <p:cNvSpPr/>
          <p:nvPr/>
        </p:nvSpPr>
        <p:spPr>
          <a:xfrm>
            <a:off x="7683179" y="4114363"/>
            <a:ext cx="3921854" cy="14261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 (visible) request to the server required, no need to wait for a new HTML page as a response.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56DE5E-F40A-4D74-9DB5-CB128F512845}"/>
              </a:ext>
            </a:extLst>
          </p:cNvPr>
          <p:cNvCxnSpPr/>
          <p:nvPr/>
        </p:nvCxnSpPr>
        <p:spPr>
          <a:xfrm flipH="1" flipV="1">
            <a:off x="6520430" y="2469244"/>
            <a:ext cx="2042719" cy="158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72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AF3BD1-1092-4DE4-B5CB-9350BDAC123A}"/>
              </a:ext>
            </a:extLst>
          </p:cNvPr>
          <p:cNvSpPr/>
          <p:nvPr/>
        </p:nvSpPr>
        <p:spPr>
          <a:xfrm>
            <a:off x="7009002" y="525010"/>
            <a:ext cx="5180202" cy="59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What is React.js 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F82200-24C5-485D-95EB-B16C9B53C71D}"/>
              </a:ext>
            </a:extLst>
          </p:cNvPr>
          <p:cNvSpPr/>
          <p:nvPr/>
        </p:nvSpPr>
        <p:spPr>
          <a:xfrm>
            <a:off x="4799902" y="2035029"/>
            <a:ext cx="2132202" cy="594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React.js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F34AD-4DAB-4238-8CAB-30EDBD40BB94}"/>
              </a:ext>
            </a:extLst>
          </p:cNvPr>
          <p:cNvGrpSpPr/>
          <p:nvPr/>
        </p:nvGrpSpPr>
        <p:grpSpPr>
          <a:xfrm>
            <a:off x="2125473" y="3862694"/>
            <a:ext cx="3082953" cy="2467761"/>
            <a:chOff x="1293565" y="3715886"/>
            <a:chExt cx="3082953" cy="246776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F706210-326C-4917-BCDE-A2E2E98282E3}"/>
                </a:ext>
              </a:extLst>
            </p:cNvPr>
            <p:cNvSpPr/>
            <p:nvPr/>
          </p:nvSpPr>
          <p:spPr>
            <a:xfrm>
              <a:off x="1293565" y="3715886"/>
              <a:ext cx="3082953" cy="24677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Graphic 5" descr="Internet with solid fill">
              <a:extLst>
                <a:ext uri="{FF2B5EF4-FFF2-40B4-BE49-F238E27FC236}">
                  <a16:creationId xmlns:a16="http://schemas.microsoft.com/office/drawing/2014/main" id="{7B43C951-3138-4E33-87D5-AAAB916C7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1076" y="4034406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CA4917-CC1A-437B-AA3E-B6AF37BD1131}"/>
                </a:ext>
              </a:extLst>
            </p:cNvPr>
            <p:cNvSpPr txBox="1"/>
            <p:nvPr/>
          </p:nvSpPr>
          <p:spPr>
            <a:xfrm>
              <a:off x="1503814" y="4950290"/>
              <a:ext cx="274320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A client-side JavaScript </a:t>
              </a:r>
              <a:endParaRPr lang="en-US" dirty="0"/>
            </a:p>
            <a:p>
              <a:pPr algn="ctr"/>
              <a:r>
                <a:rPr lang="en-US" dirty="0">
                  <a:ea typeface="+mn-lt"/>
                  <a:cs typeface="+mn-lt"/>
                </a:rPr>
                <a:t>library</a:t>
              </a:r>
              <a:endParaRPr lang="en-US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46FAB4-70D6-4AAA-BCFA-EFD0C87DD6F2}"/>
              </a:ext>
            </a:extLst>
          </p:cNvPr>
          <p:cNvCxnSpPr/>
          <p:nvPr/>
        </p:nvCxnSpPr>
        <p:spPr>
          <a:xfrm flipH="1">
            <a:off x="3953923" y="2644542"/>
            <a:ext cx="1930866" cy="111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1963C6-9CB1-4681-97A1-2F1DA695633B}"/>
              </a:ext>
            </a:extLst>
          </p:cNvPr>
          <p:cNvCxnSpPr/>
          <p:nvPr/>
        </p:nvCxnSpPr>
        <p:spPr>
          <a:xfrm>
            <a:off x="5887849" y="2661580"/>
            <a:ext cx="1879132" cy="111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A91A88-212B-4E77-B5BB-803D223DC292}"/>
              </a:ext>
            </a:extLst>
          </p:cNvPr>
          <p:cNvGrpSpPr/>
          <p:nvPr/>
        </p:nvGrpSpPr>
        <p:grpSpPr>
          <a:xfrm>
            <a:off x="6236078" y="3862694"/>
            <a:ext cx="3082953" cy="2467761"/>
            <a:chOff x="8319344" y="3652969"/>
            <a:chExt cx="3082953" cy="246776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FA86546-4428-4A64-94DF-7B4E0950ED06}"/>
                </a:ext>
              </a:extLst>
            </p:cNvPr>
            <p:cNvSpPr/>
            <p:nvPr/>
          </p:nvSpPr>
          <p:spPr>
            <a:xfrm>
              <a:off x="8319344" y="3652969"/>
              <a:ext cx="3082953" cy="24677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25E1B6-1E99-4E0F-8C4D-C7EE6C069DE4}"/>
                </a:ext>
              </a:extLst>
            </p:cNvPr>
            <p:cNvSpPr txBox="1"/>
            <p:nvPr/>
          </p:nvSpPr>
          <p:spPr>
            <a:xfrm>
              <a:off x="8529593" y="4887373"/>
              <a:ext cx="2743200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All about building modern, reactive user interfaces  for web</a:t>
              </a:r>
            </a:p>
          </p:txBody>
        </p:sp>
        <p:pic>
          <p:nvPicPr>
            <p:cNvPr id="16" name="Graphic 16" descr="Programmer male outline">
              <a:extLst>
                <a:ext uri="{FF2B5EF4-FFF2-40B4-BE49-F238E27FC236}">
                  <a16:creationId xmlns:a16="http://schemas.microsoft.com/office/drawing/2014/main" id="{BAA78A3F-A89B-47D6-AE54-46640D04A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699" y="389458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494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AF3BD1-1092-4DE4-B5CB-9350BDAC123A}"/>
              </a:ext>
            </a:extLst>
          </p:cNvPr>
          <p:cNvSpPr/>
          <p:nvPr/>
        </p:nvSpPr>
        <p:spPr>
          <a:xfrm>
            <a:off x="7009002" y="525010"/>
            <a:ext cx="5180202" cy="59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What is React.js 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F82200-24C5-485D-95EB-B16C9B53C71D}"/>
              </a:ext>
            </a:extLst>
          </p:cNvPr>
          <p:cNvSpPr/>
          <p:nvPr/>
        </p:nvSpPr>
        <p:spPr>
          <a:xfrm>
            <a:off x="4799902" y="2035029"/>
            <a:ext cx="2132202" cy="594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React.js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F34AD-4DAB-4238-8CAB-30EDBD40BB94}"/>
              </a:ext>
            </a:extLst>
          </p:cNvPr>
          <p:cNvGrpSpPr/>
          <p:nvPr/>
        </p:nvGrpSpPr>
        <p:grpSpPr>
          <a:xfrm>
            <a:off x="853143" y="3876676"/>
            <a:ext cx="3082953" cy="2467761"/>
            <a:chOff x="1293565" y="3715886"/>
            <a:chExt cx="3082953" cy="246776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F706210-326C-4917-BCDE-A2E2E98282E3}"/>
                </a:ext>
              </a:extLst>
            </p:cNvPr>
            <p:cNvSpPr/>
            <p:nvPr/>
          </p:nvSpPr>
          <p:spPr>
            <a:xfrm>
              <a:off x="1293565" y="3715886"/>
              <a:ext cx="3082953" cy="24677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Graphic 5" descr="Internet with solid fill">
              <a:extLst>
                <a:ext uri="{FF2B5EF4-FFF2-40B4-BE49-F238E27FC236}">
                  <a16:creationId xmlns:a16="http://schemas.microsoft.com/office/drawing/2014/main" id="{7B43C951-3138-4E33-87D5-AAAB916C7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1076" y="4034406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CA4917-CC1A-437B-AA3E-B6AF37BD1131}"/>
                </a:ext>
              </a:extLst>
            </p:cNvPr>
            <p:cNvSpPr txBox="1"/>
            <p:nvPr/>
          </p:nvSpPr>
          <p:spPr>
            <a:xfrm>
              <a:off x="1503814" y="4950290"/>
              <a:ext cx="274320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A client-side JavaScript </a:t>
              </a:r>
              <a:endParaRPr lang="en-US" dirty="0"/>
            </a:p>
            <a:p>
              <a:pPr algn="ctr"/>
              <a:r>
                <a:rPr lang="en-US" dirty="0">
                  <a:ea typeface="+mn-lt"/>
                  <a:cs typeface="+mn-lt"/>
                </a:rPr>
                <a:t>library</a:t>
              </a:r>
              <a:endParaRPr lang="en-US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46FAB4-70D6-4AAA-BCFA-EFD0C87DD6F2}"/>
              </a:ext>
            </a:extLst>
          </p:cNvPr>
          <p:cNvCxnSpPr/>
          <p:nvPr/>
        </p:nvCxnSpPr>
        <p:spPr>
          <a:xfrm flipH="1">
            <a:off x="2982199" y="2651532"/>
            <a:ext cx="2902590" cy="109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1963C6-9CB1-4681-97A1-2F1DA695633B}"/>
              </a:ext>
            </a:extLst>
          </p:cNvPr>
          <p:cNvCxnSpPr/>
          <p:nvPr/>
        </p:nvCxnSpPr>
        <p:spPr>
          <a:xfrm>
            <a:off x="5894839" y="2647599"/>
            <a:ext cx="26565" cy="9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A91A88-212B-4E77-B5BB-803D223DC292}"/>
              </a:ext>
            </a:extLst>
          </p:cNvPr>
          <p:cNvGrpSpPr/>
          <p:nvPr/>
        </p:nvGrpSpPr>
        <p:grpSpPr>
          <a:xfrm>
            <a:off x="4320592" y="3778804"/>
            <a:ext cx="3082953" cy="2467761"/>
            <a:chOff x="8319344" y="3652969"/>
            <a:chExt cx="3082953" cy="246776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FA86546-4428-4A64-94DF-7B4E0950ED06}"/>
                </a:ext>
              </a:extLst>
            </p:cNvPr>
            <p:cNvSpPr/>
            <p:nvPr/>
          </p:nvSpPr>
          <p:spPr>
            <a:xfrm>
              <a:off x="8319344" y="3652969"/>
              <a:ext cx="3082953" cy="24677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25E1B6-1E99-4E0F-8C4D-C7EE6C069DE4}"/>
                </a:ext>
              </a:extLst>
            </p:cNvPr>
            <p:cNvSpPr txBox="1"/>
            <p:nvPr/>
          </p:nvSpPr>
          <p:spPr>
            <a:xfrm>
              <a:off x="8529593" y="4887373"/>
              <a:ext cx="2743200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All about building modern, reactive user interfaces  for web</a:t>
              </a:r>
            </a:p>
          </p:txBody>
        </p:sp>
        <p:pic>
          <p:nvPicPr>
            <p:cNvPr id="16" name="Graphic 16" descr="Programmer male outline">
              <a:extLst>
                <a:ext uri="{FF2B5EF4-FFF2-40B4-BE49-F238E27FC236}">
                  <a16:creationId xmlns:a16="http://schemas.microsoft.com/office/drawing/2014/main" id="{BAA78A3F-A89B-47D6-AE54-46640D04A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699" y="3894589"/>
              <a:ext cx="914400" cy="914400"/>
            </a:xfrm>
            <a:prstGeom prst="rect">
              <a:avLst/>
            </a:prstGeom>
          </p:spPr>
        </p:pic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9CC2DA-6CD6-403D-84B7-B14CA996404B}"/>
              </a:ext>
            </a:extLst>
          </p:cNvPr>
          <p:cNvCxnSpPr/>
          <p:nvPr/>
        </p:nvCxnSpPr>
        <p:spPr>
          <a:xfrm>
            <a:off x="5925425" y="2657214"/>
            <a:ext cx="3521976" cy="109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4929D1-13F1-4E6C-82CF-139C78C32D26}"/>
              </a:ext>
            </a:extLst>
          </p:cNvPr>
          <p:cNvGrpSpPr/>
          <p:nvPr/>
        </p:nvGrpSpPr>
        <p:grpSpPr>
          <a:xfrm>
            <a:off x="7871930" y="3876675"/>
            <a:ext cx="3082953" cy="2467761"/>
            <a:chOff x="8522077" y="3799776"/>
            <a:chExt cx="3082953" cy="246776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12D9A4D-D332-44B9-AA85-B457E1AA4EAF}"/>
                </a:ext>
              </a:extLst>
            </p:cNvPr>
            <p:cNvSpPr/>
            <p:nvPr/>
          </p:nvSpPr>
          <p:spPr>
            <a:xfrm>
              <a:off x="8522077" y="3799776"/>
              <a:ext cx="3082953" cy="24677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4F08E4-4A95-4E7F-B84D-2D842E59F7E8}"/>
                </a:ext>
              </a:extLst>
            </p:cNvPr>
            <p:cNvSpPr txBox="1"/>
            <p:nvPr/>
          </p:nvSpPr>
          <p:spPr>
            <a:xfrm>
              <a:off x="8732326" y="5034180"/>
              <a:ext cx="274320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Declarative</a:t>
              </a:r>
              <a:r>
                <a:rPr lang="en-US" dirty="0"/>
                <a:t>, Component focused Approach</a:t>
              </a:r>
              <a:endParaRPr lang="en-US"/>
            </a:p>
          </p:txBody>
        </p:sp>
        <p:pic>
          <p:nvPicPr>
            <p:cNvPr id="8" name="Graphic 10" descr="Blockchain outline">
              <a:extLst>
                <a:ext uri="{FF2B5EF4-FFF2-40B4-BE49-F238E27FC236}">
                  <a16:creationId xmlns:a16="http://schemas.microsoft.com/office/drawing/2014/main" id="{7AE5B130-7691-49A2-8B30-11A2C8D8C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51534" y="411130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48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5FB5-2EDC-493E-BFC4-E274A056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596484"/>
          </a:xfrm>
        </p:spPr>
        <p:txBody>
          <a:bodyPr/>
          <a:lstStyle/>
          <a:p>
            <a:r>
              <a:rPr lang="en-US" dirty="0"/>
              <a:t>What is JSX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7DBD2-8B99-4FCA-B7F7-C25DAFFB7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3160"/>
            <a:ext cx="10728325" cy="3353209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For those unfamiliar with React, JSX is 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an inline markup that looks like HTML and gets transformed to JavaScript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. A JSX expression starts with an HTML-like open tag, and ends with the corresponding closing tag. JSX tags support the XML self close syntax so you can optionally leave the closing tag off.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JSX stands for 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JavaScript XML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. It is simply a syntax extension of JavaScript. It allows us to directly write HTML in React (within JavaScript code). It is easy to create a template using JSX in React, but it is not a simple template language instead it comes with the full power of JavaScript.</a:t>
            </a:r>
          </a:p>
        </p:txBody>
      </p:sp>
    </p:spTree>
    <p:extLst>
      <p:ext uri="{BB962C8B-B14F-4D97-AF65-F5344CB8AC3E}">
        <p14:creationId xmlns:p14="http://schemas.microsoft.com/office/powerpoint/2010/main" val="3271108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4E6C-FD9D-4E71-AF51-24F88606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115001" cy="568521"/>
          </a:xfrm>
        </p:spPr>
        <p:txBody>
          <a:bodyPr/>
          <a:lstStyle/>
          <a:p>
            <a:r>
              <a:rPr lang="en-US" dirty="0"/>
              <a:t>Start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0B475-E129-4E89-88AF-B0200D5C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520940"/>
            <a:ext cx="10728325" cy="4248035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npx create-react-app my-app
cd my-app
</a:t>
            </a:r>
            <a:r>
              <a:rPr lang="en-US" dirty="0" err="1">
                <a:ea typeface="+mn-lt"/>
                <a:cs typeface="+mn-lt"/>
              </a:rPr>
              <a:t>npm</a:t>
            </a:r>
            <a:r>
              <a:rPr lang="en-US" dirty="0">
                <a:ea typeface="+mn-lt"/>
                <a:cs typeface="+mn-lt"/>
              </a:rPr>
              <a:t> start</a:t>
            </a:r>
          </a:p>
          <a:p>
            <a:pPr marL="0" indent="0">
              <a:buNone/>
            </a:pP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To install the </a:t>
            </a:r>
            <a:r>
              <a:rPr lang="en-US" dirty="0">
                <a:ea typeface="+mn-lt"/>
                <a:cs typeface="+mn-lt"/>
              </a:rPr>
              <a:t>dependencies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: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npm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install &lt;package-name&gt; --save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To install the </a:t>
            </a:r>
            <a:r>
              <a:rPr lang="en-US" dirty="0" err="1">
                <a:ea typeface="+mn-lt"/>
                <a:cs typeface="+mn-lt"/>
              </a:rPr>
              <a:t>devDependencies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: 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npm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 install &lt;package-name&gt; --save-dev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2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DAFD-54CA-45A8-95F8-4CBF531C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903" y="619200"/>
            <a:ext cx="4750691" cy="559969"/>
          </a:xfrm>
        </p:spPr>
        <p:txBody>
          <a:bodyPr/>
          <a:lstStyle/>
          <a:p>
            <a:r>
              <a:rPr lang="en-US" dirty="0"/>
              <a:t>Traditional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0F41A-EFC3-4F75-9B01-758321FDD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13523"/>
            <a:ext cx="10728325" cy="88958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Traditionally, in web apps, you click on a link and wait for a new page to load. You click on a button and wait for same action to complete.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E74146-4BE7-4300-B11A-C65DD9A49624}"/>
              </a:ext>
            </a:extLst>
          </p:cNvPr>
          <p:cNvGrpSpPr/>
          <p:nvPr/>
        </p:nvGrpSpPr>
        <p:grpSpPr>
          <a:xfrm>
            <a:off x="8105774" y="3176586"/>
            <a:ext cx="2317750" cy="2317750"/>
            <a:chOff x="2343149" y="3001961"/>
            <a:chExt cx="2317750" cy="231775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20861BB-C1C6-41E0-8A5D-A65FEC6E7174}"/>
                </a:ext>
              </a:extLst>
            </p:cNvPr>
            <p:cNvSpPr/>
            <p:nvPr/>
          </p:nvSpPr>
          <p:spPr>
            <a:xfrm>
              <a:off x="2343149" y="3001961"/>
              <a:ext cx="2317750" cy="23177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4">
              <a:extLst>
                <a:ext uri="{FF2B5EF4-FFF2-40B4-BE49-F238E27FC236}">
                  <a16:creationId xmlns:a16="http://schemas.microsoft.com/office/drawing/2014/main" id="{C16897ED-22DB-4B57-8B18-3DA289E20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5775" y="3541713"/>
              <a:ext cx="1044575" cy="104457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55EBB0-5A7C-42A2-B64C-B17EE746026F}"/>
              </a:ext>
            </a:extLst>
          </p:cNvPr>
          <p:cNvGrpSpPr/>
          <p:nvPr/>
        </p:nvGrpSpPr>
        <p:grpSpPr>
          <a:xfrm>
            <a:off x="2232024" y="3248023"/>
            <a:ext cx="2381250" cy="2317750"/>
            <a:chOff x="2232024" y="3248023"/>
            <a:chExt cx="2381250" cy="2317750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DB32D8CB-637C-47FA-8B11-4400EEE8BB5A}"/>
                </a:ext>
              </a:extLst>
            </p:cNvPr>
            <p:cNvSpPr/>
            <p:nvPr/>
          </p:nvSpPr>
          <p:spPr>
            <a:xfrm>
              <a:off x="2232024" y="3248023"/>
              <a:ext cx="2381250" cy="231775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10">
              <a:extLst>
                <a:ext uri="{FF2B5EF4-FFF2-40B4-BE49-F238E27FC236}">
                  <a16:creationId xmlns:a16="http://schemas.microsoft.com/office/drawing/2014/main" id="{D0458CB4-1F39-4E42-861B-1200C30F3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35275" y="3879532"/>
              <a:ext cx="1171575" cy="916623"/>
            </a:xfrm>
            <a:prstGeom prst="rect">
              <a:avLst/>
            </a:prstGeom>
          </p:spPr>
        </p:pic>
      </p:grpSp>
      <p:sp>
        <p:nvSpPr>
          <p:cNvPr id="11" name="Arrow: Left 10">
            <a:extLst>
              <a:ext uri="{FF2B5EF4-FFF2-40B4-BE49-F238E27FC236}">
                <a16:creationId xmlns:a16="http://schemas.microsoft.com/office/drawing/2014/main" id="{BE8F7EC4-7580-4B93-B9DE-A03429EE022F}"/>
              </a:ext>
            </a:extLst>
          </p:cNvPr>
          <p:cNvSpPr/>
          <p:nvPr/>
        </p:nvSpPr>
        <p:spPr>
          <a:xfrm>
            <a:off x="5051171" y="3726433"/>
            <a:ext cx="2579687" cy="5476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603F86A-1091-4C16-BD3C-4772A13BD8AC}"/>
              </a:ext>
            </a:extLst>
          </p:cNvPr>
          <p:cNvSpPr/>
          <p:nvPr/>
        </p:nvSpPr>
        <p:spPr>
          <a:xfrm>
            <a:off x="5154358" y="4409058"/>
            <a:ext cx="2595562" cy="452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Page</a:t>
            </a:r>
          </a:p>
        </p:txBody>
      </p:sp>
    </p:spTree>
    <p:extLst>
      <p:ext uri="{BB962C8B-B14F-4D97-AF65-F5344CB8AC3E}">
        <p14:creationId xmlns:p14="http://schemas.microsoft.com/office/powerpoint/2010/main" val="124661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6C96C0-C503-4689-9188-1B79F55F3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88A4FB0-B640-46BD-A44B-BCC1FFB16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90D9D2-CD1B-45D5-8B3B-6FF07D60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12191997" cy="2636837"/>
          </a:xfrm>
          <a:prstGeom prst="rect">
            <a:avLst/>
          </a:prstGeom>
          <a:gradFill flip="none" rotWithShape="1"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9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3CC0-D73F-401A-8648-CE0C537FE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74738"/>
            <a:ext cx="10728325" cy="4094237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 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NPM – or "Node Package Manager" – is the default package manager for JavaScript's runtime Node.js.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It's also known as "Ninja Pumpkin Mutants", "Nonprofit Pizza Makers", and a host of other random names that you can explore and probably contribute to over at </a:t>
            </a:r>
            <a:r>
              <a:rPr lang="en-US" u="sng" dirty="0" err="1">
                <a:solidFill>
                  <a:schemeClr val="tx1"/>
                </a:solidFill>
                <a:ea typeface="+mn-lt"/>
                <a:cs typeface="+mn-lt"/>
              </a:rPr>
              <a:t>npm</a:t>
            </a:r>
            <a:r>
              <a:rPr lang="en-US" u="sng" dirty="0">
                <a:solidFill>
                  <a:schemeClr val="tx1"/>
                </a:solidFill>
                <a:ea typeface="+mn-lt"/>
                <a:cs typeface="+mn-lt"/>
              </a:rPr>
              <a:t>-expansions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NPM consists of two main parts: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 CLI (command-line interface) tool for publishing and downloading packages, and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an </a:t>
            </a:r>
            <a:r>
              <a:rPr lang="en-US" u="sng" dirty="0">
                <a:solidFill>
                  <a:schemeClr val="tx1"/>
                </a:solidFill>
                <a:ea typeface="+mn-lt"/>
                <a:cs typeface="+mn-lt"/>
              </a:rPr>
              <a:t>online repository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that hosts JavaScript packages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5DDB55-0AF6-47D3-A95C-AB4BF6AEE703}"/>
              </a:ext>
            </a:extLst>
          </p:cNvPr>
          <p:cNvSpPr/>
          <p:nvPr/>
        </p:nvSpPr>
        <p:spPr>
          <a:xfrm>
            <a:off x="5582873" y="385194"/>
            <a:ext cx="6606329" cy="650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B406A-086B-4578-962F-F46C47C3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688" y="451420"/>
            <a:ext cx="3010451" cy="519586"/>
          </a:xfrm>
        </p:spPr>
        <p:txBody>
          <a:bodyPr/>
          <a:lstStyle/>
          <a:p>
            <a:r>
              <a:rPr lang="en-US" dirty="0"/>
              <a:t>What is NPM ?</a:t>
            </a:r>
          </a:p>
        </p:txBody>
      </p:sp>
    </p:spTree>
    <p:extLst>
      <p:ext uri="{BB962C8B-B14F-4D97-AF65-F5344CB8AC3E}">
        <p14:creationId xmlns:p14="http://schemas.microsoft.com/office/powerpoint/2010/main" val="334867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C36D-3FBA-4ADF-BE7D-ACFE5DDBC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255289"/>
            <a:ext cx="10434711" cy="5212768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Every project in JavaScript – whether it's Node.js or a browser application – can be scoped as an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npm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package with its own package information and its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package.json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job to describe the project.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We can think of 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package.json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as stamped labels on those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npm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good boxes that our army of Wombats delivers around.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package.json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will be generated when 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npm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init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is run to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initialise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a JavaScript/Node.js project, with these basic metadata provided by developers: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name: the name of your JavaScript library/project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version: the version of your project. Often times, for application development, this field is often neglected as there's no apparent need for versioning opensource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libraies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. But still, it can come handy as a source of the deployment's version.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description: the project's description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license: the project's license</a:t>
            </a:r>
            <a:endParaRPr lang="en-US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03F60-5784-459D-881D-0C581853103E}"/>
              </a:ext>
            </a:extLst>
          </p:cNvPr>
          <p:cNvSpPr/>
          <p:nvPr/>
        </p:nvSpPr>
        <p:spPr>
          <a:xfrm>
            <a:off x="6170103" y="378204"/>
            <a:ext cx="6026091" cy="664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59851-1654-4826-823E-68ACFBDE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972" y="381512"/>
            <a:ext cx="2786745" cy="582503"/>
          </a:xfrm>
        </p:spPr>
        <p:txBody>
          <a:bodyPr/>
          <a:lstStyle/>
          <a:p>
            <a:r>
              <a:rPr lang="en-US" b="1" dirty="0" err="1"/>
              <a:t>package.json</a:t>
            </a:r>
            <a:endParaRPr lang="en-US" dirty="0" err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13E-6706-44E7-8C56-893BE69E5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95105"/>
            <a:ext cx="10728325" cy="1200036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package.json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also supports a scripts property that can be defined to run command-line tools that are installed in the project's local context. For example, the scripts portion of an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npm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project can look something like this: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7B09F-F495-4EBE-A65C-568B18E87FF8}"/>
              </a:ext>
            </a:extLst>
          </p:cNvPr>
          <p:cNvSpPr txBox="1"/>
          <p:nvPr/>
        </p:nvSpPr>
        <p:spPr>
          <a:xfrm>
            <a:off x="4640510" y="2697061"/>
            <a:ext cx="72452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EAE60-3ED6-4987-A9CB-421B7E354792}"/>
              </a:ext>
            </a:extLst>
          </p:cNvPr>
          <p:cNvSpPr txBox="1"/>
          <p:nvPr/>
        </p:nvSpPr>
        <p:spPr>
          <a:xfrm>
            <a:off x="658798" y="2658173"/>
            <a:ext cx="397358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with </a:t>
            </a:r>
            <a:r>
              <a:rPr lang="en-US" dirty="0" err="1">
                <a:ea typeface="+mn-lt"/>
                <a:cs typeface="+mn-lt"/>
              </a:rPr>
              <a:t>eslint</a:t>
            </a:r>
            <a:r>
              <a:rPr lang="en-US" dirty="0">
                <a:ea typeface="+mn-lt"/>
                <a:cs typeface="+mn-lt"/>
              </a:rPr>
              <a:t>, prettier, </a:t>
            </a:r>
            <a:r>
              <a:rPr lang="en-US" dirty="0" err="1">
                <a:ea typeface="+mn-lt"/>
                <a:cs typeface="+mn-lt"/>
              </a:rPr>
              <a:t>ncc</a:t>
            </a:r>
            <a:r>
              <a:rPr lang="en-US" dirty="0">
                <a:ea typeface="+mn-lt"/>
                <a:cs typeface="+mn-lt"/>
              </a:rPr>
              <a:t>, jest not necessarily installed as global executables but rather as local to your project inside </a:t>
            </a:r>
            <a:r>
              <a:rPr lang="en-US" dirty="0" err="1">
                <a:ea typeface="+mn-lt"/>
                <a:cs typeface="+mn-lt"/>
              </a:rPr>
              <a:t>node_modules</a:t>
            </a:r>
            <a:r>
              <a:rPr lang="en-US" dirty="0">
                <a:ea typeface="+mn-lt"/>
                <a:cs typeface="+mn-lt"/>
              </a:rPr>
              <a:t>/.bin/.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recent introduction of </a:t>
            </a:r>
            <a:r>
              <a:rPr lang="en-US" u="sng" dirty="0" err="1">
                <a:ea typeface="+mn-lt"/>
                <a:cs typeface="+mn-lt"/>
              </a:rPr>
              <a:t>npx</a:t>
            </a:r>
            <a:r>
              <a:rPr lang="en-US" dirty="0">
                <a:ea typeface="+mn-lt"/>
                <a:cs typeface="+mn-lt"/>
              </a:rPr>
              <a:t> allows us to run these </a:t>
            </a:r>
            <a:r>
              <a:rPr lang="en-US" dirty="0" err="1">
                <a:ea typeface="+mn-lt"/>
                <a:cs typeface="+mn-lt"/>
              </a:rPr>
              <a:t>node_modules</a:t>
            </a:r>
            <a:r>
              <a:rPr lang="en-US" dirty="0">
                <a:ea typeface="+mn-lt"/>
                <a:cs typeface="+mn-lt"/>
              </a:rPr>
              <a:t> project-scoped commands just like a globally installed program by prefixing </a:t>
            </a:r>
            <a:r>
              <a:rPr lang="en-US" dirty="0" err="1">
                <a:ea typeface="+mn-lt"/>
                <a:cs typeface="+mn-lt"/>
              </a:rPr>
              <a:t>npx</a:t>
            </a:r>
            <a:r>
              <a:rPr lang="en-US" dirty="0">
                <a:ea typeface="+mn-lt"/>
                <a:cs typeface="+mn-lt"/>
              </a:rPr>
              <a:t> ... (i.e. </a:t>
            </a:r>
            <a:r>
              <a:rPr lang="en-US" dirty="0" err="1">
                <a:ea typeface="+mn-lt"/>
                <a:cs typeface="+mn-lt"/>
              </a:rPr>
              <a:t>npx</a:t>
            </a:r>
            <a:r>
              <a:rPr lang="en-US" dirty="0">
                <a:ea typeface="+mn-lt"/>
                <a:cs typeface="+mn-lt"/>
              </a:rPr>
              <a:t> prettier --write **/*.</a:t>
            </a:r>
            <a:r>
              <a:rPr lang="en-US" dirty="0" err="1">
                <a:ea typeface="+mn-lt"/>
                <a:cs typeface="+mn-lt"/>
              </a:rPr>
              <a:t>ts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47A6D-655D-4DE8-B711-1D9FC654EF06}"/>
              </a:ext>
            </a:extLst>
          </p:cNvPr>
          <p:cNvSpPr/>
          <p:nvPr/>
        </p:nvSpPr>
        <p:spPr>
          <a:xfrm>
            <a:off x="7092892" y="525011"/>
            <a:ext cx="5103303" cy="650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3E14A-FAD5-4A58-8A01-89F0A426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3890" y="598228"/>
            <a:ext cx="2604983" cy="512595"/>
          </a:xfrm>
        </p:spPr>
        <p:txBody>
          <a:bodyPr/>
          <a:lstStyle/>
          <a:p>
            <a:r>
              <a:rPr lang="en-US" b="1" dirty="0" err="1"/>
              <a:t>npm</a:t>
            </a:r>
            <a:r>
              <a:rPr lang="en-US" b="1" dirty="0"/>
              <a:t> scripts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B578D8-7204-4CC1-8E87-88C9A2A5DFFC}"/>
              </a:ext>
            </a:extLst>
          </p:cNvPr>
          <p:cNvSpPr/>
          <p:nvPr/>
        </p:nvSpPr>
        <p:spPr>
          <a:xfrm>
            <a:off x="5471020" y="2755084"/>
            <a:ext cx="6452531" cy="365620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FFFF"/>
                </a:solidFill>
                <a:latin typeface="Avenir Next LT Pro"/>
              </a:rPr>
              <a:t>{</a:t>
            </a:r>
            <a:r>
              <a:rPr lang="en-US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dirty="0">
                <a:latin typeface="Avenir Next LT Pro"/>
                <a:ea typeface="Avenir Next LT Pro"/>
                <a:cs typeface="Avenir Next LT Pro"/>
              </a:rPr>
            </a:br>
            <a:r>
              <a:rPr lang="en-US">
                <a:solidFill>
                  <a:srgbClr val="FFFFFF"/>
                </a:solidFill>
                <a:latin typeface="Avenir Next LT Pro"/>
              </a:rPr>
              <a:t>  "scripts": {</a:t>
            </a:r>
            <a:r>
              <a:rPr lang="en-US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dirty="0">
                <a:latin typeface="Avenir Next LT Pro"/>
                <a:ea typeface="Avenir Next LT Pro"/>
                <a:cs typeface="Avenir Next LT Pro"/>
              </a:rPr>
            </a:br>
            <a:r>
              <a:rPr lang="en-US">
                <a:solidFill>
                  <a:srgbClr val="FFFFFF"/>
                </a:solidFill>
                <a:latin typeface="Avenir Next LT Pro"/>
              </a:rPr>
              <a:t>    "build": "</a:t>
            </a:r>
            <a:r>
              <a:rPr lang="en-US" err="1">
                <a:solidFill>
                  <a:srgbClr val="FFFFFF"/>
                </a:solidFill>
                <a:latin typeface="Avenir Next LT Pro"/>
              </a:rPr>
              <a:t>tsc</a:t>
            </a:r>
            <a:r>
              <a:rPr lang="en-US">
                <a:solidFill>
                  <a:srgbClr val="FFFFFF"/>
                </a:solidFill>
                <a:latin typeface="Avenir Next LT Pro"/>
              </a:rPr>
              <a:t>",</a:t>
            </a:r>
            <a:r>
              <a:rPr lang="en-US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dirty="0">
                <a:latin typeface="Avenir Next LT Pro"/>
                <a:ea typeface="Avenir Next LT Pro"/>
                <a:cs typeface="Avenir Next LT Pro"/>
              </a:rPr>
            </a:br>
            <a:r>
              <a:rPr lang="en-US">
                <a:solidFill>
                  <a:srgbClr val="FFFFFF"/>
                </a:solidFill>
                <a:latin typeface="Avenir Next LT Pro"/>
              </a:rPr>
              <a:t>    "format": "prettier --write **/*.</a:t>
            </a:r>
            <a:r>
              <a:rPr lang="en-US" err="1">
                <a:solidFill>
                  <a:srgbClr val="FFFFFF"/>
                </a:solidFill>
                <a:latin typeface="Avenir Next LT Pro"/>
              </a:rPr>
              <a:t>ts</a:t>
            </a:r>
            <a:r>
              <a:rPr lang="en-US">
                <a:solidFill>
                  <a:srgbClr val="FFFFFF"/>
                </a:solidFill>
                <a:latin typeface="Avenir Next LT Pro"/>
              </a:rPr>
              <a:t>",</a:t>
            </a:r>
            <a:r>
              <a:rPr lang="en-US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dirty="0">
                <a:latin typeface="Avenir Next LT Pro"/>
                <a:ea typeface="Avenir Next LT Pro"/>
                <a:cs typeface="Avenir Next LT Pro"/>
              </a:rPr>
            </a:br>
            <a:r>
              <a:rPr lang="en-US">
                <a:solidFill>
                  <a:srgbClr val="FFFFFF"/>
                </a:solidFill>
                <a:latin typeface="Avenir Next LT Pro"/>
              </a:rPr>
              <a:t>    "format-check": "prettier --check **/*.</a:t>
            </a:r>
            <a:r>
              <a:rPr lang="en-US" err="1">
                <a:solidFill>
                  <a:srgbClr val="FFFFFF"/>
                </a:solidFill>
                <a:latin typeface="Avenir Next LT Pro"/>
              </a:rPr>
              <a:t>ts</a:t>
            </a:r>
            <a:r>
              <a:rPr lang="en-US">
                <a:solidFill>
                  <a:srgbClr val="FFFFFF"/>
                </a:solidFill>
                <a:latin typeface="Avenir Next LT Pro"/>
              </a:rPr>
              <a:t>",</a:t>
            </a:r>
            <a:r>
              <a:rPr lang="en-US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dirty="0">
                <a:latin typeface="Avenir Next LT Pro"/>
                <a:ea typeface="Avenir Next LT Pro"/>
                <a:cs typeface="Avenir Next LT Pro"/>
              </a:rPr>
            </a:br>
            <a:r>
              <a:rPr lang="en-US" dirty="0">
                <a:solidFill>
                  <a:srgbClr val="FFFFFF"/>
                </a:solidFill>
                <a:latin typeface="Avenir Next LT Pro"/>
              </a:rPr>
              <a:t>    "lint": "</a:t>
            </a:r>
            <a:r>
              <a:rPr lang="en-US" dirty="0" err="1">
                <a:solidFill>
                  <a:srgbClr val="FFFFFF"/>
                </a:solidFill>
                <a:latin typeface="Avenir Next LT Pro"/>
              </a:rPr>
              <a:t>eslint</a:t>
            </a:r>
            <a:r>
              <a:rPr lang="en-US" dirty="0">
                <a:solidFill>
                  <a:srgbClr val="FFFFFF"/>
                </a:solidFill>
                <a:latin typeface="Avenir Next LT Pr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Avenir Next LT Pro"/>
              </a:rPr>
              <a:t>src</a:t>
            </a:r>
            <a:r>
              <a:rPr lang="en-US" dirty="0">
                <a:solidFill>
                  <a:srgbClr val="FFFFFF"/>
                </a:solidFill>
                <a:latin typeface="Avenir Next LT Pro"/>
              </a:rPr>
              <a:t>/**/*.</a:t>
            </a:r>
            <a:r>
              <a:rPr lang="en-US" dirty="0" err="1">
                <a:solidFill>
                  <a:srgbClr val="FFFFFF"/>
                </a:solidFill>
                <a:latin typeface="Avenir Next LT Pro"/>
              </a:rPr>
              <a:t>ts</a:t>
            </a:r>
            <a:r>
              <a:rPr lang="en-US" dirty="0">
                <a:solidFill>
                  <a:srgbClr val="FFFFFF"/>
                </a:solidFill>
                <a:latin typeface="Avenir Next LT Pro"/>
              </a:rPr>
              <a:t>",</a:t>
            </a:r>
            <a:r>
              <a:rPr lang="en-US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dirty="0">
                <a:latin typeface="Avenir Next LT Pro"/>
                <a:ea typeface="Avenir Next LT Pro"/>
                <a:cs typeface="Avenir Next LT Pro"/>
              </a:rPr>
            </a:br>
            <a:r>
              <a:rPr lang="en-US" dirty="0">
                <a:solidFill>
                  <a:srgbClr val="FFFFFF"/>
                </a:solidFill>
                <a:latin typeface="Avenir Next LT Pro"/>
              </a:rPr>
              <a:t>    "pack": "</a:t>
            </a:r>
            <a:r>
              <a:rPr lang="en-US" dirty="0" err="1">
                <a:solidFill>
                  <a:srgbClr val="FFFFFF"/>
                </a:solidFill>
                <a:latin typeface="Avenir Next LT Pro"/>
              </a:rPr>
              <a:t>ncc</a:t>
            </a:r>
            <a:r>
              <a:rPr lang="en-US" dirty="0">
                <a:solidFill>
                  <a:srgbClr val="FFFFFF"/>
                </a:solidFill>
                <a:latin typeface="Avenir Next LT Pro"/>
              </a:rPr>
              <a:t> build",</a:t>
            </a:r>
            <a:r>
              <a:rPr lang="en-US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dirty="0">
                <a:latin typeface="Avenir Next LT Pro"/>
                <a:ea typeface="Avenir Next LT Pro"/>
                <a:cs typeface="Avenir Next LT Pro"/>
              </a:rPr>
            </a:br>
            <a:r>
              <a:rPr lang="en-US" dirty="0">
                <a:solidFill>
                  <a:srgbClr val="FFFFFF"/>
                </a:solidFill>
                <a:latin typeface="Avenir Next LT Pro"/>
              </a:rPr>
              <a:t>    "test": "jest",</a:t>
            </a:r>
            <a:r>
              <a:rPr lang="en-US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dirty="0">
                <a:latin typeface="Avenir Next LT Pro"/>
                <a:ea typeface="Avenir Next LT Pro"/>
                <a:cs typeface="Avenir Next LT Pro"/>
              </a:rPr>
            </a:br>
            <a:r>
              <a:rPr lang="en-US" dirty="0">
                <a:solidFill>
                  <a:srgbClr val="FFFFFF"/>
                </a:solidFill>
                <a:latin typeface="Avenir Next LT Pro"/>
              </a:rPr>
              <a:t>    "all": "</a:t>
            </a:r>
            <a:r>
              <a:rPr lang="en-US" dirty="0" err="1">
                <a:solidFill>
                  <a:srgbClr val="FFFFFF"/>
                </a:solidFill>
                <a:latin typeface="Avenir Next LT Pro"/>
              </a:rPr>
              <a:t>npm</a:t>
            </a:r>
            <a:r>
              <a:rPr lang="en-US" dirty="0">
                <a:solidFill>
                  <a:srgbClr val="FFFFFF"/>
                </a:solidFill>
                <a:latin typeface="Avenir Next LT Pro"/>
              </a:rPr>
              <a:t> run build &amp;&amp; </a:t>
            </a:r>
            <a:r>
              <a:rPr lang="en-US" dirty="0" err="1">
                <a:solidFill>
                  <a:srgbClr val="FFFFFF"/>
                </a:solidFill>
                <a:latin typeface="Avenir Next LT Pro"/>
              </a:rPr>
              <a:t>npm</a:t>
            </a:r>
            <a:r>
              <a:rPr lang="en-US" dirty="0">
                <a:solidFill>
                  <a:srgbClr val="FFFFFF"/>
                </a:solidFill>
                <a:latin typeface="Avenir Next LT Pro"/>
              </a:rPr>
              <a:t> run format &amp;&amp; </a:t>
            </a:r>
            <a:r>
              <a:rPr lang="en-US" dirty="0" err="1">
                <a:solidFill>
                  <a:srgbClr val="FFFFFF"/>
                </a:solidFill>
                <a:latin typeface="Avenir Next LT Pro"/>
              </a:rPr>
              <a:t>npm</a:t>
            </a:r>
            <a:r>
              <a:rPr lang="en-US" dirty="0">
                <a:solidFill>
                  <a:srgbClr val="FFFFFF"/>
                </a:solidFill>
                <a:latin typeface="Avenir Next LT Pro"/>
              </a:rPr>
              <a:t> run lint &amp;&amp; </a:t>
            </a:r>
            <a:r>
              <a:rPr lang="en-US" dirty="0" err="1">
                <a:solidFill>
                  <a:srgbClr val="FFFFFF"/>
                </a:solidFill>
                <a:latin typeface="Avenir Next LT Pro"/>
              </a:rPr>
              <a:t>npm</a:t>
            </a:r>
            <a:r>
              <a:rPr lang="en-US" dirty="0">
                <a:solidFill>
                  <a:srgbClr val="FFFFFF"/>
                </a:solidFill>
                <a:latin typeface="Avenir Next LT Pro"/>
              </a:rPr>
              <a:t> run pack &amp;&amp; </a:t>
            </a:r>
            <a:r>
              <a:rPr lang="en-US" dirty="0" err="1">
                <a:solidFill>
                  <a:srgbClr val="FFFFFF"/>
                </a:solidFill>
                <a:latin typeface="Avenir Next LT Pro"/>
              </a:rPr>
              <a:t>npm</a:t>
            </a:r>
            <a:r>
              <a:rPr lang="en-US" dirty="0">
                <a:solidFill>
                  <a:srgbClr val="FFFFFF"/>
                </a:solidFill>
                <a:latin typeface="Avenir Next LT Pro"/>
              </a:rPr>
              <a:t> test"</a:t>
            </a:r>
            <a:r>
              <a:rPr lang="en-US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dirty="0">
                <a:latin typeface="Avenir Next LT Pro"/>
                <a:ea typeface="Avenir Next LT Pro"/>
                <a:cs typeface="Avenir Next LT Pro"/>
              </a:rPr>
            </a:br>
            <a:r>
              <a:rPr lang="en-US" dirty="0">
                <a:solidFill>
                  <a:srgbClr val="FFFFFF"/>
                </a:solidFill>
                <a:latin typeface="Avenir Next LT Pro"/>
              </a:rPr>
              <a:t>  }</a:t>
            </a:r>
            <a:r>
              <a:rPr lang="en-US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dirty="0">
                <a:latin typeface="Avenir Next LT Pro"/>
                <a:ea typeface="Avenir Next LT Pro"/>
                <a:cs typeface="Avenir Next LT Pro"/>
              </a:rPr>
            </a:br>
            <a:r>
              <a:rPr lang="en-US" dirty="0">
                <a:solidFill>
                  <a:srgbClr val="FFFFFF"/>
                </a:solidFill>
                <a:latin typeface="Avenir Next LT Pro"/>
              </a:rPr>
              <a:t>}</a:t>
            </a:r>
            <a:r>
              <a:rPr lang="en-US" dirty="0">
                <a:latin typeface="Avenir Next LT Pro"/>
                <a:ea typeface="Avenir Next LT Pro"/>
                <a:cs typeface="Avenir Next LT Pro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7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9261EA-CAE0-4416-A9EB-A11589FF30AA}"/>
              </a:ext>
            </a:extLst>
          </p:cNvPr>
          <p:cNvSpPr/>
          <p:nvPr/>
        </p:nvSpPr>
        <p:spPr>
          <a:xfrm>
            <a:off x="5631809" y="336259"/>
            <a:ext cx="6557394" cy="63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097E5-2B94-4E19-B2E7-81885320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376" y="339567"/>
            <a:ext cx="6981240" cy="5265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dependencies vs </a:t>
            </a:r>
            <a:r>
              <a:rPr lang="en-US" b="1" dirty="0" err="1"/>
              <a:t>devDependencies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4FC98B-085D-447F-819C-BEDA5C296BD5}"/>
              </a:ext>
            </a:extLst>
          </p:cNvPr>
          <p:cNvSpPr/>
          <p:nvPr/>
        </p:nvSpPr>
        <p:spPr>
          <a:xfrm>
            <a:off x="331891" y="1118358"/>
            <a:ext cx="4453155" cy="559964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FFFF"/>
                </a:solidFill>
                <a:latin typeface="Avenir Next LT Pro"/>
              </a:rPr>
              <a:t>{</a:t>
            </a:r>
            <a:r>
              <a:rPr lang="en-US" sz="1600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sz="1600" dirty="0">
                <a:latin typeface="Avenir Next LT Pro"/>
                <a:ea typeface="Avenir Next LT Pro"/>
                <a:cs typeface="Avenir Next LT Pro"/>
              </a:rPr>
            </a:b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  "dependencies": {</a:t>
            </a:r>
            <a:r>
              <a:rPr lang="en-US" sz="1600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sz="1600" dirty="0">
                <a:latin typeface="Avenir Next LT Pro"/>
                <a:ea typeface="Avenir Next LT Pro"/>
                <a:cs typeface="Avenir Next LT Pro"/>
              </a:rPr>
            </a:b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    "@actions/core": "^1.2.3",</a:t>
            </a:r>
            <a:r>
              <a:rPr lang="en-US" sz="1600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sz="1600" dirty="0">
                <a:latin typeface="Avenir Next LT Pro"/>
                <a:ea typeface="Avenir Next LT Pro"/>
                <a:cs typeface="Avenir Next LT Pro"/>
              </a:rPr>
            </a:b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    "@actions/</a:t>
            </a:r>
            <a:r>
              <a:rPr lang="en-US" sz="1600" err="1">
                <a:solidFill>
                  <a:srgbClr val="FFFFFF"/>
                </a:solidFill>
                <a:latin typeface="Avenir Next LT Pro"/>
              </a:rPr>
              <a:t>github</a:t>
            </a: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": "^2.1.1"</a:t>
            </a:r>
            <a:r>
              <a:rPr lang="en-US" sz="1600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sz="1600" dirty="0">
                <a:latin typeface="Avenir Next LT Pro"/>
                <a:ea typeface="Avenir Next LT Pro"/>
                <a:cs typeface="Avenir Next LT Pro"/>
              </a:rPr>
            </a:b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  },</a:t>
            </a:r>
            <a:r>
              <a:rPr lang="en-US" sz="1600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sz="1600" dirty="0">
                <a:latin typeface="Avenir Next LT Pro"/>
                <a:ea typeface="Avenir Next LT Pro"/>
                <a:cs typeface="Avenir Next LT Pro"/>
              </a:rPr>
            </a:b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  "</a:t>
            </a:r>
            <a:r>
              <a:rPr lang="en-US" sz="1600" err="1">
                <a:solidFill>
                  <a:srgbClr val="FFFFFF"/>
                </a:solidFill>
                <a:latin typeface="Avenir Next LT Pro"/>
              </a:rPr>
              <a:t>devDependencies</a:t>
            </a: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": {</a:t>
            </a:r>
            <a:r>
              <a:rPr lang="en-US" sz="1600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sz="1600" dirty="0">
                <a:latin typeface="Avenir Next LT Pro"/>
                <a:ea typeface="Avenir Next LT Pro"/>
                <a:cs typeface="Avenir Next LT Pro"/>
              </a:rPr>
            </a:b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    "@types/jest": "^25.1.4",</a:t>
            </a:r>
            <a:r>
              <a:rPr lang="en-US" sz="1600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sz="1600" dirty="0">
                <a:latin typeface="Avenir Next LT Pro"/>
                <a:ea typeface="Avenir Next LT Pro"/>
                <a:cs typeface="Avenir Next LT Pro"/>
              </a:rPr>
            </a:b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    "@types/node": "^13.9.0",</a:t>
            </a:r>
            <a:r>
              <a:rPr lang="en-US" sz="1600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sz="1600" dirty="0">
                <a:latin typeface="Avenir Next LT Pro"/>
                <a:ea typeface="Avenir Next LT Pro"/>
                <a:cs typeface="Avenir Next LT Pro"/>
              </a:rPr>
            </a:b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    "@typescript-</a:t>
            </a:r>
            <a:r>
              <a:rPr lang="en-US" sz="1600" err="1">
                <a:solidFill>
                  <a:srgbClr val="FFFFFF"/>
                </a:solidFill>
                <a:latin typeface="Avenir Next LT Pro"/>
              </a:rPr>
              <a:t>eslint</a:t>
            </a: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/parser": "^2.22.0",</a:t>
            </a:r>
            <a:r>
              <a:rPr lang="en-US" sz="1600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sz="1600" dirty="0">
                <a:latin typeface="Avenir Next LT Pro"/>
                <a:ea typeface="Avenir Next LT Pro"/>
                <a:cs typeface="Avenir Next LT Pro"/>
              </a:rPr>
            </a:b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    "@</a:t>
            </a:r>
            <a:r>
              <a:rPr lang="en-US" sz="1600" err="1">
                <a:solidFill>
                  <a:srgbClr val="FFFFFF"/>
                </a:solidFill>
                <a:latin typeface="Avenir Next LT Pro"/>
              </a:rPr>
              <a:t>zeit</a:t>
            </a: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/</a:t>
            </a:r>
            <a:r>
              <a:rPr lang="en-US" sz="1600" err="1">
                <a:solidFill>
                  <a:srgbClr val="FFFFFF"/>
                </a:solidFill>
                <a:latin typeface="Avenir Next LT Pro"/>
              </a:rPr>
              <a:t>ncc</a:t>
            </a: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": "^0.21.1",</a:t>
            </a:r>
            <a:r>
              <a:rPr lang="en-US" sz="1600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sz="1600" dirty="0">
                <a:latin typeface="Avenir Next LT Pro"/>
                <a:ea typeface="Avenir Next LT Pro"/>
                <a:cs typeface="Avenir Next LT Pro"/>
              </a:rPr>
            </a:b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    "</a:t>
            </a:r>
            <a:r>
              <a:rPr lang="en-US" sz="1600" err="1">
                <a:solidFill>
                  <a:srgbClr val="FFFFFF"/>
                </a:solidFill>
                <a:latin typeface="Avenir Next LT Pro"/>
              </a:rPr>
              <a:t>eslint</a:t>
            </a: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": "^6.8.0",</a:t>
            </a:r>
            <a:r>
              <a:rPr lang="en-US" sz="1600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sz="1600" dirty="0">
                <a:latin typeface="Avenir Next LT Pro"/>
                <a:ea typeface="Avenir Next LT Pro"/>
                <a:cs typeface="Avenir Next LT Pro"/>
              </a:rPr>
            </a:b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    "</a:t>
            </a:r>
            <a:r>
              <a:rPr lang="en-US" sz="1600" err="1">
                <a:solidFill>
                  <a:srgbClr val="FFFFFF"/>
                </a:solidFill>
                <a:latin typeface="Avenir Next LT Pro"/>
              </a:rPr>
              <a:t>eslint</a:t>
            </a: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-plugin-</a:t>
            </a:r>
            <a:r>
              <a:rPr lang="en-US" sz="1600" err="1">
                <a:solidFill>
                  <a:srgbClr val="FFFFFF"/>
                </a:solidFill>
                <a:latin typeface="Avenir Next LT Pro"/>
              </a:rPr>
              <a:t>github</a:t>
            </a: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": "^3.4.1",</a:t>
            </a:r>
            <a:r>
              <a:rPr lang="en-US" sz="1600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sz="1600" dirty="0">
                <a:latin typeface="Avenir Next LT Pro"/>
                <a:ea typeface="Avenir Next LT Pro"/>
                <a:cs typeface="Avenir Next LT Pro"/>
              </a:rPr>
            </a:b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    "</a:t>
            </a:r>
            <a:r>
              <a:rPr lang="en-US" sz="1600" err="1">
                <a:solidFill>
                  <a:srgbClr val="FFFFFF"/>
                </a:solidFill>
                <a:latin typeface="Avenir Next LT Pro"/>
              </a:rPr>
              <a:t>eslint</a:t>
            </a: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-plugin-jest": "^23.8.2",</a:t>
            </a:r>
            <a:r>
              <a:rPr lang="en-US" sz="1600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sz="1600" dirty="0">
                <a:latin typeface="Avenir Next LT Pro"/>
                <a:ea typeface="Avenir Next LT Pro"/>
                <a:cs typeface="Avenir Next LT Pro"/>
              </a:rPr>
            </a:b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    "jest": "^25.1.0",</a:t>
            </a:r>
            <a:r>
              <a:rPr lang="en-US" sz="1600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sz="1600" dirty="0">
                <a:latin typeface="Avenir Next LT Pro"/>
                <a:ea typeface="Avenir Next LT Pro"/>
                <a:cs typeface="Avenir Next LT Pro"/>
              </a:rPr>
            </a:b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    "jest-circus": "^25.1.0",</a:t>
            </a:r>
            <a:r>
              <a:rPr lang="en-US" sz="1600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sz="1600" dirty="0">
                <a:latin typeface="Avenir Next LT Pro"/>
                <a:ea typeface="Avenir Next LT Pro"/>
                <a:cs typeface="Avenir Next LT Pro"/>
              </a:rPr>
            </a:b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    "</a:t>
            </a:r>
            <a:r>
              <a:rPr lang="en-US" sz="1600" err="1">
                <a:solidFill>
                  <a:srgbClr val="FFFFFF"/>
                </a:solidFill>
                <a:latin typeface="Avenir Next LT Pro"/>
              </a:rPr>
              <a:t>js-yaml</a:t>
            </a: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": "^3.13.1",</a:t>
            </a:r>
            <a:r>
              <a:rPr lang="en-US" sz="1600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sz="1600" dirty="0">
                <a:latin typeface="Avenir Next LT Pro"/>
                <a:ea typeface="Avenir Next LT Pro"/>
                <a:cs typeface="Avenir Next LT Pro"/>
              </a:rPr>
            </a:b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    "prettier": "^1.19.1",</a:t>
            </a:r>
            <a:r>
              <a:rPr lang="en-US" sz="1600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sz="1600" dirty="0">
                <a:latin typeface="Avenir Next LT Pro"/>
                <a:ea typeface="Avenir Next LT Pro"/>
                <a:cs typeface="Avenir Next LT Pro"/>
              </a:rPr>
            </a:b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    "</a:t>
            </a:r>
            <a:r>
              <a:rPr lang="en-US" sz="1600" dirty="0" err="1">
                <a:solidFill>
                  <a:srgbClr val="FFFFFF"/>
                </a:solidFill>
                <a:latin typeface="Avenir Next LT Pro"/>
              </a:rPr>
              <a:t>ts</a:t>
            </a: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-jest": "^25.2.1",</a:t>
            </a:r>
            <a:r>
              <a:rPr lang="en-US" sz="1600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sz="1600" dirty="0">
                <a:latin typeface="Avenir Next LT Pro"/>
                <a:ea typeface="Avenir Next LT Pro"/>
                <a:cs typeface="Avenir Next LT Pro"/>
              </a:rPr>
            </a:b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    "typescript": "^3.8.3"</a:t>
            </a:r>
            <a:r>
              <a:rPr lang="en-US" sz="1600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sz="1600" dirty="0">
                <a:latin typeface="Avenir Next LT Pro"/>
                <a:ea typeface="Avenir Next LT Pro"/>
                <a:cs typeface="Avenir Next LT Pro"/>
              </a:rPr>
            </a:b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  }</a:t>
            </a:r>
            <a:r>
              <a:rPr lang="en-US" sz="1600" dirty="0">
                <a:latin typeface="Avenir Next LT Pro"/>
                <a:ea typeface="Avenir Next LT Pro"/>
                <a:cs typeface="Avenir Next LT Pro"/>
              </a:rPr>
              <a:t>​</a:t>
            </a:r>
            <a:br>
              <a:rPr lang="en-US" sz="1600" dirty="0">
                <a:latin typeface="Avenir Next LT Pro"/>
                <a:ea typeface="Avenir Next LT Pro"/>
                <a:cs typeface="Avenir Next LT Pro"/>
              </a:rPr>
            </a:br>
            <a:r>
              <a:rPr lang="en-US" sz="1600" dirty="0">
                <a:solidFill>
                  <a:srgbClr val="FFFFFF"/>
                </a:solidFill>
                <a:latin typeface="Avenir Next LT Pro"/>
              </a:rPr>
              <a:t>}</a:t>
            </a:r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FBBA9-BD46-4E67-B997-9AA764DDFE9B}"/>
              </a:ext>
            </a:extLst>
          </p:cNvPr>
          <p:cNvSpPr txBox="1"/>
          <p:nvPr/>
        </p:nvSpPr>
        <p:spPr>
          <a:xfrm>
            <a:off x="5087923" y="2920767"/>
            <a:ext cx="686778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These dependencies are installed via the </a:t>
            </a:r>
            <a:r>
              <a:rPr lang="en-US" dirty="0" err="1">
                <a:ea typeface="+mn-lt"/>
                <a:cs typeface="+mn-lt"/>
              </a:rPr>
              <a:t>npm</a:t>
            </a:r>
            <a:r>
              <a:rPr lang="en-US" dirty="0">
                <a:ea typeface="+mn-lt"/>
                <a:cs typeface="+mn-lt"/>
              </a:rPr>
              <a:t> install command with --save and --save-dev flags. They're meant to be used for production and development/test environments respectively. We will drill deeper into the installation of these packages in the next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0C9D5-C445-4EA6-8CF3-7AA74B743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870481"/>
            <a:ext cx="10728325" cy="4863227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This file describes the exact versions of the dependencies used in an npm JavaScript project. If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package.json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is a generic descriptive label, package-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lock.json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is an ingredient table.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And just like how we don't usually read the ingredient table of a product (unless you are too bored or need to know), package-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lock.json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is not meant to be read line-by-line by developers (unless we're desperate to resolve "works in my machine" issues).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package-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lock.json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is usually generated by the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npm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install command, and is also read by our NPM CLI tool to ensure reproduction of build environments for the project with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npm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ci.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C477E5-4E34-4E91-8F90-B6BC7AC7E59F}"/>
              </a:ext>
            </a:extLst>
          </p:cNvPr>
          <p:cNvSpPr/>
          <p:nvPr/>
        </p:nvSpPr>
        <p:spPr>
          <a:xfrm>
            <a:off x="5631809" y="399176"/>
            <a:ext cx="6557394" cy="650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A3C66-5B0D-425E-9989-763B29DF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762" y="472393"/>
            <a:ext cx="4156946" cy="512596"/>
          </a:xfrm>
        </p:spPr>
        <p:txBody>
          <a:bodyPr/>
          <a:lstStyle/>
          <a:p>
            <a:r>
              <a:rPr lang="en-US" b="1" dirty="0"/>
              <a:t>package-</a:t>
            </a:r>
            <a:r>
              <a:rPr lang="en-US" b="1" dirty="0" err="1"/>
              <a:t>lock.json</a:t>
            </a:r>
            <a:endParaRPr lang="en-US" dirty="0" err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8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3B2B-0CEE-49F2-AAF1-A11D82A6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526576"/>
          </a:xfrm>
        </p:spPr>
        <p:txBody>
          <a:bodyPr/>
          <a:lstStyle/>
          <a:p>
            <a:r>
              <a:rPr lang="en-US" b="1" dirty="0"/>
              <a:t> what is NPX?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82FC-703C-4A6E-AF99-369BC3F1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32187"/>
            <a:ext cx="10728325" cy="766605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NPX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 is an NPM package runner that makes it really easy to install any sort of node executable that would have normally been installed using NPM.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616B-4F53-46A8-8117-E7A726E20C52}"/>
              </a:ext>
            </a:extLst>
          </p:cNvPr>
          <p:cNvSpPr txBox="1"/>
          <p:nvPr/>
        </p:nvSpPr>
        <p:spPr>
          <a:xfrm>
            <a:off x="718657" y="2263629"/>
            <a:ext cx="344228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Why use NPX?</a:t>
            </a:r>
            <a:endParaRPr lang="en-US" sz="3200" dirty="0"/>
          </a:p>
          <a:p>
            <a:pPr algn="l"/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52C28-6490-482E-BF83-F8F1C2BFA826}"/>
              </a:ext>
            </a:extLst>
          </p:cNvPr>
          <p:cNvSpPr txBox="1"/>
          <p:nvPr/>
        </p:nvSpPr>
        <p:spPr>
          <a:xfrm>
            <a:off x="721716" y="3343274"/>
            <a:ext cx="1072672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There are a number of ways to install node packages, you can have them </a:t>
            </a:r>
            <a:r>
              <a:rPr lang="en-US" i="1" dirty="0">
                <a:ea typeface="+mn-lt"/>
                <a:cs typeface="+mn-lt"/>
              </a:rPr>
              <a:t>sitting locally</a:t>
            </a:r>
            <a:r>
              <a:rPr lang="en-US" dirty="0">
                <a:ea typeface="+mn-lt"/>
                <a:cs typeface="+mn-lt"/>
              </a:rPr>
              <a:t> (local to the project) or </a:t>
            </a:r>
            <a:r>
              <a:rPr lang="en-US" i="1" dirty="0">
                <a:ea typeface="+mn-lt"/>
                <a:cs typeface="+mn-lt"/>
              </a:rPr>
              <a:t>install globally</a:t>
            </a:r>
            <a:r>
              <a:rPr lang="en-US" dirty="0">
                <a:ea typeface="+mn-lt"/>
                <a:cs typeface="+mn-lt"/>
              </a:rPr>
              <a:t> (in the user environment).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Sometimes, instead of using either of the two install methods above, you may just want to use the package and go.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Sometimes, you might just want to experiment with a list of packages as you may not know exactly what you need.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 these cases, instead of installing locally or globally, you can go straight to running those packages with NPX.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8933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3A3621"/>
      </a:dk2>
      <a:lt2>
        <a:srgbClr val="E2E5E8"/>
      </a:lt2>
      <a:accent1>
        <a:srgbClr val="E77B29"/>
      </a:accent1>
      <a:accent2>
        <a:srgbClr val="B9A014"/>
      </a:accent2>
      <a:accent3>
        <a:srgbClr val="87AD1F"/>
      </a:accent3>
      <a:accent4>
        <a:srgbClr val="49BA14"/>
      </a:accent4>
      <a:accent5>
        <a:srgbClr val="21BC31"/>
      </a:accent5>
      <a:accent6>
        <a:srgbClr val="14BA6A"/>
      </a:accent6>
      <a:hlink>
        <a:srgbClr val="3F88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BlobVTI</vt:lpstr>
      <vt:lpstr>React Course</vt:lpstr>
      <vt:lpstr>Traditional Application</vt:lpstr>
      <vt:lpstr>PowerPoint Presentation</vt:lpstr>
      <vt:lpstr>What is NPM ?</vt:lpstr>
      <vt:lpstr>package.json </vt:lpstr>
      <vt:lpstr>npm scripts </vt:lpstr>
      <vt:lpstr>dependencies vs devDependencies </vt:lpstr>
      <vt:lpstr>package-lock.json </vt:lpstr>
      <vt:lpstr> what is NPX? </vt:lpstr>
      <vt:lpstr>Creating a Toolchain from Scratch </vt:lpstr>
      <vt:lpstr>PowerPoint Presentation</vt:lpstr>
      <vt:lpstr>PowerPoint Presentation</vt:lpstr>
      <vt:lpstr>PowerPoint Presentation</vt:lpstr>
      <vt:lpstr>PowerPoint Presentation</vt:lpstr>
      <vt:lpstr>What is JSX ?</vt:lpstr>
      <vt:lpstr>Start React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413</cp:revision>
  <dcterms:created xsi:type="dcterms:W3CDTF">2022-01-27T11:19:46Z</dcterms:created>
  <dcterms:modified xsi:type="dcterms:W3CDTF">2022-01-29T17:16:43Z</dcterms:modified>
</cp:coreProperties>
</file>