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2989973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y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85750" y="285750"/>
          <a:ext cx="7334250" cy="4572000"/>
          <a:chOff x="285750" y="2857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2762250" cy="28575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月例会报告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2018-10-30T07:11:00Z</dcterms:created>
  <dcterms:modified xsi:type="dcterms:W3CDTF">2018-10-30T07:11:00Z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