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Consolas"/>
      <p:regular r:id="rId23"/>
      <p:bold r:id="rId24"/>
      <p:italic r:id="rId25"/>
      <p:boldItalic r:id="rId2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nsolas-bold.fntdata"/><Relationship Id="rId23" Type="http://schemas.openxmlformats.org/officeDocument/2006/relationships/font" Target="fonts/Consola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olas-boldItalic.fntdata"/><Relationship Id="rId25" Type="http://schemas.openxmlformats.org/officeDocument/2006/relationships/font" Target="fonts/Consola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Relationship Id="rId5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433405"/>
            <a:ext cx="7772400" cy="161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MATLAB Serial Communication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822959" y="1974500"/>
            <a:ext cx="7566600" cy="11657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stop here for now 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1394475" y="3745525"/>
            <a:ext cx="6760799" cy="16277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Later slides deal with object properties, events, and callbacks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 object properties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a serial object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" sz="266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s = serial('COM3')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all the properties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" sz="266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get(s)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go to MATLAB help: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MATLAB -&gt; User's Guide -&gt;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Interfaces -&gt; Serial Port I/O -&gt; Property Reference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7"/>
            <a:ext cx="8229600" cy="79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Serial properties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712" y="1254025"/>
            <a:ext cx="6117558" cy="2286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74" y="3727387"/>
            <a:ext cx="8826650" cy="2013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Serial Object Properties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78010" y="1268459"/>
            <a:ext cx="8666819" cy="4998082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We'll use these now: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BaudRate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800">
                <a:solidFill>
                  <a:srgbClr val="000000"/>
                </a:solidFill>
              </a:rPr>
              <a:t>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ransmission speed 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Terminator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Auto ending character (potential callback mech)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Timeout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How long does it try before giving up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Determines if connected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We'll use these later: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BytesAvailable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Number of bytes available in the input buffer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BytesAvailableFcn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Callback function 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BytesAvailableFcnMode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800">
                <a:solidFill>
                  <a:srgbClr val="000000"/>
                </a:solidFill>
              </a:rPr>
              <a:t>D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etermines when function is called 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BytesAvailableFcnCount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Used if mode is number of bytes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Control - Event Callback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47117" y="1289092"/>
            <a:ext cx="8666819" cy="51119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that we could've used with Plate Loader: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robot = serial('COM1', 'BaudRate', 19200,...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'TimeOut', 0.5,...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'Terminator', 10,...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'BytesAvailableFcnMode', 'terminator',...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'BytesAvailableFcn', @serial_robot_BytesAvailableFcn);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make a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serial_robot_BytesAvailableFcn </a:t>
            </a: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serial_robot_BytesAvailableFcn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67727" y="1051897"/>
            <a:ext cx="8666819" cy="4998082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serial_robot_BytesAvailableFcn(serialObj, eventData)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Get time value - Optional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 = eventData.Data.AbsTime;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year = time(1);month = time(2);day = time(3);hour = time(4);minute = time(5);second = time(6);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(hour &gt; 12)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hour = hour - 12;    amPm = 'pm';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elseif (hour == 0)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hour = 12;    amPm = 'am';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amPm = 'am';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numChars = get(serialObj, 'BytesAvailable');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[charRead,numRead,errorMsg] = fread(serialObj,numChars,'char');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fprintf('On %d/%d/%d at %d:%0.2d%s (%d secs) received %d char(s) = %s \n',...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month,day,year,hour,minute,amPm,second, numRead, char(charRead'));</a:t>
            </a:r>
            <a:b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data </a:t>
            </a:r>
            <a:r>
              <a:rPr lang="en" sz="42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callback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GUIDE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Pass in the handles structure to the callback function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GUIDE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Use Globals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I'm sure there are other slick methods.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79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153330"/>
            <a:ext cx="8229600" cy="54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 Communication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274319" y="1371600"/>
            <a:ext cx="8645489" cy="4696762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 serial object: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&gt;&gt; s = serial('COM1', 'BaudRate', 19200);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&gt;&gt; fopen(s);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to a serial port: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&gt;&gt; fprintf(s, 'X-AXIS 2\n')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Close serial port connection:</a:t>
            </a:r>
            <a:b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fclose(s)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from serial port:</a:t>
            </a:r>
            <a:b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fscanf(s)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</a:rPr>
              <a:t>Closing is important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274325" y="1409274"/>
            <a:ext cx="8664000" cy="52430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</a:rPr>
              <a:t>S</a:t>
            </a: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erial objects must be opened and </a:t>
            </a:r>
            <a:r>
              <a:rPr lang="en" sz="2666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closed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serial('COM1','Baudrate',19200);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fopen(s)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  ... read and write to serial port...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fclose(s)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Handy close all serial object command:</a:t>
            </a:r>
            <a:r>
              <a:rPr lang="en" sz="3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fclose(instrfind)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end messages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robot = serial('COM1','BaudRate',19200,...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 'Terminator',10,'Timeout',0.5);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Adds '\n' (new line) (ASCII = 10) to the end of all messages 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the timeout period to 0.5 seconds for read attempts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(default is 10 seconds if not set)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COM Port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in a portNumber to a function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portStr = sprintf('COM%d',portNumber);</a:t>
            </a:r>
          </a:p>
          <a:p>
            <a:pPr indent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robot = serial(portStr,'BaudRate',19200,...</a:t>
            </a:r>
          </a:p>
          <a:p>
            <a:pPr indent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 'Terminator',10, 'Timeout',0.5);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Code: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s = serial('COM1','BaudRate',19200,...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 'Terminator',10,'Timeout',0.5);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fopen(s)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fprintf(s, 'INITIALIZE');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fscanf(s)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fprintf(s, 'X-AXIS 2');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fscanf(s)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fprintf(s, 'X-AXIS 4');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fscanf(s)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 fclose(s)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info: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274325" y="1446974"/>
            <a:ext cx="8664000" cy="52053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MATLAB teach you!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 doc serial</a:t>
            </a: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get 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details: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the MATLAB help </a:t>
            </a:r>
            <a:r>
              <a:rPr b="1"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MATLAB -&gt; User's Guide -&gt; External Interfaces -&gt; Serial Port I/O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74319" y="274319"/>
            <a:ext cx="8663939" cy="8915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and Writing Functions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Options: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fprintf </a:t>
            </a: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Write text to the device</a:t>
            </a:r>
            <a:b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fwrite </a:t>
            </a: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Write binary data to the device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Options: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fgetl </a:t>
            </a: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Read one line of text from the device</a:t>
            </a:r>
            <a:b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fread </a:t>
            </a: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Read binary data from the device</a:t>
            </a:r>
            <a:b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fscanf </a:t>
            </a: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Read data from the device</a:t>
            </a:r>
            <a:r>
              <a:rPr lang="en" sz="2666">
                <a:solidFill>
                  <a:srgbClr val="000000"/>
                </a:solidFill>
              </a:rPr>
              <a:t>,</a:t>
            </a:r>
            <a:r>
              <a:rPr lang="en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format as text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74319" y="274319"/>
            <a:ext cx="8664000" cy="891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4266">
                <a:solidFill>
                  <a:srgbClr val="000000"/>
                </a:solidFill>
              </a:rPr>
              <a:t>Close then open (just handy)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74319" y="1645919"/>
            <a:ext cx="8664000" cy="50063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serialObj = serial(</a:t>
            </a:r>
            <a:r>
              <a:rPr lang="en" sz="18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'COM7',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...other stuff...)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% Close any open connections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open_ports = instrfind(</a:t>
            </a:r>
            <a:r>
              <a:rPr lang="en" sz="18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'Type','serial','Status','open'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~isempty(open_ports)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fclose(open_ports);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fopen(serialObj);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