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A15DB1-1793-46A9-B5F0-5597EEF90E0C}" v="369" dt="2024-09-09T21:29:44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49000"/>
                  </a:schemeClr>
                </a:solidFill>
                <a:latin typeface="Calibri"/>
                <a:ea typeface="Calibri"/>
                <a:cs typeface="Calibri"/>
              </a:rPr>
              <a:t>Chess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alibri"/>
                <a:ea typeface="Calibri"/>
                <a:cs typeface="Calibri"/>
              </a:rPr>
              <a:t>Wager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/>
                <a:ea typeface="+mn-lt"/>
                <a:cs typeface="+mn-lt"/>
              </a:rPr>
              <a:t>Peer-to-peer betting platform with instant payouts.</a:t>
            </a:r>
            <a:endParaRPr lang="en-US">
              <a:solidFill>
                <a:schemeClr val="bg2">
                  <a:lumMod val="10000"/>
                </a:schemeClr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6740-59BF-1F51-2DB8-16F0C8C1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364AA-A976-EFC8-6314-2EFC48FED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The House Edge</a:t>
            </a:r>
          </a:p>
          <a:p>
            <a:r>
              <a:rPr lang="en-US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Waiting for $$$</a:t>
            </a:r>
          </a:p>
        </p:txBody>
      </p:sp>
    </p:spTree>
    <p:extLst>
      <p:ext uri="{BB962C8B-B14F-4D97-AF65-F5344CB8AC3E}">
        <p14:creationId xmlns:p14="http://schemas.microsoft.com/office/powerpoint/2010/main" val="415701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174F-C699-2F1F-0508-E755797A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F06AC-FA19-7CF7-F16F-9AC805EBF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Bet against real people who set their own odds</a:t>
            </a:r>
          </a:p>
          <a:p>
            <a:r>
              <a:rPr lang="en-US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Get paid automatically and immediately using a smart contract to execute all actions</a:t>
            </a:r>
          </a:p>
          <a:p>
            <a:endParaRPr lang="en-US" dirty="0">
              <a:solidFill>
                <a:srgbClr val="1717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40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D9304-8C41-CFC9-2C4C-F4FC72A2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1C71C-3486-07B7-0DB3-E0E5DC473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We take 4.5% of every winning bet</a:t>
            </a:r>
          </a:p>
        </p:txBody>
      </p:sp>
    </p:spTree>
    <p:extLst>
      <p:ext uri="{BB962C8B-B14F-4D97-AF65-F5344CB8AC3E}">
        <p14:creationId xmlns:p14="http://schemas.microsoft.com/office/powerpoint/2010/main" val="89225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C23D-D9A3-D8F8-E8BE-EC9A6177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/>
                <a:ea typeface="Calibri"/>
                <a:cs typeface="Calibri"/>
              </a:rPr>
              <a:t>Market Validation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A3155-6D78-AF21-A57F-0027ACDF6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1935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8F69-B2D6-AA67-6492-F4BD1D49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Competitive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7D04C-2F56-2E42-2387-7ABE261CE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No waiting for winnings</a:t>
            </a:r>
          </a:p>
          <a:p>
            <a:r>
              <a:rPr lang="en-US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No house odds</a:t>
            </a:r>
          </a:p>
          <a:p>
            <a:r>
              <a:rPr lang="en-US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Real people win every time</a:t>
            </a:r>
          </a:p>
          <a:p>
            <a:endParaRPr lang="en-US" dirty="0">
              <a:solidFill>
                <a:srgbClr val="171717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171717"/>
              </a:solidFill>
              <a:latin typeface="Calibri"/>
              <a:ea typeface="Calibri"/>
              <a:cs typeface="Calibri"/>
            </a:endParaRPr>
          </a:p>
          <a:p>
            <a:r>
              <a:rPr lang="en-US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Talk smack in chat, then put your money where your mouth is (driving user engagement)</a:t>
            </a:r>
          </a:p>
          <a:p>
            <a:endParaRPr lang="en-US" dirty="0">
              <a:solidFill>
                <a:srgbClr val="171717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1512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ChessWager</vt:lpstr>
      <vt:lpstr>Problem</vt:lpstr>
      <vt:lpstr>Solution</vt:lpstr>
      <vt:lpstr>Business Model</vt:lpstr>
      <vt:lpstr>Market Validation</vt:lpstr>
      <vt:lpstr>Competitive Advantage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137</cp:revision>
  <dcterms:created xsi:type="dcterms:W3CDTF">2024-09-09T17:23:12Z</dcterms:created>
  <dcterms:modified xsi:type="dcterms:W3CDTF">2024-09-10T04:03:22Z</dcterms:modified>
</cp:coreProperties>
</file>