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5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1F2C2-5A44-445C-8FCF-DDB3EDB04908}" v="272" dt="2024-09-18T00:26:35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ofapps.com/data/fanduel-statistics/#:~:text=FanDuel%20had%20three%20million%20users,1.5%20million%20in%20that%20year." TargetMode="External"/><Relationship Id="rId2" Type="http://schemas.openxmlformats.org/officeDocument/2006/relationships/hyperlink" Target="https://www.businessofapps.com/data/sports-betting-app-mark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usinessofapps.com/data/draftkings-statisti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9000"/>
                  </a:schemeClr>
                </a:solidFill>
                <a:latin typeface="Calibri"/>
                <a:ea typeface="Calibri"/>
                <a:cs typeface="Calibri"/>
              </a:rPr>
              <a:t>Chess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Wager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/>
                <a:ea typeface="Calibri"/>
                <a:cs typeface="Calibri"/>
              </a:rPr>
              <a:t>Instant payout betting platform</a:t>
            </a:r>
            <a:endParaRPr lang="en-US" dirty="0">
              <a:solidFill>
                <a:schemeClr val="bg2">
                  <a:lumMod val="1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6740-59BF-1F51-2DB8-16F0C8C1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64AA-A976-EFC8-6314-2EFC48FED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The House Edge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Waiting for $$$</a:t>
            </a:r>
          </a:p>
        </p:txBody>
      </p:sp>
    </p:spTree>
    <p:extLst>
      <p:ext uri="{BB962C8B-B14F-4D97-AF65-F5344CB8AC3E}">
        <p14:creationId xmlns:p14="http://schemas.microsoft.com/office/powerpoint/2010/main" val="415701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174F-C699-2F1F-0508-E755797A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6AC-FA19-7CF7-F16F-9AC805E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Bet against real people who set their own odds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Get paid automatically and immediately</a:t>
            </a:r>
          </a:p>
          <a:p>
            <a:endParaRPr lang="en-US" dirty="0">
              <a:solidFill>
                <a:srgbClr val="17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9304-8C41-CFC9-2C4C-F4FC72A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1C71C-3486-07B7-0DB3-E0E5DC47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We take 4.5% of the payout pool for each bet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Typical </a:t>
            </a:r>
            <a:r>
              <a:rPr lang="en-US" dirty="0" err="1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vigs</a:t>
            </a: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 calculated by FanDuel and DraftKings are 4.76% - 10%</a:t>
            </a:r>
          </a:p>
        </p:txBody>
      </p:sp>
    </p:spTree>
    <p:extLst>
      <p:ext uri="{BB962C8B-B14F-4D97-AF65-F5344CB8AC3E}">
        <p14:creationId xmlns:p14="http://schemas.microsoft.com/office/powerpoint/2010/main" val="89225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DB43-6D79-85CA-8EBF-C12B2F7C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Our Team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E1B4-41EE-6248-5481-2B29FCFF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Terry Dorsey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Creator, Owner, CEO, CTO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Kirstie Wilkinson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Developer, Design Consultant</a:t>
            </a:r>
          </a:p>
        </p:txBody>
      </p:sp>
    </p:spTree>
    <p:extLst>
      <p:ext uri="{BB962C8B-B14F-4D97-AF65-F5344CB8AC3E}">
        <p14:creationId xmlns:p14="http://schemas.microsoft.com/office/powerpoint/2010/main" val="62726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C23D-D9A3-D8F8-E8BE-EC9A6177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Market Validation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3155-6D78-AF21-A57F-0027ACD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US sport betting revenue reached $7.4 billion in 2022 </a:t>
            </a:r>
            <a:r>
              <a:rPr lang="en-US" dirty="0">
                <a:latin typeface="Calibri"/>
                <a:ea typeface="Calibri"/>
                <a:cs typeface="Calibri"/>
                <a:hlinkClick r:id="rId2"/>
              </a:rPr>
              <a:t>source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FanDuel</a:t>
            </a:r>
            <a:endParaRPr lang="en-US">
              <a:latin typeface="Aptos" panose="020B0004020202020204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3 million users in 2022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latin typeface="Calibri"/>
                <a:ea typeface="Calibri"/>
                <a:cs typeface="Calibri"/>
              </a:rPr>
              <a:t>$3.23 billion in revenue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A 62% increase from 2021 </a:t>
            </a:r>
            <a:r>
              <a:rPr lang="en-US" sz="1600" dirty="0">
                <a:latin typeface="Calibri"/>
                <a:ea typeface="Calibri"/>
                <a:cs typeface="Calibri"/>
                <a:hlinkClick r:id="rId3"/>
              </a:rPr>
              <a:t>source</a:t>
            </a: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DraftKings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1.9 million users in 2022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$2.2 billion in revenue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Calibri"/>
                <a:ea typeface="Calibri"/>
                <a:cs typeface="Calibri"/>
              </a:rPr>
              <a:t>A 72% increase from 2021 </a:t>
            </a:r>
            <a:r>
              <a:rPr lang="en-US" sz="1400" dirty="0">
                <a:latin typeface="Calibri"/>
                <a:ea typeface="Calibri"/>
                <a:cs typeface="Calibri"/>
                <a:hlinkClick r:id="rId4"/>
              </a:rPr>
              <a:t>source</a:t>
            </a:r>
          </a:p>
          <a:p>
            <a:r>
              <a:rPr lang="en-US" sz="2400" dirty="0" err="1">
                <a:latin typeface="Calibri"/>
                <a:ea typeface="Calibri"/>
                <a:cs typeface="Calibri"/>
              </a:rPr>
              <a:t>BetMGM</a:t>
            </a:r>
            <a:r>
              <a:rPr lang="en-US" sz="2400" dirty="0">
                <a:latin typeface="Calibri"/>
                <a:ea typeface="Calibri"/>
                <a:cs typeface="Calibri"/>
              </a:rPr>
              <a:t>, Caesars Sportsbook,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PointsBet</a:t>
            </a:r>
            <a:r>
              <a:rPr lang="en-US" sz="2400" dirty="0">
                <a:latin typeface="Calibri"/>
                <a:ea typeface="Calibri"/>
                <a:cs typeface="Calibri"/>
              </a:rPr>
              <a:t>, Barstool Sportsbook,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BetRivers</a:t>
            </a:r>
            <a:r>
              <a:rPr lang="en-US" sz="2400" dirty="0">
                <a:latin typeface="Calibri"/>
                <a:ea typeface="Calibri"/>
                <a:cs typeface="Calibri"/>
              </a:rPr>
              <a:t>, FOX Bet, Underdog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24/7?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Poker?</a:t>
            </a:r>
          </a:p>
        </p:txBody>
      </p:sp>
    </p:spTree>
    <p:extLst>
      <p:ext uri="{BB962C8B-B14F-4D97-AF65-F5344CB8AC3E}">
        <p14:creationId xmlns:p14="http://schemas.microsoft.com/office/powerpoint/2010/main" val="358193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8F69-B2D6-AA67-6492-F4BD1D49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Competitive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D04C-2F56-2E42-2387-7ABE261CE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Users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waiting for winnings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house odds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Continuous engagement through chatting with and betting against real people</a:t>
            </a:r>
          </a:p>
          <a:p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For 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risk (they can't beat the house)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171717"/>
                </a:solidFill>
                <a:latin typeface="Calibri"/>
                <a:ea typeface="Calibri"/>
                <a:cs typeface="Calibri"/>
              </a:rPr>
              <a:t>No liability (smart contract means we don't hold their money)</a:t>
            </a: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  <a:p>
            <a:endParaRPr lang="en-US" dirty="0">
              <a:solidFill>
                <a:srgbClr val="171717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5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8D3D-2074-E53B-0CEA-FE1F26F1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Ask: We need $______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7628-BAA7-0072-2569-A8143E293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Why? What will we do with it?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If hire people, why?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What are our goals/milestones?</a:t>
            </a:r>
          </a:p>
        </p:txBody>
      </p:sp>
    </p:spTree>
    <p:extLst>
      <p:ext uri="{BB962C8B-B14F-4D97-AF65-F5344CB8AC3E}">
        <p14:creationId xmlns:p14="http://schemas.microsoft.com/office/powerpoint/2010/main" val="42519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ChessWager</vt:lpstr>
      <vt:lpstr>Problem</vt:lpstr>
      <vt:lpstr>Solution</vt:lpstr>
      <vt:lpstr>Business Model</vt:lpstr>
      <vt:lpstr>Our Team</vt:lpstr>
      <vt:lpstr>Market Validation</vt:lpstr>
      <vt:lpstr>Competitive Advantage</vt:lpstr>
      <vt:lpstr>Ask: We need $______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370</cp:revision>
  <dcterms:created xsi:type="dcterms:W3CDTF">2024-09-09T17:23:12Z</dcterms:created>
  <dcterms:modified xsi:type="dcterms:W3CDTF">2024-09-18T00:27:40Z</dcterms:modified>
</cp:coreProperties>
</file>