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4" r:id="rId5"/>
    <p:sldId id="265" r:id="rId6"/>
    <p:sldId id="266" r:id="rId7"/>
    <p:sldId id="262" r:id="rId8"/>
    <p:sldId id="269" r:id="rId9"/>
    <p:sldId id="257" r:id="rId10"/>
    <p:sldId id="261" r:id="rId11"/>
    <p:sldId id="258" r:id="rId12"/>
    <p:sldId id="259" r:id="rId13"/>
    <p:sldId id="260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45" autoAdjust="0"/>
    <p:restoredTop sz="86338" autoAdjust="0"/>
  </p:normalViewPr>
  <p:slideViewPr>
    <p:cSldViewPr snapToGrid="0" snapToObjects="1">
      <p:cViewPr varScale="1">
        <p:scale>
          <a:sx n="92" d="100"/>
          <a:sy n="92" d="100"/>
        </p:scale>
        <p:origin x="-10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021B-D899-394E-A606-9CD2CC6E6725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0DA0-7F87-7549-8389-E4B84AAF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pic>
        <p:nvPicPr>
          <p:cNvPr id="7" name="Content Placeholder 6" descr="IMG_0040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6599" r="-116599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details</a:t>
            </a:r>
            <a:endParaRPr lang="en-US" dirty="0"/>
          </a:p>
        </p:txBody>
      </p:sp>
      <p:pic>
        <p:nvPicPr>
          <p:cNvPr id="7" name="Content Placeholder 6" descr="Seek-a-Saurus - Page 1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815" r="-4815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 view Map</a:t>
            </a:r>
            <a:endParaRPr lang="en-US" dirty="0"/>
          </a:p>
        </p:txBody>
      </p:sp>
      <p:pic>
        <p:nvPicPr>
          <p:cNvPr id="4" name="Content Placeholder 3" descr="World view Map.JPG"/>
          <p:cNvPicPr>
            <a:picLocks noGrp="1" noChangeAspect="1"/>
          </p:cNvPicPr>
          <p:nvPr>
            <p:ph idx="1"/>
          </p:nvPr>
        </p:nvPicPr>
        <p:blipFill>
          <a:blip r:embed="rId2"/>
          <a:srcRect l="-31429" r="-31429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view List</a:t>
            </a:r>
            <a:endParaRPr lang="en-US" dirty="0"/>
          </a:p>
        </p:txBody>
      </p:sp>
      <p:pic>
        <p:nvPicPr>
          <p:cNvPr id="4" name="Content Placeholder 3" descr="World view Lis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5197" r="-115197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request</a:t>
            </a:r>
            <a:endParaRPr lang="en-US" dirty="0"/>
          </a:p>
        </p:txBody>
      </p:sp>
      <p:pic>
        <p:nvPicPr>
          <p:cNvPr id="4" name="Content Placeholder 3" descr="Add reques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491" r="-77491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profile</a:t>
            </a:r>
            <a:endParaRPr lang="en-US" dirty="0"/>
          </a:p>
        </p:txBody>
      </p:sp>
      <p:pic>
        <p:nvPicPr>
          <p:cNvPr id="4" name="Content Placeholder 3" descr="Public profil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1371" r="-61371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4" name="Content Placeholder 3" descr="Registrati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37960" r="-37960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shoe </a:t>
            </a:r>
            <a:r>
              <a:rPr lang="en-US" dirty="0" err="1" smtClean="0"/>
              <a:t>pic</a:t>
            </a:r>
            <a:endParaRPr lang="en-US" dirty="0"/>
          </a:p>
        </p:txBody>
      </p:sp>
      <p:pic>
        <p:nvPicPr>
          <p:cNvPr id="4" name="Content Placeholder 3" descr="Registration shoe 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9214" r="-109214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welcome</a:t>
            </a:r>
            <a:endParaRPr lang="en-US" dirty="0"/>
          </a:p>
        </p:txBody>
      </p:sp>
      <p:pic>
        <p:nvPicPr>
          <p:cNvPr id="4" name="Content Placeholder 3" descr="Registration welc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6254" r="-106254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4" name="Content Placeholder 3" descr="H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34308" r="-34308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Shoe closet</a:t>
            </a:r>
            <a:endParaRPr lang="en-US" dirty="0"/>
          </a:p>
        </p:txBody>
      </p:sp>
      <p:pic>
        <p:nvPicPr>
          <p:cNvPr id="4" name="Content Placeholder 3" descr="Shoe close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5151" r="-115151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pic>
        <p:nvPicPr>
          <p:cNvPr id="4" name="Content Placeholder 3" descr="Messag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3496" r="-43496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4" name="Content Placeholder 3" descr="Feedback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4624" r="-114624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pic>
        <p:nvPicPr>
          <p:cNvPr id="4" name="Content Placeholder 3" descr="Request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5659" r="-65659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Macintosh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Log In</vt:lpstr>
      <vt:lpstr>Registration</vt:lpstr>
      <vt:lpstr>Registration shoe pic</vt:lpstr>
      <vt:lpstr>Registration welcome</vt:lpstr>
      <vt:lpstr>Home</vt:lpstr>
      <vt:lpstr>Shoe closet</vt:lpstr>
      <vt:lpstr>Message</vt:lpstr>
      <vt:lpstr>Feedback</vt:lpstr>
      <vt:lpstr>Requests</vt:lpstr>
      <vt:lpstr>Request details</vt:lpstr>
      <vt:lpstr>World view Map</vt:lpstr>
      <vt:lpstr>World view List</vt:lpstr>
      <vt:lpstr>Add request</vt:lpstr>
      <vt:lpstr>Public profile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In</dc:title>
  <dc:creator>Victor Chan</dc:creator>
  <cp:lastModifiedBy>Victor Chan</cp:lastModifiedBy>
  <cp:revision>3</cp:revision>
  <dcterms:created xsi:type="dcterms:W3CDTF">2011-09-06T09:11:44Z</dcterms:created>
  <dcterms:modified xsi:type="dcterms:W3CDTF">2011-09-06T09:13:02Z</dcterms:modified>
</cp:coreProperties>
</file>