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3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8B53-809E-5E45-81D5-AF887C90722C}" type="datetimeFigureOut">
              <a:rPr lang="en-US" smtClean="0"/>
              <a:t>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7EE0-AFE5-A748-BDE5-A2426AE7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5573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/>
                <a:cs typeface="Arial Black"/>
              </a:rPr>
              <a:t>Put on your headphones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latin typeface="Arial Black"/>
              <a:cs typeface="Arial Blac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529590" y="3310889"/>
            <a:ext cx="2100572" cy="21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8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ok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7" y="638166"/>
            <a:ext cx="3987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1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oke1.png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7" y="638166"/>
            <a:ext cx="3987800" cy="1993900"/>
          </a:xfrm>
          <a:prstGeom prst="rect">
            <a:avLst/>
          </a:prstGeom>
        </p:spPr>
      </p:pic>
      <p:pic>
        <p:nvPicPr>
          <p:cNvPr id="3" name="Picture 2" descr="strok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00" y="3868802"/>
            <a:ext cx="5293999" cy="29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oke1.png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7" y="638166"/>
            <a:ext cx="3987800" cy="1993900"/>
          </a:xfrm>
          <a:prstGeom prst="rect">
            <a:avLst/>
          </a:prstGeom>
        </p:spPr>
      </p:pic>
      <p:pic>
        <p:nvPicPr>
          <p:cNvPr id="3" name="Picture 2" descr="stroke2.png"/>
          <p:cNvPicPr>
            <a:picLocks noChangeAspect="1"/>
          </p:cNvPicPr>
          <p:nvPr/>
        </p:nvPicPr>
        <p:blipFill>
          <a:blip r:embed="rId3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00" y="3868802"/>
            <a:ext cx="5293999" cy="29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8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620409" y="3153438"/>
            <a:ext cx="1211658" cy="8905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649605" y="2861454"/>
            <a:ext cx="598530" cy="744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88233" y="2817656"/>
            <a:ext cx="0" cy="12263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18904" y="3387026"/>
            <a:ext cx="5693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06459" y="2919851"/>
            <a:ext cx="1313845" cy="759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518135" y="3299432"/>
            <a:ext cx="481744" cy="773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7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Chan</dc:creator>
  <cp:lastModifiedBy>Victor Chan</cp:lastModifiedBy>
  <cp:revision>6</cp:revision>
  <dcterms:created xsi:type="dcterms:W3CDTF">2013-03-02T05:05:19Z</dcterms:created>
  <dcterms:modified xsi:type="dcterms:W3CDTF">2013-03-02T09:00:57Z</dcterms:modified>
</cp:coreProperties>
</file>