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4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6F48-8734-6B4B-B4AC-3C42BFADC278}" type="datetimeFigureOut">
              <a:rPr lang="en-US" smtClean="0"/>
              <a:t>8/10/12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938C-9BEA-5349-9059-8B6FE3B4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inMen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0" y="773761"/>
            <a:ext cx="1388475" cy="2511072"/>
          </a:xfrm>
          <a:prstGeom prst="rect">
            <a:avLst/>
          </a:prstGeom>
        </p:spPr>
      </p:pic>
      <p:pic>
        <p:nvPicPr>
          <p:cNvPr id="8" name="Picture 7" descr="Orderfu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24" y="778830"/>
            <a:ext cx="1415155" cy="2506003"/>
          </a:xfrm>
          <a:prstGeom prst="rect">
            <a:avLst/>
          </a:prstGeom>
        </p:spPr>
      </p:pic>
      <p:pic>
        <p:nvPicPr>
          <p:cNvPr id="9" name="Picture 8" descr="Other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4" r="70944" b="42800"/>
          <a:stretch/>
        </p:blipFill>
        <p:spPr>
          <a:xfrm>
            <a:off x="6364851" y="1401529"/>
            <a:ext cx="2656888" cy="1664315"/>
          </a:xfrm>
          <a:prstGeom prst="rect">
            <a:avLst/>
          </a:prstGeom>
        </p:spPr>
      </p:pic>
      <p:pic>
        <p:nvPicPr>
          <p:cNvPr id="22" name="Picture 21" descr="Orderemp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06" y="712242"/>
            <a:ext cx="1393399" cy="2511072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22" idx="1"/>
          </p:cNvCxnSpPr>
          <p:nvPr/>
        </p:nvCxnSpPr>
        <p:spPr>
          <a:xfrm>
            <a:off x="1372239" y="1883304"/>
            <a:ext cx="1458367" cy="84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3451612" y="2031832"/>
            <a:ext cx="1385312" cy="777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3852183" y="1779325"/>
            <a:ext cx="984741" cy="252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72480" y="1345668"/>
            <a:ext cx="723008" cy="252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9777" y="208724"/>
            <a:ext cx="80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Order</a:t>
            </a:r>
            <a:endParaRPr lang="en-US" sz="2000" b="1" dirty="0"/>
          </a:p>
        </p:txBody>
      </p:sp>
      <p:pic>
        <p:nvPicPr>
          <p:cNvPr id="10" name="Picture 9" descr="MainMenuWithPendingOr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0" y="3649813"/>
            <a:ext cx="1539835" cy="2784808"/>
          </a:xfrm>
          <a:prstGeom prst="rect">
            <a:avLst/>
          </a:prstGeom>
        </p:spPr>
      </p:pic>
      <p:pic>
        <p:nvPicPr>
          <p:cNvPr id="11" name="Picture 10" descr="MainMenuWithReadyOrd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8" y="3649813"/>
            <a:ext cx="1531763" cy="2770209"/>
          </a:xfrm>
          <a:prstGeom prst="rect">
            <a:avLst/>
          </a:prstGeom>
        </p:spPr>
      </p:pic>
      <p:pic>
        <p:nvPicPr>
          <p:cNvPr id="12" name="Picture 11" descr="Other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44" b="71886"/>
          <a:stretch/>
        </p:blipFill>
        <p:spPr>
          <a:xfrm>
            <a:off x="2991346" y="4245629"/>
            <a:ext cx="2656888" cy="160867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2225466" y="1301871"/>
            <a:ext cx="869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8650" y="546290"/>
            <a:ext cx="0" cy="232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08650" y="546290"/>
            <a:ext cx="3515347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123997" y="546290"/>
            <a:ext cx="0" cy="755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8" idx="3"/>
          </p:cNvCxnSpPr>
          <p:nvPr/>
        </p:nvCxnSpPr>
        <p:spPr>
          <a:xfrm flipH="1" flipV="1">
            <a:off x="6252079" y="2031832"/>
            <a:ext cx="609114" cy="654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589841" y="3416226"/>
            <a:ext cx="0" cy="243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08650" y="3414152"/>
            <a:ext cx="6683175" cy="20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291825" y="2658570"/>
            <a:ext cx="0" cy="755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55769" y="5031088"/>
            <a:ext cx="870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3858" y="4770267"/>
            <a:ext cx="1026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After some time</a:t>
            </a:r>
            <a:endParaRPr lang="en-US" sz="1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581125" y="5460874"/>
            <a:ext cx="20143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4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777" y="20872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Profile</a:t>
            </a:r>
            <a:endParaRPr lang="en-US" sz="2000" b="1" dirty="0"/>
          </a:p>
        </p:txBody>
      </p:sp>
      <p:pic>
        <p:nvPicPr>
          <p:cNvPr id="4" name="Picture 3" descr="MainMen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0" y="773761"/>
            <a:ext cx="1388475" cy="2511072"/>
          </a:xfrm>
          <a:prstGeom prst="rect">
            <a:avLst/>
          </a:prstGeom>
        </p:spPr>
      </p:pic>
      <p:pic>
        <p:nvPicPr>
          <p:cNvPr id="5" name="Picture 4" descr="Prof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79" y="773761"/>
            <a:ext cx="1388475" cy="2511072"/>
          </a:xfrm>
          <a:prstGeom prst="rect">
            <a:avLst/>
          </a:prstGeom>
        </p:spPr>
      </p:pic>
      <p:pic>
        <p:nvPicPr>
          <p:cNvPr id="7" name="Picture 6" descr="Top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71" y="773760"/>
            <a:ext cx="1388476" cy="2511073"/>
          </a:xfrm>
          <a:prstGeom prst="rect">
            <a:avLst/>
          </a:prstGeom>
        </p:spPr>
      </p:pic>
      <p:pic>
        <p:nvPicPr>
          <p:cNvPr id="8" name="Picture 7" descr="Histo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79" y="3489223"/>
            <a:ext cx="1388475" cy="2511072"/>
          </a:xfrm>
          <a:prstGeom prst="rect">
            <a:avLst/>
          </a:prstGeom>
        </p:spPr>
      </p:pic>
      <p:pic>
        <p:nvPicPr>
          <p:cNvPr id="9" name="Picture 8" descr="Detai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72" y="3489224"/>
            <a:ext cx="1388475" cy="2511072"/>
          </a:xfrm>
          <a:prstGeom prst="rect">
            <a:avLst/>
          </a:prstGeom>
        </p:spPr>
      </p:pic>
      <p:pic>
        <p:nvPicPr>
          <p:cNvPr id="10" name="Picture 9" descr="Orderfu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80" y="3489224"/>
            <a:ext cx="1418017" cy="25110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23582" y="3868803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“Order”</a:t>
            </a:r>
            <a:endParaRPr lang="en-US" dirty="0"/>
          </a:p>
        </p:txBody>
      </p:sp>
      <p:pic>
        <p:nvPicPr>
          <p:cNvPr id="12" name="Picture 11" descr="Others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1" r="38695" b="36470"/>
          <a:stretch/>
        </p:blipFill>
        <p:spPr>
          <a:xfrm>
            <a:off x="6451683" y="1124144"/>
            <a:ext cx="1271899" cy="1547520"/>
          </a:xfrm>
          <a:prstGeom prst="rect">
            <a:avLst/>
          </a:prstGeom>
        </p:spPr>
      </p:pic>
      <p:pic>
        <p:nvPicPr>
          <p:cNvPr id="13" name="Picture 12" descr="Others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6" t="64599" r="39494" b="8611"/>
          <a:stretch/>
        </p:blipFill>
        <p:spPr>
          <a:xfrm>
            <a:off x="247661" y="4065890"/>
            <a:ext cx="2228653" cy="1376613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1824785" y="1967778"/>
            <a:ext cx="793194" cy="61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25465" y="1372330"/>
            <a:ext cx="6795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006454" y="1349539"/>
            <a:ext cx="6795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80955" y="1372330"/>
            <a:ext cx="578716" cy="65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1"/>
          </p:cNvCxnSpPr>
          <p:nvPr/>
        </p:nvCxnSpPr>
        <p:spPr>
          <a:xfrm>
            <a:off x="3445195" y="1854105"/>
            <a:ext cx="914476" cy="175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flipH="1">
            <a:off x="3312217" y="2321283"/>
            <a:ext cx="285378" cy="1167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0"/>
          </p:cNvCxnSpPr>
          <p:nvPr/>
        </p:nvCxnSpPr>
        <p:spPr>
          <a:xfrm flipH="1">
            <a:off x="1361988" y="2671664"/>
            <a:ext cx="1950229" cy="1394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41501" y="754812"/>
            <a:ext cx="290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Keypad and picker for </a:t>
            </a:r>
            <a:r>
              <a:rPr lang="en-US" dirty="0" err="1" smtClean="0"/>
              <a:t>TopUp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006454" y="2509288"/>
            <a:ext cx="6795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484263" y="1605918"/>
            <a:ext cx="1114161" cy="13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84263" y="2219087"/>
            <a:ext cx="111416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950229" y="5086948"/>
            <a:ext cx="1" cy="66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9122" y="5815630"/>
            <a:ext cx="68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836990" y="3284833"/>
            <a:ext cx="1936684" cy="1802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905059" y="3284833"/>
            <a:ext cx="1" cy="781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57461" y="4218291"/>
            <a:ext cx="1302211" cy="19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0" idx="1"/>
          </p:cNvCxnSpPr>
          <p:nvPr/>
        </p:nvCxnSpPr>
        <p:spPr>
          <a:xfrm>
            <a:off x="5484263" y="4046046"/>
            <a:ext cx="666117" cy="698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006454" y="4055968"/>
            <a:ext cx="679594" cy="19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748147" y="4035798"/>
            <a:ext cx="679594" cy="19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1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Chan</dc:creator>
  <cp:lastModifiedBy>Victor Chan</cp:lastModifiedBy>
  <cp:revision>4</cp:revision>
  <dcterms:created xsi:type="dcterms:W3CDTF">2012-10-08T10:54:17Z</dcterms:created>
  <dcterms:modified xsi:type="dcterms:W3CDTF">2012-10-08T11:14:09Z</dcterms:modified>
</cp:coreProperties>
</file>