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6" r:id="rId4"/>
    <p:sldId id="294" r:id="rId5"/>
    <p:sldId id="259" r:id="rId6"/>
    <p:sldId id="298" r:id="rId7"/>
    <p:sldId id="292" r:id="rId8"/>
    <p:sldId id="299" r:id="rId9"/>
    <p:sldId id="300" r:id="rId10"/>
    <p:sldId id="301" r:id="rId11"/>
    <p:sldId id="302" r:id="rId12"/>
    <p:sldId id="303" r:id="rId13"/>
    <p:sldId id="291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37" autoAdjust="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01A96-44EC-4EBF-A91E-4D4B42BF2EAC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87122-94A9-43E7-B89B-69B6F89547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54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86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927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Fire up Azure Notebooks</a:t>
            </a:r>
            <a:endParaRPr lang="en-US" sz="1200" b="0" i="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548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437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14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Subfield of AI: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What is AI ?</a:t>
            </a:r>
            <a:endParaRPr lang="en-US" sz="1200" b="0" i="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gent/computer which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become aware of its environment/domain and takes actions to maximize it’ chance at some goal/task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 that mimic or try to mimic the cognitive functions.  Like ‘learning’ , ‘problem solving’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Personal Assistants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Games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Self Driving Cars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Customer Support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music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 can be fail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https://blogs.microsoft.com/blog/2016/03/25/learning-tays-introduction/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Datasets: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are train, dev, test 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Feature: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Information to take some action or perform some action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Feature Extraction: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 to extract, generate that information from dataset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evaluation: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Deploy: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Omkar and Sanket will give you demo of deployed model and how to use it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0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1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Datasets: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are train, dev, test 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Feature: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Information to take some action or perform some action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Feature Extraction: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 to extract, generate that information from dataset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evaluation: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Deploy: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Omkar and Sanket will give you demo of deployed model and how to use it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37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Look at our small dataset, it clearly contains pattern </a:t>
            </a:r>
          </a:p>
          <a:p>
            <a:r>
              <a:rPr lang="en-GB" baseline="0" dirty="0"/>
              <a:t>We feed it to learning algorithm</a:t>
            </a:r>
          </a:p>
          <a:p>
            <a:r>
              <a:rPr lang="en-GB" baseline="0" dirty="0"/>
              <a:t>Get prediction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72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If we consider data of student:</a:t>
            </a:r>
          </a:p>
          <a:p>
            <a:r>
              <a:rPr lang="en-GB" baseline="0" dirty="0"/>
              <a:t>Our dataset with Name, </a:t>
            </a:r>
            <a:r>
              <a:rPr lang="en-GB" baseline="0" dirty="0" err="1"/>
              <a:t>DoB</a:t>
            </a:r>
            <a:r>
              <a:rPr lang="en-GB" baseline="0" dirty="0"/>
              <a:t>, Address etc</a:t>
            </a:r>
          </a:p>
          <a:p>
            <a:r>
              <a:rPr lang="en-GB" baseline="0" dirty="0"/>
              <a:t>We need to clean it </a:t>
            </a:r>
          </a:p>
          <a:p>
            <a:r>
              <a:rPr lang="en-GB" baseline="0" dirty="0"/>
              <a:t>Need to extract features </a:t>
            </a:r>
          </a:p>
          <a:p>
            <a:r>
              <a:rPr lang="en-GB" baseline="0" dirty="0"/>
              <a:t>Then it become eligible to feed to ML algorithm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63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94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What is Supervised: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Try to learn from truth values provided by humans or from reliable source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b="0" i="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Unsupervised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Try to learn from unlabelled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Try to find patterns and categories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b="0" i="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 learning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gent forced to take action in an environment so as to maximize some notion of cumulative reward.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giving a bribe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’m pretty new to RL, so can’t talk much about it </a:t>
            </a:r>
            <a:endParaRPr lang="en-US" sz="1200" b="0" i="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7122-94A9-43E7-B89B-69B6F89547F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89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36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5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00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9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58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36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0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7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C5E3-814F-4E39-AF8E-5BB0E50215D8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30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EC5E3-814F-4E39-AF8E-5BB0E50215D8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3C4D-5F8B-4359-B670-97D9E6DE2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46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276" y="553791"/>
            <a:ext cx="11187977" cy="9144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Introduction To Machine Learning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5183371"/>
            <a:ext cx="3193963" cy="9901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30515" y="5324492"/>
            <a:ext cx="3959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@geekwhocodes</a:t>
            </a:r>
          </a:p>
        </p:txBody>
      </p:sp>
    </p:spTree>
    <p:extLst>
      <p:ext uri="{BB962C8B-B14F-4D97-AF65-F5344CB8AC3E}">
        <p14:creationId xmlns:p14="http://schemas.microsoft.com/office/powerpoint/2010/main" val="11144432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435475" y="-1"/>
            <a:ext cx="7756525" cy="685800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z</a:t>
            </a: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" y="6306389"/>
            <a:ext cx="1452765" cy="450357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4684539" y="597386"/>
            <a:ext cx="6767231" cy="683264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Categories or Types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63170" y="1615439"/>
            <a:ext cx="7301134" cy="2773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Supervised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Unsupervised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Reinforcement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4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B8611-5DC9-4A0C-9E1F-BF17A7CBE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411104"/>
            <a:ext cx="3753197" cy="2307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A52539-6252-473F-8380-48372ED9C285}"/>
              </a:ext>
            </a:extLst>
          </p:cNvPr>
          <p:cNvSpPr txBox="1"/>
          <p:nvPr/>
        </p:nvSpPr>
        <p:spPr>
          <a:xfrm>
            <a:off x="8839200" y="6110415"/>
            <a:ext cx="320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categorize ML problems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700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894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spc="-5" dirty="0">
                <a:latin typeface="Segoe UI" panose="020B0502040204020203" pitchFamily="34" charset="0"/>
                <a:cs typeface="Segoe UI" panose="020B0502040204020203" pitchFamily="34" charset="0"/>
              </a:rPr>
              <a:t>Ca</a:t>
            </a:r>
            <a:r>
              <a:rPr lang="en-US" sz="3600" spc="-35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egoriz</a:t>
            </a:r>
            <a:r>
              <a:rPr lang="en-US" sz="3600" spc="5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ng</a:t>
            </a:r>
            <a:r>
              <a:rPr lang="en-US" sz="3600" spc="7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  <a:r>
              <a:rPr lang="en-US" sz="3600" spc="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r>
              <a:rPr lang="en-US" sz="3600" spc="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spc="-5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3600" spc="-3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oblems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object 3">
            <a:extLst>
              <a:ext uri="{FF2B5EF4-FFF2-40B4-BE49-F238E27FC236}">
                <a16:creationId xmlns:a16="http://schemas.microsoft.com/office/drawing/2014/main" id="{8AE62E9B-5BFE-4A87-88F7-1287BB13310D}"/>
              </a:ext>
            </a:extLst>
          </p:cNvPr>
          <p:cNvSpPr txBox="1"/>
          <p:nvPr/>
        </p:nvSpPr>
        <p:spPr>
          <a:xfrm>
            <a:off x="188976" y="972312"/>
            <a:ext cx="5770245" cy="5842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Reg</a:t>
            </a:r>
            <a:r>
              <a:rPr sz="2400" spc="-5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es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ion</a:t>
            </a:r>
            <a:endParaRPr sz="2400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  <p:sp>
        <p:nvSpPr>
          <p:cNvPr id="94" name="object 4">
            <a:extLst>
              <a:ext uri="{FF2B5EF4-FFF2-40B4-BE49-F238E27FC236}">
                <a16:creationId xmlns:a16="http://schemas.microsoft.com/office/drawing/2014/main" id="{9B539715-0F63-44D2-9E4E-7808CDD64501}"/>
              </a:ext>
            </a:extLst>
          </p:cNvPr>
          <p:cNvSpPr txBox="1"/>
          <p:nvPr/>
        </p:nvSpPr>
        <p:spPr>
          <a:xfrm>
            <a:off x="6146291" y="972312"/>
            <a:ext cx="5832475" cy="584200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Clas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ification</a:t>
            </a:r>
            <a:endParaRPr sz="2400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  <p:sp>
        <p:nvSpPr>
          <p:cNvPr id="95" name="object 5">
            <a:extLst>
              <a:ext uri="{FF2B5EF4-FFF2-40B4-BE49-F238E27FC236}">
                <a16:creationId xmlns:a16="http://schemas.microsoft.com/office/drawing/2014/main" id="{B4939D89-8764-40AF-BE71-A701FF2F3948}"/>
              </a:ext>
            </a:extLst>
          </p:cNvPr>
          <p:cNvSpPr txBox="1"/>
          <p:nvPr/>
        </p:nvSpPr>
        <p:spPr>
          <a:xfrm>
            <a:off x="181355" y="3901440"/>
            <a:ext cx="5770245" cy="58420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/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Clustering</a:t>
            </a:r>
            <a:endParaRPr sz="2400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  <p:sp>
        <p:nvSpPr>
          <p:cNvPr id="96" name="object 6">
            <a:extLst>
              <a:ext uri="{FF2B5EF4-FFF2-40B4-BE49-F238E27FC236}">
                <a16:creationId xmlns:a16="http://schemas.microsoft.com/office/drawing/2014/main" id="{567F0D04-2E39-4058-B38C-DF5C933CC8D3}"/>
              </a:ext>
            </a:extLst>
          </p:cNvPr>
          <p:cNvSpPr txBox="1"/>
          <p:nvPr/>
        </p:nvSpPr>
        <p:spPr>
          <a:xfrm>
            <a:off x="6146291" y="3901440"/>
            <a:ext cx="5832475" cy="584200"/>
          </a:xfrm>
          <a:prstGeom prst="rect">
            <a:avLst/>
          </a:prstGeom>
          <a:solidFill>
            <a:srgbClr val="171616"/>
          </a:solidFill>
        </p:spPr>
        <p:txBody>
          <a:bodyPr vert="horz" wrap="square" lIns="0" tIns="0" rIns="0" bIns="0" rtlCol="0">
            <a:spAutoFit/>
          </a:bodyPr>
          <a:lstStyle/>
          <a:p>
            <a:pPr marL="1919605"/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Recom</a:t>
            </a:r>
            <a:r>
              <a:rPr sz="2400" spc="-30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ende</a:t>
            </a:r>
            <a:r>
              <a:rPr sz="2400" spc="2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endParaRPr sz="2400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  <p:sp>
        <p:nvSpPr>
          <p:cNvPr id="97" name="object 7">
            <a:extLst>
              <a:ext uri="{FF2B5EF4-FFF2-40B4-BE49-F238E27FC236}">
                <a16:creationId xmlns:a16="http://schemas.microsoft.com/office/drawing/2014/main" id="{7990F224-68B6-4D6A-BEFC-A3D7D78EB43B}"/>
              </a:ext>
            </a:extLst>
          </p:cNvPr>
          <p:cNvSpPr txBox="1"/>
          <p:nvPr/>
        </p:nvSpPr>
        <p:spPr>
          <a:xfrm>
            <a:off x="188976" y="1627632"/>
            <a:ext cx="5770245" cy="20320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/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edicting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eal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ed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outcom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endParaRPr sz="2000"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025" indent="-287020">
              <a:spcBef>
                <a:spcPts val="5"/>
              </a:spcBef>
              <a:buClr>
                <a:srgbClr val="FFFFFF"/>
              </a:buClr>
              <a:buFont typeface="Arial"/>
              <a:buChar char="•"/>
              <a:tabLst>
                <a:tab pos="835660" algn="l"/>
              </a:tabLst>
            </a:pP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How</a:t>
            </a:r>
            <a:r>
              <a:rPr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ma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custome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rs</a:t>
            </a:r>
            <a:r>
              <a:rPr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w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ll</a:t>
            </a:r>
            <a:r>
              <a:rPr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si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sit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nex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wee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k?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025" indent="-287020">
              <a:buClr>
                <a:srgbClr val="FFFFFF"/>
              </a:buClr>
              <a:buFont typeface="Arial"/>
              <a:buChar char="•"/>
              <a:tabLst>
                <a:tab pos="835660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How</a:t>
            </a:r>
            <a:r>
              <a:rPr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may</a:t>
            </a:r>
            <a:r>
              <a:rPr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pc="6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pc="-155" dirty="0">
                <a:solidFill>
                  <a:srgbClr val="FFFFFF"/>
                </a:solidFill>
                <a:latin typeface="Segoe UI Light"/>
                <a:cs typeface="Segoe UI Light"/>
              </a:rPr>
              <a:t>’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 wi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sell</a:t>
            </a:r>
            <a:r>
              <a:rPr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next year?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025" indent="-287020">
              <a:buClr>
                <a:srgbClr val="FFFFFF"/>
              </a:buClr>
              <a:buFont typeface="Arial"/>
              <a:buChar char="•"/>
              <a:tabLst>
                <a:tab pos="835660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we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edi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ts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om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eo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pc="-160" dirty="0">
                <a:solidFill>
                  <a:srgbClr val="FFFFFF"/>
                </a:solidFill>
                <a:latin typeface="Segoe UI Light"/>
                <a:cs typeface="Segoe UI Light"/>
              </a:rPr>
              <a:t>’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inco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e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om their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cl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ck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025"/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r>
              <a:rPr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ough</a:t>
            </a:r>
            <a:r>
              <a:rPr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inf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rmation?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025" indent="-287020">
              <a:buClr>
                <a:srgbClr val="FFFFFF"/>
              </a:buClr>
              <a:buFont typeface="Arial"/>
              <a:buChar char="•"/>
              <a:tabLst>
                <a:tab pos="835660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How</a:t>
            </a:r>
            <a:r>
              <a:rPr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ma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pc="-100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?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It</a:t>
            </a:r>
            <a:r>
              <a:rPr spc="-155" dirty="0">
                <a:solidFill>
                  <a:srgbClr val="FFFFFF"/>
                </a:solidFill>
                <a:latin typeface="Segoe UI Light"/>
                <a:cs typeface="Segoe UI Light"/>
              </a:rPr>
              <a:t>’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 </a:t>
            </a:r>
            <a:r>
              <a:rPr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eg</a:t>
            </a:r>
            <a:r>
              <a:rPr spc="-3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ession</a:t>
            </a:r>
            <a:r>
              <a:rPr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oblem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  <p:sp>
        <p:nvSpPr>
          <p:cNvPr id="98" name="object 8">
            <a:extLst>
              <a:ext uri="{FF2B5EF4-FFF2-40B4-BE49-F238E27FC236}">
                <a16:creationId xmlns:a16="http://schemas.microsoft.com/office/drawing/2014/main" id="{B34535F8-51B2-4150-95F3-4FD71C74F9A8}"/>
              </a:ext>
            </a:extLst>
          </p:cNvPr>
          <p:cNvSpPr txBox="1"/>
          <p:nvPr/>
        </p:nvSpPr>
        <p:spPr>
          <a:xfrm>
            <a:off x="6146291" y="1616964"/>
            <a:ext cx="5824855" cy="2052955"/>
          </a:xfrm>
          <a:prstGeom prst="rect">
            <a:avLst/>
          </a:prstGeom>
          <a:solidFill>
            <a:srgbClr val="3F3F3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/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000"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edicting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rut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ed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utcomes:</a:t>
            </a:r>
            <a:endParaRPr sz="2000"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6294" indent="-286385">
              <a:spcBef>
                <a:spcPts val="5"/>
              </a:spcBef>
              <a:buClr>
                <a:srgbClr val="FFFFFF"/>
              </a:buClr>
              <a:buFont typeface="Arial"/>
              <a:buChar char="•"/>
              <a:tabLst>
                <a:tab pos="836930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Will</a:t>
            </a:r>
            <a:r>
              <a:rPr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pa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next</a:t>
            </a:r>
            <a:r>
              <a:rPr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semest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?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6294" indent="-286385">
              <a:buClr>
                <a:srgbClr val="FFFFFF"/>
              </a:buClr>
              <a:buFont typeface="Arial"/>
              <a:buChar char="•"/>
              <a:tabLst>
                <a:tab pos="836930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this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io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raud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len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?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6294" indent="-286385">
              <a:buClr>
                <a:srgbClr val="FFFFFF"/>
              </a:buClr>
              <a:buFont typeface="Arial"/>
              <a:buChar char="•"/>
              <a:tabLst>
                <a:tab pos="836930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hi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spa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e-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mail?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  <p:sp>
        <p:nvSpPr>
          <p:cNvPr id="99" name="object 9">
            <a:extLst>
              <a:ext uri="{FF2B5EF4-FFF2-40B4-BE49-F238E27FC236}">
                <a16:creationId xmlns:a16="http://schemas.microsoft.com/office/drawing/2014/main" id="{1AFCA5A9-3229-4902-A151-CEDDDEB0852D}"/>
              </a:ext>
            </a:extLst>
          </p:cNvPr>
          <p:cNvSpPr txBox="1"/>
          <p:nvPr/>
        </p:nvSpPr>
        <p:spPr>
          <a:xfrm>
            <a:off x="181355" y="4570476"/>
            <a:ext cx="5770245" cy="1971039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/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lvin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Unsupe</a:t>
            </a:r>
            <a:r>
              <a:rPr sz="2000" spc="11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vise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rn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000"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b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ms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endParaRPr sz="200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025" indent="-286385">
              <a:spcBef>
                <a:spcPts val="5"/>
              </a:spcBef>
              <a:buClr>
                <a:srgbClr val="FFFFFF"/>
              </a:buClr>
              <a:buFont typeface="Arial"/>
              <a:buChar char="•"/>
              <a:tabLst>
                <a:tab pos="835660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Identi</a:t>
            </a:r>
            <a:r>
              <a:rPr spc="3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yin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chair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om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bu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ch</a:t>
            </a:r>
            <a:r>
              <a:rPr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diff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pc="-4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ent</a:t>
            </a:r>
            <a:r>
              <a:rPr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obje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s?</a:t>
            </a:r>
            <a:endParaRPr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025" indent="-286385">
              <a:buClr>
                <a:srgbClr val="FFFFFF"/>
              </a:buClr>
              <a:buFont typeface="Arial"/>
              <a:buChar char="•"/>
              <a:tabLst>
                <a:tab pos="835660" algn="l"/>
              </a:tabLst>
            </a:pP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-w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tin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ognit</a:t>
            </a:r>
            <a:r>
              <a:rPr spc="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on</a:t>
            </a:r>
            <a:endParaRPr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025" indent="-286385">
              <a:buClr>
                <a:srgbClr val="FFFFFF"/>
              </a:buClr>
              <a:buFont typeface="Arial"/>
              <a:buChar char="•"/>
              <a:tabLst>
                <a:tab pos="835660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hi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Ga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esh</a:t>
            </a:r>
            <a:r>
              <a:rPr spc="-90" dirty="0">
                <a:solidFill>
                  <a:srgbClr val="FFFFFF"/>
                </a:solidFill>
                <a:latin typeface="Segoe UI Light"/>
                <a:cs typeface="Segoe UI Light"/>
              </a:rPr>
              <a:t>'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FFFFFF"/>
                </a:solidFill>
                <a:latin typeface="Segoe UI Light"/>
                <a:cs typeface="Segoe UI Light"/>
              </a:rPr>
              <a:t>voic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?</a:t>
            </a:r>
            <a:endParaRPr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  <p:sp>
        <p:nvSpPr>
          <p:cNvPr id="100" name="object 10">
            <a:extLst>
              <a:ext uri="{FF2B5EF4-FFF2-40B4-BE49-F238E27FC236}">
                <a16:creationId xmlns:a16="http://schemas.microsoft.com/office/drawing/2014/main" id="{36E3B594-CE8A-4809-B4FF-0A7D0F62D7D0}"/>
              </a:ext>
            </a:extLst>
          </p:cNvPr>
          <p:cNvSpPr txBox="1"/>
          <p:nvPr/>
        </p:nvSpPr>
        <p:spPr>
          <a:xfrm>
            <a:off x="6153911" y="4570476"/>
            <a:ext cx="5824855" cy="1971039"/>
          </a:xfrm>
          <a:prstGeom prst="rect">
            <a:avLst/>
          </a:prstGeom>
          <a:solidFill>
            <a:srgbClr val="171616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/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Recommendin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uct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b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se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ist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000" spc="114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y:</a:t>
            </a:r>
            <a:endParaRPr sz="2000" dirty="0">
              <a:solidFill>
                <a:prstClr val="black"/>
              </a:solidFill>
              <a:latin typeface="Segoe UI Light"/>
              <a:cs typeface="Segoe UI Light"/>
            </a:endParaRPr>
          </a:p>
          <a:p>
            <a:pPr marL="835660" indent="-286385">
              <a:spcBef>
                <a:spcPts val="5"/>
              </a:spcBef>
              <a:buClr>
                <a:srgbClr val="FFFFFF"/>
              </a:buClr>
              <a:buFont typeface="Arial"/>
              <a:buChar char="•"/>
              <a:tabLst>
                <a:tab pos="836294" algn="l"/>
              </a:tabLst>
            </a:pP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Buil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din</a:t>
            </a:r>
            <a:r>
              <a:rPr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-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pc="-20" dirty="0">
                <a:solidFill>
                  <a:srgbClr val="FFFFFF"/>
                </a:solidFill>
                <a:latin typeface="Segoe UI Light"/>
                <a:cs typeface="Segoe UI Light"/>
              </a:rPr>
              <a:t>ommend</a:t>
            </a:r>
            <a:r>
              <a:rPr lang="en-US" spc="-2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lang="en-US" spc="-1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 Light"/>
                <a:cs typeface="Segoe UI Light"/>
              </a:rPr>
              <a:t>engines</a:t>
            </a:r>
            <a:endParaRPr dirty="0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6354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435475" y="-1"/>
            <a:ext cx="7756525" cy="685800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z</a:t>
            </a: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" y="6306389"/>
            <a:ext cx="1452765" cy="450357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4684539" y="597386"/>
            <a:ext cx="6767231" cy="683264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4539" y="1541367"/>
            <a:ext cx="7301134" cy="151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Cat or !Cat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5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B8611-5DC9-4A0C-9E1F-BF17A7CBE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411104"/>
            <a:ext cx="3753197" cy="2307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A52539-6252-473F-8380-48372ED9C285}"/>
              </a:ext>
            </a:extLst>
          </p:cNvPr>
          <p:cNvSpPr txBox="1"/>
          <p:nvPr/>
        </p:nvSpPr>
        <p:spPr>
          <a:xfrm>
            <a:off x="5451705" y="2604775"/>
            <a:ext cx="655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teach computer how to identify given image is Cat or !Cat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871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435475" y="-1"/>
            <a:ext cx="7756525" cy="685800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" y="6306389"/>
            <a:ext cx="1452765" cy="450357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4684539" y="597386"/>
            <a:ext cx="7301134" cy="683264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Q&amp;A, Resource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42559" y="1878037"/>
            <a:ext cx="7301134" cy="420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6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78037"/>
            <a:ext cx="2794563" cy="21735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832A8A-F6B5-4FA4-BACA-1E5E5B269696}"/>
              </a:ext>
            </a:extLst>
          </p:cNvPr>
          <p:cNvSpPr/>
          <p:nvPr/>
        </p:nvSpPr>
        <p:spPr>
          <a:xfrm>
            <a:off x="4663170" y="1615439"/>
            <a:ext cx="7301134" cy="2773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https://www.coursera.org/learn/machine-learning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https://medium.com/machine-learning-for-humans/how-to-learn-machine-learning-24d53bb64aa1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https://github.com/ujjwalkarn/Machine-Learning-Tutorials</a:t>
            </a:r>
          </a:p>
        </p:txBody>
      </p:sp>
    </p:spTree>
    <p:extLst>
      <p:ext uri="{BB962C8B-B14F-4D97-AF65-F5344CB8AC3E}">
        <p14:creationId xmlns:p14="http://schemas.microsoft.com/office/powerpoint/2010/main" val="29705160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23963"/>
            <a:ext cx="8202304" cy="12560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Thank you </a:t>
            </a:r>
            <a:r>
              <a:rPr lang="en-GB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</a:t>
            </a:r>
            <a:endParaRPr lang="en-GB" sz="36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0085" y="6211669"/>
            <a:ext cx="512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Bradley Hand ITC" panose="03070402050302030203" pitchFamily="66" charset="0"/>
              </a:rPr>
              <a:t>*source of images: various search engines</a:t>
            </a:r>
          </a:p>
          <a:p>
            <a:r>
              <a:rPr lang="en-GB" dirty="0">
                <a:solidFill>
                  <a:srgbClr val="002060"/>
                </a:solidFill>
                <a:latin typeface="Bradley Hand ITC" panose="03070402050302030203" pitchFamily="66" charset="0"/>
              </a:rPr>
              <a:t>*I don’t own some images used in this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BE2FF-9CE2-47CA-ADBF-2CB235424907}"/>
              </a:ext>
            </a:extLst>
          </p:cNvPr>
          <p:cNvSpPr txBox="1"/>
          <p:nvPr/>
        </p:nvSpPr>
        <p:spPr>
          <a:xfrm>
            <a:off x="4966965" y="3638007"/>
            <a:ext cx="5609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Bradley Hand ITC" panose="03070402050302030203" pitchFamily="66" charset="0"/>
                <a:cs typeface="Segoe UI" panose="020B0502040204020203" pitchFamily="34" charset="0"/>
              </a:rPr>
              <a:t>Find this presentation at:</a:t>
            </a: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https://github.com/geekwhocodes/MLHandsOn</a:t>
            </a:r>
          </a:p>
        </p:txBody>
      </p:sp>
    </p:spTree>
    <p:extLst>
      <p:ext uri="{BB962C8B-B14F-4D97-AF65-F5344CB8AC3E}">
        <p14:creationId xmlns:p14="http://schemas.microsoft.com/office/powerpoint/2010/main" val="149481481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1950" y="229317"/>
            <a:ext cx="11521415" cy="75229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Agenda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61950" y="1604961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61950" y="2495358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61950" y="3385755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1950" y="4276152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61994" y="1604961"/>
            <a:ext cx="10621371" cy="8229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GB" sz="4000" spc="-5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Introduction 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61994" y="2495358"/>
            <a:ext cx="10621371" cy="8229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GB" sz="4000" spc="-5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Terminology</a:t>
            </a:r>
            <a:endParaRPr lang="en-US" sz="4000" spc="-5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09619" y="3385755"/>
            <a:ext cx="10621371" cy="8229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4000" spc="-5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Machine Learning Workflow	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61994" y="4276152"/>
            <a:ext cx="10621371" cy="8229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GB" sz="4000" spc="-5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Categories or Types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61950" y="5198585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261994" y="5198585"/>
            <a:ext cx="10621371" cy="8229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GB" sz="4000" spc="-5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4000" spc="-5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6962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435475" y="-1"/>
            <a:ext cx="7756525" cy="685800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" y="6306389"/>
            <a:ext cx="1452765" cy="450357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4684539" y="597386"/>
            <a:ext cx="6767231" cy="683264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4539" y="1737851"/>
            <a:ext cx="7301134" cy="420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is a field of computer science that gives computers the ability to learn without being explicitly programmed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Subfield of AI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blocks to make computers learn to respond/behave more intelligently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various techniques and implementations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It’s an iterative process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B8611-5DC9-4A0C-9E1F-BF17A7CBE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411104"/>
            <a:ext cx="3753197" cy="230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955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435475" y="-1"/>
            <a:ext cx="7756525" cy="685800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" y="6306389"/>
            <a:ext cx="1452765" cy="450357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4684539" y="597386"/>
            <a:ext cx="6767231" cy="683264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Terminology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4539" y="1737851"/>
            <a:ext cx="7301134" cy="420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2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A2DB6-9AE0-4F3F-9243-45618F5F4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1737851"/>
            <a:ext cx="3718559" cy="3657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9EEFE7-3DFA-4EC9-BC85-897197703296}"/>
              </a:ext>
            </a:extLst>
          </p:cNvPr>
          <p:cNvSpPr/>
          <p:nvPr/>
        </p:nvSpPr>
        <p:spPr>
          <a:xfrm>
            <a:off x="4836939" y="1890251"/>
            <a:ext cx="7301134" cy="420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Training, Testing 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846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6955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Terminology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35503F-ACA6-4534-BD83-13EB7A64A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3190"/>
              </p:ext>
            </p:extLst>
          </p:nvPr>
        </p:nvGraphicFramePr>
        <p:xfrm>
          <a:off x="152400" y="1836482"/>
          <a:ext cx="4419600" cy="436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91402818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80313038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65612652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528399284"/>
                    </a:ext>
                  </a:extLst>
                </a:gridCol>
              </a:tblGrid>
              <a:tr h="49134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#Hours Study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Attendance (%)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 Year Passed?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Pass?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804447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90%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544500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20%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365041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70%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060072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99%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803405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65%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966202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50%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501570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78%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773872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….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….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284996"/>
                  </a:ext>
                </a:extLst>
              </a:tr>
              <a:tr h="42771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….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….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……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……...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550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E3527D-FDC2-4877-9A2B-97BD62357BAC}"/>
              </a:ext>
            </a:extLst>
          </p:cNvPr>
          <p:cNvSpPr txBox="1"/>
          <p:nvPr/>
        </p:nvSpPr>
        <p:spPr>
          <a:xfrm>
            <a:off x="152400" y="1004415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F14437-820A-4AB0-B8A0-6717240F973A}"/>
              </a:ext>
            </a:extLst>
          </p:cNvPr>
          <p:cNvCxnSpPr>
            <a:cxnSpLocks/>
          </p:cNvCxnSpPr>
          <p:nvPr/>
        </p:nvCxnSpPr>
        <p:spPr>
          <a:xfrm>
            <a:off x="4724400" y="4419600"/>
            <a:ext cx="0" cy="178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200C13-E415-473C-BEFE-125301DF767B}"/>
              </a:ext>
            </a:extLst>
          </p:cNvPr>
          <p:cNvCxnSpPr>
            <a:cxnSpLocks/>
          </p:cNvCxnSpPr>
          <p:nvPr/>
        </p:nvCxnSpPr>
        <p:spPr>
          <a:xfrm flipV="1">
            <a:off x="4724400" y="1836482"/>
            <a:ext cx="0" cy="192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96216D-0FA8-42A0-A6A6-E25A6A90B5D0}"/>
              </a:ext>
            </a:extLst>
          </p:cNvPr>
          <p:cNvSpPr txBox="1"/>
          <p:nvPr/>
        </p:nvSpPr>
        <p:spPr>
          <a:xfrm>
            <a:off x="4572000" y="3920123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725C9D-0726-4C6E-99B0-533DC8ED62BC}"/>
              </a:ext>
            </a:extLst>
          </p:cNvPr>
          <p:cNvSpPr/>
          <p:nvPr/>
        </p:nvSpPr>
        <p:spPr>
          <a:xfrm>
            <a:off x="3454400" y="1747520"/>
            <a:ext cx="1198880" cy="4537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6EC240-D6DD-46A1-A43F-8C858C1B6878}"/>
              </a:ext>
            </a:extLst>
          </p:cNvPr>
          <p:cNvCxnSpPr/>
          <p:nvPr/>
        </p:nvCxnSpPr>
        <p:spPr>
          <a:xfrm flipH="1">
            <a:off x="2245360" y="6285213"/>
            <a:ext cx="1209040" cy="156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9E433F-C3E1-4836-B12A-B95D19369DF4}"/>
              </a:ext>
            </a:extLst>
          </p:cNvPr>
          <p:cNvSpPr txBox="1"/>
          <p:nvPr/>
        </p:nvSpPr>
        <p:spPr>
          <a:xfrm>
            <a:off x="152400" y="6302204"/>
            <a:ext cx="21389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Truth Values/Labels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1407F8-0677-457E-948B-96E037AE6DB9}"/>
              </a:ext>
            </a:extLst>
          </p:cNvPr>
          <p:cNvSpPr/>
          <p:nvPr/>
        </p:nvSpPr>
        <p:spPr>
          <a:xfrm>
            <a:off x="71120" y="2326640"/>
            <a:ext cx="4754880" cy="4712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BCD65C-7DC8-4A45-AD1A-067EB717281C}"/>
              </a:ext>
            </a:extLst>
          </p:cNvPr>
          <p:cNvCxnSpPr>
            <a:cxnSpLocks/>
          </p:cNvCxnSpPr>
          <p:nvPr/>
        </p:nvCxnSpPr>
        <p:spPr>
          <a:xfrm flipV="1">
            <a:off x="4826000" y="1747520"/>
            <a:ext cx="487680" cy="5791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20A0431-E750-4C87-9F12-C878FE677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98613"/>
              </p:ext>
            </p:extLst>
          </p:nvPr>
        </p:nvGraphicFramePr>
        <p:xfrm>
          <a:off x="5313680" y="1376680"/>
          <a:ext cx="463296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276167126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89235894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42365585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06150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90%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498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F8AC8B5-FDC7-4CDB-B562-F6AD2DB09E77}"/>
              </a:ext>
            </a:extLst>
          </p:cNvPr>
          <p:cNvSpPr txBox="1"/>
          <p:nvPr/>
        </p:nvSpPr>
        <p:spPr>
          <a:xfrm>
            <a:off x="10434320" y="136055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1 example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CE4CE4-12D1-42F7-B5CE-224156D54DFF}"/>
              </a:ext>
            </a:extLst>
          </p:cNvPr>
          <p:cNvSpPr txBox="1"/>
          <p:nvPr/>
        </p:nvSpPr>
        <p:spPr>
          <a:xfrm>
            <a:off x="5300694" y="1938874"/>
            <a:ext cx="634725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Train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Large slice of our dataset (90%)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Testing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Remaining slice of our dataset (10%)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Feature extraction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Extracting relevant information to predict the label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Example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Students Name, Mobile Number doesn't matter to predict the label in give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94209193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435475" y="-1"/>
            <a:ext cx="7756525" cy="685800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" y="6306389"/>
            <a:ext cx="1452765" cy="450357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4684539" y="597386"/>
            <a:ext cx="6767231" cy="683264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Workflow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4539" y="1737851"/>
            <a:ext cx="7301134" cy="420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822960" cy="82296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rPr>
              <a:t>3</a:t>
            </a: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 panose="020B0402040204020203" pitchFamily="34" charset="0"/>
              <a:ea typeface="Segoe UI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A2DB6-9AE0-4F3F-9243-45618F5F4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1737851"/>
            <a:ext cx="3718559" cy="3657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9EEFE7-3DFA-4EC9-BC85-897197703296}"/>
              </a:ext>
            </a:extLst>
          </p:cNvPr>
          <p:cNvSpPr/>
          <p:nvPr/>
        </p:nvSpPr>
        <p:spPr>
          <a:xfrm>
            <a:off x="4836939" y="1890251"/>
            <a:ext cx="7301134" cy="420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in a Nutshell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824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8784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GB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Machine Learning in a Nutshell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2A2E7CE-8A70-416F-898D-8CE382246F4B}"/>
              </a:ext>
            </a:extLst>
          </p:cNvPr>
          <p:cNvSpPr/>
          <p:nvPr/>
        </p:nvSpPr>
        <p:spPr>
          <a:xfrm>
            <a:off x="3188969" y="3405378"/>
            <a:ext cx="1211580" cy="10160"/>
          </a:xfrm>
          <a:custGeom>
            <a:avLst/>
            <a:gdLst/>
            <a:ahLst/>
            <a:cxnLst/>
            <a:rect l="l" t="t" r="r" b="b"/>
            <a:pathLst>
              <a:path w="1211579" h="10160">
                <a:moveTo>
                  <a:pt x="0" y="10027"/>
                </a:moveTo>
                <a:lnTo>
                  <a:pt x="1211061" y="0"/>
                </a:lnTo>
              </a:path>
            </a:pathLst>
          </a:custGeom>
          <a:ln w="32003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DA0E23E-C87C-4714-9644-61F6FEF0527A}"/>
              </a:ext>
            </a:extLst>
          </p:cNvPr>
          <p:cNvSpPr/>
          <p:nvPr/>
        </p:nvSpPr>
        <p:spPr>
          <a:xfrm>
            <a:off x="4334255" y="3325367"/>
            <a:ext cx="161290" cy="160020"/>
          </a:xfrm>
          <a:custGeom>
            <a:avLst/>
            <a:gdLst/>
            <a:ahLst/>
            <a:cxnLst/>
            <a:rect l="l" t="t" r="r" b="b"/>
            <a:pathLst>
              <a:path w="161289" h="160020">
                <a:moveTo>
                  <a:pt x="0" y="0"/>
                </a:moveTo>
                <a:lnTo>
                  <a:pt x="64769" y="79491"/>
                </a:lnTo>
                <a:lnTo>
                  <a:pt x="1402" y="160019"/>
                </a:lnTo>
                <a:lnTo>
                  <a:pt x="160903" y="78607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19FA853-296B-4D50-99F2-212AC8868D75}"/>
              </a:ext>
            </a:extLst>
          </p:cNvPr>
          <p:cNvSpPr/>
          <p:nvPr/>
        </p:nvSpPr>
        <p:spPr>
          <a:xfrm>
            <a:off x="4431791" y="2901695"/>
            <a:ext cx="1795271" cy="1083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0FFFCD0-1B2A-424C-8365-3862C6AF3715}"/>
              </a:ext>
            </a:extLst>
          </p:cNvPr>
          <p:cNvSpPr/>
          <p:nvPr/>
        </p:nvSpPr>
        <p:spPr>
          <a:xfrm>
            <a:off x="4479035" y="2930652"/>
            <a:ext cx="1700530" cy="987425"/>
          </a:xfrm>
          <a:custGeom>
            <a:avLst/>
            <a:gdLst/>
            <a:ahLst/>
            <a:cxnLst/>
            <a:rect l="l" t="t" r="r" b="b"/>
            <a:pathLst>
              <a:path w="1700529" h="987425">
                <a:moveTo>
                  <a:pt x="0" y="493532"/>
                </a:moveTo>
                <a:lnTo>
                  <a:pt x="246887" y="0"/>
                </a:lnTo>
                <a:lnTo>
                  <a:pt x="1453530" y="0"/>
                </a:lnTo>
                <a:lnTo>
                  <a:pt x="1700418" y="493532"/>
                </a:lnTo>
                <a:lnTo>
                  <a:pt x="1453530" y="987039"/>
                </a:lnTo>
                <a:lnTo>
                  <a:pt x="246887" y="987039"/>
                </a:lnTo>
                <a:lnTo>
                  <a:pt x="0" y="493532"/>
                </a:lnTo>
                <a:close/>
              </a:path>
            </a:pathLst>
          </a:custGeom>
          <a:ln w="12191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B88E8E2-884D-44BF-8469-B3298F6E42AA}"/>
              </a:ext>
            </a:extLst>
          </p:cNvPr>
          <p:cNvSpPr txBox="1"/>
          <p:nvPr/>
        </p:nvSpPr>
        <p:spPr>
          <a:xfrm>
            <a:off x="4796794" y="3062557"/>
            <a:ext cx="93853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</a:pPr>
            <a:r>
              <a:rPr sz="1800" b="0" spc="-10" dirty="0">
                <a:latin typeface="Segoe UI Light"/>
                <a:cs typeface="Segoe UI Light"/>
              </a:rPr>
              <a:t>M</a:t>
            </a:r>
            <a:r>
              <a:rPr sz="1800" b="0" spc="-15" dirty="0">
                <a:latin typeface="Segoe UI Light"/>
                <a:cs typeface="Segoe UI Light"/>
              </a:rPr>
              <a:t>a</a:t>
            </a:r>
            <a:r>
              <a:rPr sz="1800" b="0" spc="-20" dirty="0">
                <a:latin typeface="Segoe UI Light"/>
                <a:cs typeface="Segoe UI Light"/>
              </a:rPr>
              <a:t>c</a:t>
            </a:r>
            <a:r>
              <a:rPr sz="1800" b="0" spc="-15" dirty="0">
                <a:latin typeface="Segoe UI Light"/>
                <a:cs typeface="Segoe UI Light"/>
              </a:rPr>
              <a:t>h</a:t>
            </a:r>
            <a:r>
              <a:rPr sz="1800" b="0" spc="-5" dirty="0">
                <a:latin typeface="Segoe UI Light"/>
                <a:cs typeface="Segoe UI Light"/>
              </a:rPr>
              <a:t>ine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Segoe UI Light"/>
                <a:cs typeface="Segoe UI Light"/>
              </a:rPr>
              <a:t>l</a:t>
            </a:r>
            <a:r>
              <a:rPr sz="1800" b="0" spc="-5" dirty="0">
                <a:latin typeface="Segoe UI Light"/>
                <a:cs typeface="Segoe UI Light"/>
              </a:rPr>
              <a:t>e</a:t>
            </a:r>
            <a:r>
              <a:rPr sz="1800" b="0" spc="-15" dirty="0">
                <a:latin typeface="Segoe UI Light"/>
                <a:cs typeface="Segoe UI Light"/>
              </a:rPr>
              <a:t>a</a:t>
            </a:r>
            <a:r>
              <a:rPr sz="1800" b="0" spc="5" dirty="0">
                <a:latin typeface="Segoe UI Light"/>
                <a:cs typeface="Segoe UI Light"/>
              </a:rPr>
              <a:t>r</a:t>
            </a:r>
            <a:r>
              <a:rPr sz="1800" b="0" spc="-5" dirty="0">
                <a:latin typeface="Segoe UI Light"/>
                <a:cs typeface="Segoe UI Light"/>
              </a:rPr>
              <a:t>n</a:t>
            </a:r>
            <a:r>
              <a:rPr sz="1800" b="0" dirty="0">
                <a:latin typeface="Segoe UI Light"/>
                <a:cs typeface="Segoe UI Light"/>
              </a:rPr>
              <a:t>i</a:t>
            </a:r>
            <a:r>
              <a:rPr sz="1800" b="0" spc="-30" dirty="0">
                <a:latin typeface="Segoe UI Light"/>
                <a:cs typeface="Segoe UI Light"/>
              </a:rPr>
              <a:t>ng</a:t>
            </a:r>
            <a:r>
              <a:rPr sz="1800" b="0" spc="-30" dirty="0">
                <a:latin typeface="Times New Roman"/>
                <a:cs typeface="Times New Roman"/>
              </a:rPr>
              <a:t> </a:t>
            </a:r>
            <a:r>
              <a:rPr sz="1800" b="0" spc="-15" dirty="0">
                <a:latin typeface="Segoe UI Light"/>
                <a:cs typeface="Segoe UI Light"/>
              </a:rPr>
              <a:t>a</a:t>
            </a:r>
            <a:r>
              <a:rPr sz="1800" b="0" dirty="0">
                <a:latin typeface="Segoe UI Light"/>
                <a:cs typeface="Segoe UI Light"/>
              </a:rPr>
              <a:t>l</a:t>
            </a:r>
            <a:r>
              <a:rPr sz="1800" b="0" spc="-15" dirty="0">
                <a:latin typeface="Segoe UI Light"/>
                <a:cs typeface="Segoe UI Light"/>
              </a:rPr>
              <a:t>g</a:t>
            </a:r>
            <a:r>
              <a:rPr sz="1800" b="0" spc="-5" dirty="0">
                <a:latin typeface="Segoe UI Light"/>
                <a:cs typeface="Segoe UI Light"/>
              </a:rPr>
              <a:t>o</a:t>
            </a:r>
            <a:r>
              <a:rPr sz="1800" b="0" spc="-10" dirty="0">
                <a:latin typeface="Segoe UI Light"/>
                <a:cs typeface="Segoe UI Light"/>
              </a:rPr>
              <a:t>r</a:t>
            </a:r>
            <a:r>
              <a:rPr sz="1800" b="0" dirty="0">
                <a:latin typeface="Segoe UI Light"/>
                <a:cs typeface="Segoe UI Light"/>
              </a:rPr>
              <a:t>i</a:t>
            </a:r>
            <a:r>
              <a:rPr sz="1800" b="0" spc="-5" dirty="0">
                <a:latin typeface="Segoe UI Light"/>
                <a:cs typeface="Segoe UI Light"/>
              </a:rPr>
              <a:t>t</a:t>
            </a:r>
            <a:r>
              <a:rPr sz="1800" b="0" spc="-20" dirty="0">
                <a:latin typeface="Segoe UI Light"/>
                <a:cs typeface="Segoe UI Light"/>
              </a:rPr>
              <a:t>hm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D59906DE-069F-45A9-9051-AA8C8A51AAF4}"/>
              </a:ext>
            </a:extLst>
          </p:cNvPr>
          <p:cNvSpPr/>
          <p:nvPr/>
        </p:nvSpPr>
        <p:spPr>
          <a:xfrm>
            <a:off x="6163817" y="3409950"/>
            <a:ext cx="595630" cy="0"/>
          </a:xfrm>
          <a:custGeom>
            <a:avLst/>
            <a:gdLst/>
            <a:ahLst/>
            <a:cxnLst/>
            <a:rect l="l" t="t" r="r" b="b"/>
            <a:pathLst>
              <a:path w="595629">
                <a:moveTo>
                  <a:pt x="0" y="0"/>
                </a:moveTo>
                <a:lnTo>
                  <a:pt x="595518" y="0"/>
                </a:lnTo>
              </a:path>
            </a:pathLst>
          </a:custGeom>
          <a:ln w="32003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05D330EB-970C-4AAD-A47E-6F975A6DCB59}"/>
              </a:ext>
            </a:extLst>
          </p:cNvPr>
          <p:cNvSpPr/>
          <p:nvPr/>
        </p:nvSpPr>
        <p:spPr>
          <a:xfrm>
            <a:off x="6694931" y="332841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0"/>
                </a:moveTo>
                <a:lnTo>
                  <a:pt x="64007" y="80009"/>
                </a:lnTo>
                <a:lnTo>
                  <a:pt x="0" y="160019"/>
                </a:lnTo>
                <a:lnTo>
                  <a:pt x="160019" y="80009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F37BC40-77AE-44A6-8335-34EECFD61707}"/>
              </a:ext>
            </a:extLst>
          </p:cNvPr>
          <p:cNvSpPr/>
          <p:nvPr/>
        </p:nvSpPr>
        <p:spPr>
          <a:xfrm>
            <a:off x="6807707" y="2901695"/>
            <a:ext cx="1391411" cy="1083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C0042540-2C8C-4A3F-AFB5-A7F6FB6E5D02}"/>
              </a:ext>
            </a:extLst>
          </p:cNvPr>
          <p:cNvSpPr/>
          <p:nvPr/>
        </p:nvSpPr>
        <p:spPr>
          <a:xfrm>
            <a:off x="6854952" y="2930652"/>
            <a:ext cx="1296670" cy="987425"/>
          </a:xfrm>
          <a:custGeom>
            <a:avLst/>
            <a:gdLst/>
            <a:ahLst/>
            <a:cxnLst/>
            <a:rect l="l" t="t" r="r" b="b"/>
            <a:pathLst>
              <a:path w="1296670" h="987425">
                <a:moveTo>
                  <a:pt x="0" y="164470"/>
                </a:moveTo>
                <a:lnTo>
                  <a:pt x="5730" y="121523"/>
                </a:lnTo>
                <a:lnTo>
                  <a:pt x="21732" y="82814"/>
                </a:lnTo>
                <a:lnTo>
                  <a:pt x="46603" y="49773"/>
                </a:lnTo>
                <a:lnTo>
                  <a:pt x="78882" y="23987"/>
                </a:lnTo>
                <a:lnTo>
                  <a:pt x="117104" y="6979"/>
                </a:lnTo>
                <a:lnTo>
                  <a:pt x="159776" y="121"/>
                </a:lnTo>
                <a:lnTo>
                  <a:pt x="1131813" y="0"/>
                </a:lnTo>
                <a:lnTo>
                  <a:pt x="1146566" y="640"/>
                </a:lnTo>
                <a:lnTo>
                  <a:pt x="1188201" y="9905"/>
                </a:lnTo>
                <a:lnTo>
                  <a:pt x="1225295" y="29077"/>
                </a:lnTo>
                <a:lnTo>
                  <a:pt x="1256019" y="56631"/>
                </a:lnTo>
                <a:lnTo>
                  <a:pt x="1279154" y="91043"/>
                </a:lnTo>
                <a:lnTo>
                  <a:pt x="1292992" y="130820"/>
                </a:lnTo>
                <a:lnTo>
                  <a:pt x="1296405" y="822563"/>
                </a:lnTo>
                <a:lnTo>
                  <a:pt x="1295796" y="837316"/>
                </a:lnTo>
                <a:lnTo>
                  <a:pt x="1286499" y="878951"/>
                </a:lnTo>
                <a:lnTo>
                  <a:pt x="1267327" y="915923"/>
                </a:lnTo>
                <a:lnTo>
                  <a:pt x="1239773" y="946784"/>
                </a:lnTo>
                <a:lnTo>
                  <a:pt x="1205362" y="969776"/>
                </a:lnTo>
                <a:lnTo>
                  <a:pt x="1165494" y="983610"/>
                </a:lnTo>
                <a:lnTo>
                  <a:pt x="164591" y="987039"/>
                </a:lnTo>
                <a:lnTo>
                  <a:pt x="149870" y="986408"/>
                </a:lnTo>
                <a:lnTo>
                  <a:pt x="108082" y="977133"/>
                </a:lnTo>
                <a:lnTo>
                  <a:pt x="71109" y="957965"/>
                </a:lnTo>
                <a:lnTo>
                  <a:pt x="40385" y="930401"/>
                </a:lnTo>
                <a:lnTo>
                  <a:pt x="17282" y="895980"/>
                </a:lnTo>
                <a:lnTo>
                  <a:pt x="3444" y="856244"/>
                </a:lnTo>
                <a:lnTo>
                  <a:pt x="0" y="164470"/>
                </a:lnTo>
                <a:close/>
              </a:path>
            </a:pathLst>
          </a:custGeom>
          <a:ln w="12191">
            <a:solidFill>
              <a:srgbClr val="A42A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A7A34FA3-8547-48B5-8F65-16820CEA59B1}"/>
              </a:ext>
            </a:extLst>
          </p:cNvPr>
          <p:cNvSpPr txBox="1"/>
          <p:nvPr/>
        </p:nvSpPr>
        <p:spPr>
          <a:xfrm>
            <a:off x="7147692" y="3306778"/>
            <a:ext cx="635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dirty="0">
                <a:latin typeface="Segoe UI Light"/>
                <a:cs typeface="Segoe UI Light"/>
              </a:rPr>
              <a:t>M</a:t>
            </a:r>
            <a:r>
              <a:rPr sz="1800" b="0" spc="-5" dirty="0">
                <a:latin typeface="Segoe UI Light"/>
                <a:cs typeface="Segoe UI Light"/>
              </a:rPr>
              <a:t>od</a:t>
            </a:r>
            <a:r>
              <a:rPr sz="1800" b="0" spc="-10" dirty="0">
                <a:latin typeface="Segoe UI Light"/>
                <a:cs typeface="Segoe UI Light"/>
              </a:rPr>
              <a:t>el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0931BE7E-4D97-4217-BC97-EADEEF54304E}"/>
              </a:ext>
            </a:extLst>
          </p:cNvPr>
          <p:cNvSpPr/>
          <p:nvPr/>
        </p:nvSpPr>
        <p:spPr>
          <a:xfrm>
            <a:off x="7109459" y="3985260"/>
            <a:ext cx="521334" cy="682625"/>
          </a:xfrm>
          <a:custGeom>
            <a:avLst/>
            <a:gdLst/>
            <a:ahLst/>
            <a:cxnLst/>
            <a:rect l="l" t="t" r="r" b="b"/>
            <a:pathLst>
              <a:path w="521334" h="682625">
                <a:moveTo>
                  <a:pt x="0" y="682121"/>
                </a:moveTo>
                <a:lnTo>
                  <a:pt x="38618" y="678048"/>
                </a:lnTo>
                <a:lnTo>
                  <a:pt x="110368" y="668786"/>
                </a:lnTo>
                <a:lnTo>
                  <a:pt x="175259" y="657737"/>
                </a:lnTo>
                <a:lnTo>
                  <a:pt x="233690" y="644651"/>
                </a:lnTo>
                <a:lnTo>
                  <a:pt x="285871" y="629162"/>
                </a:lnTo>
                <a:lnTo>
                  <a:pt x="332110" y="610874"/>
                </a:lnTo>
                <a:lnTo>
                  <a:pt x="372739" y="589538"/>
                </a:lnTo>
                <a:lnTo>
                  <a:pt x="407913" y="564510"/>
                </a:lnTo>
                <a:lnTo>
                  <a:pt x="438149" y="535817"/>
                </a:lnTo>
                <a:lnTo>
                  <a:pt x="463539" y="502788"/>
                </a:lnTo>
                <a:lnTo>
                  <a:pt x="483626" y="467355"/>
                </a:lnTo>
                <a:lnTo>
                  <a:pt x="498866" y="430017"/>
                </a:lnTo>
                <a:lnTo>
                  <a:pt x="510296" y="389250"/>
                </a:lnTo>
                <a:lnTo>
                  <a:pt x="517641" y="345317"/>
                </a:lnTo>
                <a:lnTo>
                  <a:pt x="520964" y="298454"/>
                </a:lnTo>
                <a:lnTo>
                  <a:pt x="520964" y="273938"/>
                </a:lnTo>
                <a:lnTo>
                  <a:pt x="517397" y="223265"/>
                </a:lnTo>
                <a:lnTo>
                  <a:pt x="509137" y="170175"/>
                </a:lnTo>
                <a:lnTo>
                  <a:pt x="495940" y="115193"/>
                </a:lnTo>
                <a:lnTo>
                  <a:pt x="477530" y="58292"/>
                </a:lnTo>
                <a:lnTo>
                  <a:pt x="466343" y="29336"/>
                </a:lnTo>
                <a:lnTo>
                  <a:pt x="453633" y="0"/>
                </a:lnTo>
              </a:path>
            </a:pathLst>
          </a:custGeom>
          <a:ln w="12191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04F9E9D2-74CA-45F9-914C-ECCF7DBE84B0}"/>
              </a:ext>
            </a:extLst>
          </p:cNvPr>
          <p:cNvSpPr/>
          <p:nvPr/>
        </p:nvSpPr>
        <p:spPr>
          <a:xfrm>
            <a:off x="7530083" y="3918204"/>
            <a:ext cx="91440" cy="141605"/>
          </a:xfrm>
          <a:custGeom>
            <a:avLst/>
            <a:gdLst/>
            <a:ahLst/>
            <a:cxnLst/>
            <a:rect l="l" t="t" r="r" b="b"/>
            <a:pathLst>
              <a:path w="91440" h="141604">
                <a:moveTo>
                  <a:pt x="0" y="0"/>
                </a:moveTo>
                <a:lnTo>
                  <a:pt x="121" y="141482"/>
                </a:lnTo>
                <a:lnTo>
                  <a:pt x="34168" y="67817"/>
                </a:lnTo>
                <a:lnTo>
                  <a:pt x="91074" y="67817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F9068233-0898-4891-A878-62F3DEA6A844}"/>
              </a:ext>
            </a:extLst>
          </p:cNvPr>
          <p:cNvSpPr/>
          <p:nvPr/>
        </p:nvSpPr>
        <p:spPr>
          <a:xfrm>
            <a:off x="7564252" y="3986022"/>
            <a:ext cx="80010" cy="17145"/>
          </a:xfrm>
          <a:custGeom>
            <a:avLst/>
            <a:gdLst/>
            <a:ahLst/>
            <a:cxnLst/>
            <a:rect l="l" t="t" r="r" b="b"/>
            <a:pathLst>
              <a:path w="80009" h="17145">
                <a:moveTo>
                  <a:pt x="56906" y="0"/>
                </a:moveTo>
                <a:lnTo>
                  <a:pt x="0" y="0"/>
                </a:lnTo>
                <a:lnTo>
                  <a:pt x="79491" y="16895"/>
                </a:lnTo>
                <a:lnTo>
                  <a:pt x="56906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593493EE-C3DC-4740-9149-5FD74AC8C08F}"/>
              </a:ext>
            </a:extLst>
          </p:cNvPr>
          <p:cNvSpPr/>
          <p:nvPr/>
        </p:nvSpPr>
        <p:spPr>
          <a:xfrm>
            <a:off x="6115811" y="4613147"/>
            <a:ext cx="2013203" cy="1053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441770F-C85F-4851-8528-65ED4C7FE008}"/>
              </a:ext>
            </a:extLst>
          </p:cNvPr>
          <p:cNvSpPr/>
          <p:nvPr/>
        </p:nvSpPr>
        <p:spPr>
          <a:xfrm>
            <a:off x="6163055" y="4640579"/>
            <a:ext cx="1918970" cy="958850"/>
          </a:xfrm>
          <a:custGeom>
            <a:avLst/>
            <a:gdLst/>
            <a:ahLst/>
            <a:cxnLst/>
            <a:rect l="l" t="t" r="r" b="b"/>
            <a:pathLst>
              <a:path w="1918970" h="958850">
                <a:moveTo>
                  <a:pt x="0" y="479166"/>
                </a:moveTo>
                <a:lnTo>
                  <a:pt x="3169" y="439923"/>
                </a:lnTo>
                <a:lnTo>
                  <a:pt x="12588" y="401442"/>
                </a:lnTo>
                <a:lnTo>
                  <a:pt x="27828" y="363986"/>
                </a:lnTo>
                <a:lnTo>
                  <a:pt x="48889" y="327659"/>
                </a:lnTo>
                <a:lnTo>
                  <a:pt x="75316" y="292607"/>
                </a:lnTo>
                <a:lnTo>
                  <a:pt x="107076" y="258948"/>
                </a:lnTo>
                <a:lnTo>
                  <a:pt x="143774" y="226826"/>
                </a:lnTo>
                <a:lnTo>
                  <a:pt x="185044" y="196214"/>
                </a:lnTo>
                <a:lnTo>
                  <a:pt x="230885" y="167390"/>
                </a:lnTo>
                <a:lnTo>
                  <a:pt x="280934" y="140339"/>
                </a:lnTo>
                <a:lnTo>
                  <a:pt x="334914" y="115311"/>
                </a:lnTo>
                <a:lnTo>
                  <a:pt x="392673" y="92451"/>
                </a:lnTo>
                <a:lnTo>
                  <a:pt x="453908" y="71759"/>
                </a:lnTo>
                <a:lnTo>
                  <a:pt x="518403" y="53471"/>
                </a:lnTo>
                <a:lnTo>
                  <a:pt x="585856" y="37587"/>
                </a:lnTo>
                <a:lnTo>
                  <a:pt x="655960" y="24383"/>
                </a:lnTo>
                <a:lnTo>
                  <a:pt x="728593" y="13965"/>
                </a:lnTo>
                <a:lnTo>
                  <a:pt x="803544" y="6227"/>
                </a:lnTo>
                <a:lnTo>
                  <a:pt x="880506" y="1523"/>
                </a:lnTo>
                <a:lnTo>
                  <a:pt x="959114" y="0"/>
                </a:lnTo>
                <a:lnTo>
                  <a:pt x="1037843" y="1523"/>
                </a:lnTo>
                <a:lnTo>
                  <a:pt x="1114684" y="6227"/>
                </a:lnTo>
                <a:lnTo>
                  <a:pt x="1189603" y="13965"/>
                </a:lnTo>
                <a:lnTo>
                  <a:pt x="1262390" y="24383"/>
                </a:lnTo>
                <a:lnTo>
                  <a:pt x="1332494" y="37587"/>
                </a:lnTo>
                <a:lnTo>
                  <a:pt x="1399915" y="53471"/>
                </a:lnTo>
                <a:lnTo>
                  <a:pt x="1464442" y="71759"/>
                </a:lnTo>
                <a:lnTo>
                  <a:pt x="1525645" y="92451"/>
                </a:lnTo>
                <a:lnTo>
                  <a:pt x="1583314" y="115311"/>
                </a:lnTo>
                <a:lnTo>
                  <a:pt x="1637416" y="140339"/>
                </a:lnTo>
                <a:lnTo>
                  <a:pt x="1687464" y="167390"/>
                </a:lnTo>
                <a:lnTo>
                  <a:pt x="1733306" y="196214"/>
                </a:lnTo>
                <a:lnTo>
                  <a:pt x="1774576" y="226826"/>
                </a:lnTo>
                <a:lnTo>
                  <a:pt x="1811273" y="258948"/>
                </a:lnTo>
                <a:lnTo>
                  <a:pt x="1842912" y="292607"/>
                </a:lnTo>
                <a:lnTo>
                  <a:pt x="1869429" y="327659"/>
                </a:lnTo>
                <a:lnTo>
                  <a:pt x="1890400" y="363986"/>
                </a:lnTo>
                <a:lnTo>
                  <a:pt x="1905761" y="401442"/>
                </a:lnTo>
                <a:lnTo>
                  <a:pt x="1915149" y="439923"/>
                </a:lnTo>
                <a:lnTo>
                  <a:pt x="1918350" y="479166"/>
                </a:lnTo>
                <a:lnTo>
                  <a:pt x="1915149" y="518409"/>
                </a:lnTo>
                <a:lnTo>
                  <a:pt x="1905761" y="556890"/>
                </a:lnTo>
                <a:lnTo>
                  <a:pt x="1890400" y="594359"/>
                </a:lnTo>
                <a:lnTo>
                  <a:pt x="1869429" y="630686"/>
                </a:lnTo>
                <a:lnTo>
                  <a:pt x="1842912" y="665738"/>
                </a:lnTo>
                <a:lnTo>
                  <a:pt x="1811273" y="699384"/>
                </a:lnTo>
                <a:lnTo>
                  <a:pt x="1774576" y="731519"/>
                </a:lnTo>
                <a:lnTo>
                  <a:pt x="1733306" y="762131"/>
                </a:lnTo>
                <a:lnTo>
                  <a:pt x="1687464" y="790955"/>
                </a:lnTo>
                <a:lnTo>
                  <a:pt x="1637416" y="818006"/>
                </a:lnTo>
                <a:lnTo>
                  <a:pt x="1583314" y="843021"/>
                </a:lnTo>
                <a:lnTo>
                  <a:pt x="1525645" y="865881"/>
                </a:lnTo>
                <a:lnTo>
                  <a:pt x="1464442" y="886586"/>
                </a:lnTo>
                <a:lnTo>
                  <a:pt x="1399915" y="904874"/>
                </a:lnTo>
                <a:lnTo>
                  <a:pt x="1332494" y="920627"/>
                </a:lnTo>
                <a:lnTo>
                  <a:pt x="1262390" y="933962"/>
                </a:lnTo>
                <a:lnTo>
                  <a:pt x="1189603" y="944367"/>
                </a:lnTo>
                <a:lnTo>
                  <a:pt x="1114684" y="952070"/>
                </a:lnTo>
                <a:lnTo>
                  <a:pt x="1037843" y="956751"/>
                </a:lnTo>
                <a:lnTo>
                  <a:pt x="959114" y="958346"/>
                </a:lnTo>
                <a:lnTo>
                  <a:pt x="880506" y="956751"/>
                </a:lnTo>
                <a:lnTo>
                  <a:pt x="803544" y="952070"/>
                </a:lnTo>
                <a:lnTo>
                  <a:pt x="728593" y="944367"/>
                </a:lnTo>
                <a:lnTo>
                  <a:pt x="655960" y="933962"/>
                </a:lnTo>
                <a:lnTo>
                  <a:pt x="585856" y="920627"/>
                </a:lnTo>
                <a:lnTo>
                  <a:pt x="518403" y="904874"/>
                </a:lnTo>
                <a:lnTo>
                  <a:pt x="453908" y="886586"/>
                </a:lnTo>
                <a:lnTo>
                  <a:pt x="392673" y="865881"/>
                </a:lnTo>
                <a:lnTo>
                  <a:pt x="334914" y="843021"/>
                </a:lnTo>
                <a:lnTo>
                  <a:pt x="280934" y="818006"/>
                </a:lnTo>
                <a:lnTo>
                  <a:pt x="230885" y="790955"/>
                </a:lnTo>
                <a:lnTo>
                  <a:pt x="185044" y="762131"/>
                </a:lnTo>
                <a:lnTo>
                  <a:pt x="143774" y="731519"/>
                </a:lnTo>
                <a:lnTo>
                  <a:pt x="107076" y="699384"/>
                </a:lnTo>
                <a:lnTo>
                  <a:pt x="75316" y="665738"/>
                </a:lnTo>
                <a:lnTo>
                  <a:pt x="48889" y="630686"/>
                </a:lnTo>
                <a:lnTo>
                  <a:pt x="27828" y="594359"/>
                </a:lnTo>
                <a:lnTo>
                  <a:pt x="12588" y="556890"/>
                </a:lnTo>
                <a:lnTo>
                  <a:pt x="3169" y="518409"/>
                </a:lnTo>
                <a:lnTo>
                  <a:pt x="0" y="479166"/>
                </a:lnTo>
                <a:close/>
              </a:path>
            </a:pathLst>
          </a:custGeom>
          <a:ln w="12191">
            <a:solidFill>
              <a:srgbClr val="97C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7ACF4EF6-E7F4-4BB2-9220-F28F75713C5C}"/>
              </a:ext>
            </a:extLst>
          </p:cNvPr>
          <p:cNvSpPr txBox="1"/>
          <p:nvPr/>
        </p:nvSpPr>
        <p:spPr>
          <a:xfrm>
            <a:off x="6409440" y="5037662"/>
            <a:ext cx="12268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195" dirty="0">
                <a:latin typeface="Segoe UI Light"/>
                <a:cs typeface="Segoe UI Light"/>
              </a:rPr>
              <a:t>A</a:t>
            </a:r>
            <a:r>
              <a:rPr sz="1800" b="0" spc="80" dirty="0">
                <a:latin typeface="Segoe UI Light"/>
                <a:cs typeface="Segoe UI Light"/>
              </a:rPr>
              <a:t>pp</a:t>
            </a:r>
            <a:r>
              <a:rPr sz="1800" b="0" spc="85" dirty="0">
                <a:latin typeface="Segoe UI Light"/>
                <a:cs typeface="Segoe UI Light"/>
              </a:rPr>
              <a:t>l</a:t>
            </a:r>
            <a:r>
              <a:rPr sz="1800" b="0" spc="25" dirty="0">
                <a:latin typeface="Segoe UI Light"/>
                <a:cs typeface="Segoe UI Light"/>
              </a:rPr>
              <a:t>i</a:t>
            </a:r>
            <a:r>
              <a:rPr sz="1800" b="0" spc="100" dirty="0">
                <a:latin typeface="Segoe UI Light"/>
                <a:cs typeface="Segoe UI Light"/>
              </a:rPr>
              <a:t>c</a:t>
            </a:r>
            <a:r>
              <a:rPr sz="1800" b="0" spc="95" dirty="0">
                <a:latin typeface="Segoe UI Light"/>
                <a:cs typeface="Segoe UI Light"/>
              </a:rPr>
              <a:t>a</a:t>
            </a:r>
            <a:r>
              <a:rPr sz="1800" b="0" spc="65" dirty="0">
                <a:latin typeface="Segoe UI Light"/>
                <a:cs typeface="Segoe UI Light"/>
              </a:rPr>
              <a:t>t</a:t>
            </a:r>
            <a:r>
              <a:rPr sz="1800" b="0" spc="60" dirty="0">
                <a:latin typeface="Segoe UI Light"/>
                <a:cs typeface="Segoe UI Light"/>
              </a:rPr>
              <a:t>i</a:t>
            </a:r>
            <a:r>
              <a:rPr sz="1800" b="0" spc="70" dirty="0">
                <a:latin typeface="Segoe UI Light"/>
                <a:cs typeface="Segoe UI Light"/>
              </a:rPr>
              <a:t>on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578363AB-6F9F-431F-942E-0821A3B9C649}"/>
              </a:ext>
            </a:extLst>
          </p:cNvPr>
          <p:cNvSpPr/>
          <p:nvPr/>
        </p:nvSpPr>
        <p:spPr>
          <a:xfrm>
            <a:off x="1996439" y="2930652"/>
            <a:ext cx="1746250" cy="969010"/>
          </a:xfrm>
          <a:custGeom>
            <a:avLst/>
            <a:gdLst/>
            <a:ahLst/>
            <a:cxnLst/>
            <a:rect l="l" t="t" r="r" b="b"/>
            <a:pathLst>
              <a:path w="1746250" h="969010">
                <a:moveTo>
                  <a:pt x="0" y="969014"/>
                </a:moveTo>
                <a:lnTo>
                  <a:pt x="1746122" y="969014"/>
                </a:lnTo>
                <a:lnTo>
                  <a:pt x="1746122" y="0"/>
                </a:lnTo>
                <a:lnTo>
                  <a:pt x="0" y="0"/>
                </a:lnTo>
                <a:lnTo>
                  <a:pt x="0" y="9690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1DF60DCD-C1EF-4762-B56D-3F6AF867CFC6}"/>
              </a:ext>
            </a:extLst>
          </p:cNvPr>
          <p:cNvSpPr/>
          <p:nvPr/>
        </p:nvSpPr>
        <p:spPr>
          <a:xfrm>
            <a:off x="2467355" y="3215649"/>
            <a:ext cx="765175" cy="376555"/>
          </a:xfrm>
          <a:custGeom>
            <a:avLst/>
            <a:gdLst/>
            <a:ahLst/>
            <a:cxnLst/>
            <a:rect l="l" t="t" r="r" b="b"/>
            <a:pathLst>
              <a:path w="765175" h="376554">
                <a:moveTo>
                  <a:pt x="0" y="376296"/>
                </a:moveTo>
                <a:lnTo>
                  <a:pt x="764916" y="376296"/>
                </a:lnTo>
                <a:lnTo>
                  <a:pt x="764916" y="0"/>
                </a:lnTo>
                <a:lnTo>
                  <a:pt x="0" y="0"/>
                </a:lnTo>
                <a:lnTo>
                  <a:pt x="0" y="376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42180235-23DD-4AD7-BCCA-496A0F4DDC1B}"/>
              </a:ext>
            </a:extLst>
          </p:cNvPr>
          <p:cNvSpPr/>
          <p:nvPr/>
        </p:nvSpPr>
        <p:spPr>
          <a:xfrm>
            <a:off x="2240279" y="2083308"/>
            <a:ext cx="1260475" cy="231775"/>
          </a:xfrm>
          <a:custGeom>
            <a:avLst/>
            <a:gdLst/>
            <a:ahLst/>
            <a:cxnLst/>
            <a:rect l="l" t="t" r="r" b="b"/>
            <a:pathLst>
              <a:path w="1260475" h="231775">
                <a:moveTo>
                  <a:pt x="1260226" y="0"/>
                </a:moveTo>
                <a:lnTo>
                  <a:pt x="1260226" y="231404"/>
                </a:lnTo>
                <a:lnTo>
                  <a:pt x="0" y="231404"/>
                </a:lnTo>
                <a:lnTo>
                  <a:pt x="0" y="3809"/>
                </a:lnTo>
              </a:path>
            </a:pathLst>
          </a:custGeom>
          <a:ln w="18287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07BB9254-878F-45E0-AE5B-6D3E1407861C}"/>
              </a:ext>
            </a:extLst>
          </p:cNvPr>
          <p:cNvSpPr/>
          <p:nvPr/>
        </p:nvSpPr>
        <p:spPr>
          <a:xfrm>
            <a:off x="2868167" y="230886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80">
                <a:moveTo>
                  <a:pt x="0" y="563636"/>
                </a:moveTo>
                <a:lnTo>
                  <a:pt x="0" y="0"/>
                </a:lnTo>
              </a:path>
            </a:pathLst>
          </a:custGeom>
          <a:ln w="18287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E2F58A1A-2AFC-439B-80EE-76FADF32E59D}"/>
              </a:ext>
            </a:extLst>
          </p:cNvPr>
          <p:cNvSpPr/>
          <p:nvPr/>
        </p:nvSpPr>
        <p:spPr>
          <a:xfrm>
            <a:off x="2831591" y="283464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41147" y="0"/>
                </a:moveTo>
                <a:lnTo>
                  <a:pt x="25776" y="2407"/>
                </a:lnTo>
                <a:lnTo>
                  <a:pt x="13466" y="9022"/>
                </a:lnTo>
                <a:lnTo>
                  <a:pt x="4571" y="19171"/>
                </a:lnTo>
                <a:lnTo>
                  <a:pt x="0" y="31882"/>
                </a:lnTo>
                <a:lnTo>
                  <a:pt x="2036" y="48249"/>
                </a:lnTo>
                <a:lnTo>
                  <a:pt x="8000" y="61203"/>
                </a:lnTo>
                <a:lnTo>
                  <a:pt x="17394" y="70622"/>
                </a:lnTo>
                <a:lnTo>
                  <a:pt x="29205" y="75681"/>
                </a:lnTo>
                <a:lnTo>
                  <a:pt x="45969" y="74035"/>
                </a:lnTo>
                <a:lnTo>
                  <a:pt x="59304" y="68458"/>
                </a:lnTo>
                <a:lnTo>
                  <a:pt x="68829" y="59557"/>
                </a:lnTo>
                <a:lnTo>
                  <a:pt x="74294" y="48249"/>
                </a:lnTo>
                <a:lnTo>
                  <a:pt x="75687" y="38221"/>
                </a:lnTo>
                <a:lnTo>
                  <a:pt x="73020" y="24140"/>
                </a:lnTo>
                <a:lnTo>
                  <a:pt x="65663" y="12313"/>
                </a:lnTo>
                <a:lnTo>
                  <a:pt x="54732" y="3931"/>
                </a:lnTo>
                <a:lnTo>
                  <a:pt x="41147" y="0"/>
                </a:lnTo>
                <a:close/>
              </a:path>
            </a:pathLst>
          </a:custGeom>
          <a:solidFill>
            <a:srgbClr val="249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3829E434-FE00-4809-8BA2-2539088E9743}"/>
              </a:ext>
            </a:extLst>
          </p:cNvPr>
          <p:cNvSpPr txBox="1"/>
          <p:nvPr/>
        </p:nvSpPr>
        <p:spPr>
          <a:xfrm>
            <a:off x="2365630" y="1756614"/>
            <a:ext cx="842644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0" spc="35" dirty="0">
                <a:latin typeface="Segoe UI Light"/>
                <a:cs typeface="Segoe UI Light"/>
              </a:rPr>
              <a:t>C</a:t>
            </a:r>
            <a:r>
              <a:rPr sz="1750" b="0" spc="70" dirty="0">
                <a:latin typeface="Segoe UI Light"/>
                <a:cs typeface="Segoe UI Light"/>
              </a:rPr>
              <a:t>o</a:t>
            </a:r>
            <a:r>
              <a:rPr sz="1750" b="0" spc="-30" dirty="0">
                <a:latin typeface="Segoe UI Light"/>
                <a:cs typeface="Segoe UI Light"/>
              </a:rPr>
              <a:t>n</a:t>
            </a:r>
            <a:r>
              <a:rPr sz="1750" b="0" dirty="0">
                <a:latin typeface="Segoe UI Light"/>
                <a:cs typeface="Segoe UI Light"/>
              </a:rPr>
              <a:t>t</a:t>
            </a:r>
            <a:r>
              <a:rPr sz="1750" b="0" spc="-10" dirty="0">
                <a:latin typeface="Segoe UI Light"/>
                <a:cs typeface="Segoe UI Light"/>
              </a:rPr>
              <a:t>a</a:t>
            </a:r>
            <a:r>
              <a:rPr sz="1750" b="0" spc="-5" dirty="0">
                <a:latin typeface="Segoe UI Light"/>
                <a:cs typeface="Segoe UI Light"/>
              </a:rPr>
              <a:t>i</a:t>
            </a:r>
            <a:r>
              <a:rPr sz="1750" b="0" spc="-30" dirty="0">
                <a:latin typeface="Segoe UI Light"/>
                <a:cs typeface="Segoe UI Light"/>
              </a:rPr>
              <a:t>n</a:t>
            </a:r>
            <a:r>
              <a:rPr sz="1750" b="0" dirty="0">
                <a:latin typeface="Segoe UI Light"/>
                <a:cs typeface="Segoe UI Light"/>
              </a:rPr>
              <a:t>s</a:t>
            </a:r>
            <a:endParaRPr sz="1750">
              <a:latin typeface="Segoe UI Light"/>
              <a:cs typeface="Segoe UI Light"/>
            </a:endParaRPr>
          </a:p>
          <a:p>
            <a:pPr marL="36830">
              <a:lnSpc>
                <a:spcPct val="100000"/>
              </a:lnSpc>
              <a:spcBef>
                <a:spcPts val="15"/>
              </a:spcBef>
            </a:pPr>
            <a:r>
              <a:rPr sz="1750" b="0" spc="25" dirty="0">
                <a:latin typeface="Segoe UI Light"/>
                <a:cs typeface="Segoe UI Light"/>
              </a:rPr>
              <a:t>p</a:t>
            </a:r>
            <a:r>
              <a:rPr sz="1750" b="0" spc="-5" dirty="0">
                <a:latin typeface="Segoe UI Light"/>
                <a:cs typeface="Segoe UI Light"/>
              </a:rPr>
              <a:t>a</a:t>
            </a:r>
            <a:r>
              <a:rPr sz="1750" b="0" spc="20" dirty="0">
                <a:latin typeface="Segoe UI Light"/>
                <a:cs typeface="Segoe UI Light"/>
              </a:rPr>
              <a:t>t</a:t>
            </a:r>
            <a:r>
              <a:rPr sz="1750" b="0" spc="-5" dirty="0">
                <a:latin typeface="Segoe UI Light"/>
                <a:cs typeface="Segoe UI Light"/>
              </a:rPr>
              <a:t>t</a:t>
            </a:r>
            <a:r>
              <a:rPr sz="1750" b="0" spc="-10" dirty="0">
                <a:latin typeface="Segoe UI Light"/>
                <a:cs typeface="Segoe UI Light"/>
              </a:rPr>
              <a:t>e</a:t>
            </a:r>
            <a:r>
              <a:rPr sz="1750" b="0" spc="-15" dirty="0">
                <a:latin typeface="Segoe UI Light"/>
                <a:cs typeface="Segoe UI Light"/>
              </a:rPr>
              <a:t>r</a:t>
            </a:r>
            <a:r>
              <a:rPr sz="1750" b="0" spc="-30" dirty="0">
                <a:latin typeface="Segoe UI Light"/>
                <a:cs typeface="Segoe UI Light"/>
              </a:rPr>
              <a:t>n</a:t>
            </a:r>
            <a:r>
              <a:rPr sz="1750" b="0" dirty="0">
                <a:latin typeface="Segoe UI Light"/>
                <a:cs typeface="Segoe UI Light"/>
              </a:rPr>
              <a:t>s</a:t>
            </a:r>
            <a:endParaRPr sz="1750">
              <a:latin typeface="Segoe UI Light"/>
              <a:cs typeface="Segoe UI Light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C5C12725-CD85-4F4B-9C98-8231891B6EAA}"/>
              </a:ext>
            </a:extLst>
          </p:cNvPr>
          <p:cNvSpPr/>
          <p:nvPr/>
        </p:nvSpPr>
        <p:spPr>
          <a:xfrm>
            <a:off x="4698491" y="2101596"/>
            <a:ext cx="1260475" cy="229870"/>
          </a:xfrm>
          <a:custGeom>
            <a:avLst/>
            <a:gdLst/>
            <a:ahLst/>
            <a:cxnLst/>
            <a:rect l="l" t="t" r="r" b="b"/>
            <a:pathLst>
              <a:path w="1260475" h="229869">
                <a:moveTo>
                  <a:pt x="1260226" y="0"/>
                </a:moveTo>
                <a:lnTo>
                  <a:pt x="1260226" y="229880"/>
                </a:lnTo>
                <a:lnTo>
                  <a:pt x="0" y="229880"/>
                </a:lnTo>
                <a:lnTo>
                  <a:pt x="0" y="3688"/>
                </a:lnTo>
              </a:path>
            </a:pathLst>
          </a:custGeom>
          <a:ln w="18287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EE7EA16A-AADB-4A4C-A9F5-74074D80DD62}"/>
              </a:ext>
            </a:extLst>
          </p:cNvPr>
          <p:cNvSpPr/>
          <p:nvPr/>
        </p:nvSpPr>
        <p:spPr>
          <a:xfrm>
            <a:off x="5327903" y="2327148"/>
            <a:ext cx="0" cy="563880"/>
          </a:xfrm>
          <a:custGeom>
            <a:avLst/>
            <a:gdLst/>
            <a:ahLst/>
            <a:cxnLst/>
            <a:rect l="l" t="t" r="r" b="b"/>
            <a:pathLst>
              <a:path h="563880">
                <a:moveTo>
                  <a:pt x="0" y="563636"/>
                </a:moveTo>
                <a:lnTo>
                  <a:pt x="0" y="0"/>
                </a:lnTo>
              </a:path>
            </a:pathLst>
          </a:custGeom>
          <a:ln w="18287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85347650-E577-4A30-9C1C-F3652777C98B}"/>
              </a:ext>
            </a:extLst>
          </p:cNvPr>
          <p:cNvSpPr/>
          <p:nvPr/>
        </p:nvSpPr>
        <p:spPr>
          <a:xfrm>
            <a:off x="5291327" y="2852928"/>
            <a:ext cx="76200" cy="74295"/>
          </a:xfrm>
          <a:custGeom>
            <a:avLst/>
            <a:gdLst/>
            <a:ahLst/>
            <a:cxnLst/>
            <a:rect l="l" t="t" r="r" b="b"/>
            <a:pathLst>
              <a:path w="76200" h="74294">
                <a:moveTo>
                  <a:pt x="41147" y="0"/>
                </a:moveTo>
                <a:lnTo>
                  <a:pt x="25786" y="2285"/>
                </a:lnTo>
                <a:lnTo>
                  <a:pt x="13472" y="8900"/>
                </a:lnTo>
                <a:lnTo>
                  <a:pt x="4571" y="18806"/>
                </a:lnTo>
                <a:lnTo>
                  <a:pt x="0" y="31241"/>
                </a:lnTo>
                <a:lnTo>
                  <a:pt x="2042" y="47243"/>
                </a:lnTo>
                <a:lnTo>
                  <a:pt x="8016" y="60076"/>
                </a:lnTo>
                <a:lnTo>
                  <a:pt x="17404" y="69098"/>
                </a:lnTo>
                <a:lnTo>
                  <a:pt x="29199" y="74157"/>
                </a:lnTo>
                <a:lnTo>
                  <a:pt x="45963" y="72633"/>
                </a:lnTo>
                <a:lnTo>
                  <a:pt x="59314" y="67055"/>
                </a:lnTo>
                <a:lnTo>
                  <a:pt x="68823" y="58430"/>
                </a:lnTo>
                <a:lnTo>
                  <a:pt x="74310" y="47243"/>
                </a:lnTo>
                <a:lnTo>
                  <a:pt x="75681" y="37459"/>
                </a:lnTo>
                <a:lnTo>
                  <a:pt x="73030" y="23621"/>
                </a:lnTo>
                <a:lnTo>
                  <a:pt x="65653" y="12070"/>
                </a:lnTo>
                <a:lnTo>
                  <a:pt x="54742" y="3809"/>
                </a:lnTo>
                <a:lnTo>
                  <a:pt x="41147" y="0"/>
                </a:lnTo>
                <a:close/>
              </a:path>
            </a:pathLst>
          </a:custGeom>
          <a:solidFill>
            <a:srgbClr val="249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14A6D922-AAAC-456D-A30D-2D105A2C22A6}"/>
              </a:ext>
            </a:extLst>
          </p:cNvPr>
          <p:cNvSpPr txBox="1"/>
          <p:nvPr/>
        </p:nvSpPr>
        <p:spPr>
          <a:xfrm>
            <a:off x="4849117" y="1774267"/>
            <a:ext cx="782955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" algn="ctr">
              <a:lnSpc>
                <a:spcPct val="100000"/>
              </a:lnSpc>
            </a:pPr>
            <a:r>
              <a:rPr sz="1750" b="0" spc="140" dirty="0">
                <a:latin typeface="Segoe UI Light"/>
                <a:cs typeface="Segoe UI Light"/>
              </a:rPr>
              <a:t>F</a:t>
            </a:r>
            <a:r>
              <a:rPr sz="1750" b="0" spc="10" dirty="0">
                <a:latin typeface="Segoe UI Light"/>
                <a:cs typeface="Segoe UI Light"/>
              </a:rPr>
              <a:t>i</a:t>
            </a:r>
            <a:r>
              <a:rPr sz="1750" b="0" spc="5" dirty="0">
                <a:latin typeface="Segoe UI Light"/>
                <a:cs typeface="Segoe UI Light"/>
              </a:rPr>
              <a:t>n</a:t>
            </a:r>
            <a:r>
              <a:rPr sz="1750" b="0" spc="10" dirty="0">
                <a:latin typeface="Segoe UI Light"/>
                <a:cs typeface="Segoe UI Light"/>
              </a:rPr>
              <a:t>d</a:t>
            </a:r>
            <a:r>
              <a:rPr sz="1750" b="0" dirty="0">
                <a:latin typeface="Segoe UI Light"/>
                <a:cs typeface="Segoe UI Light"/>
              </a:rPr>
              <a:t>s</a:t>
            </a:r>
            <a:endParaRPr sz="1750">
              <a:latin typeface="Segoe UI Light"/>
              <a:cs typeface="Segoe UI Light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750" b="0" spc="25" dirty="0">
                <a:latin typeface="Segoe UI Light"/>
                <a:cs typeface="Segoe UI Light"/>
              </a:rPr>
              <a:t>p</a:t>
            </a:r>
            <a:r>
              <a:rPr sz="1750" b="0" spc="-5" dirty="0">
                <a:latin typeface="Segoe UI Light"/>
                <a:cs typeface="Segoe UI Light"/>
              </a:rPr>
              <a:t>a</a:t>
            </a:r>
            <a:r>
              <a:rPr sz="1750" b="0" spc="15" dirty="0">
                <a:latin typeface="Segoe UI Light"/>
                <a:cs typeface="Segoe UI Light"/>
              </a:rPr>
              <a:t>t</a:t>
            </a:r>
            <a:r>
              <a:rPr sz="1750" b="0" spc="-5" dirty="0">
                <a:latin typeface="Segoe UI Light"/>
                <a:cs typeface="Segoe UI Light"/>
              </a:rPr>
              <a:t>t</a:t>
            </a:r>
            <a:r>
              <a:rPr sz="1750" b="0" spc="-10" dirty="0">
                <a:latin typeface="Segoe UI Light"/>
                <a:cs typeface="Segoe UI Light"/>
              </a:rPr>
              <a:t>e</a:t>
            </a:r>
            <a:r>
              <a:rPr sz="1750" b="0" spc="-15" dirty="0">
                <a:latin typeface="Segoe UI Light"/>
                <a:cs typeface="Segoe UI Light"/>
              </a:rPr>
              <a:t>r</a:t>
            </a:r>
            <a:r>
              <a:rPr sz="1750" b="0" spc="-30" dirty="0">
                <a:latin typeface="Segoe UI Light"/>
                <a:cs typeface="Segoe UI Light"/>
              </a:rPr>
              <a:t>n</a:t>
            </a:r>
            <a:r>
              <a:rPr sz="1750" b="0" dirty="0">
                <a:latin typeface="Segoe UI Light"/>
                <a:cs typeface="Segoe UI Light"/>
              </a:rPr>
              <a:t>s</a:t>
            </a:r>
            <a:endParaRPr sz="1750">
              <a:latin typeface="Segoe UI Light"/>
              <a:cs typeface="Segoe UI Light"/>
            </a:endParaRPr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F111A650-980A-4BA9-BE05-1CD455E4CE33}"/>
              </a:ext>
            </a:extLst>
          </p:cNvPr>
          <p:cNvSpPr/>
          <p:nvPr/>
        </p:nvSpPr>
        <p:spPr>
          <a:xfrm>
            <a:off x="6743700" y="2101596"/>
            <a:ext cx="1501140" cy="229870"/>
          </a:xfrm>
          <a:custGeom>
            <a:avLst/>
            <a:gdLst/>
            <a:ahLst/>
            <a:cxnLst/>
            <a:rect l="l" t="t" r="r" b="b"/>
            <a:pathLst>
              <a:path w="1501140" h="229869">
                <a:moveTo>
                  <a:pt x="1500896" y="0"/>
                </a:moveTo>
                <a:lnTo>
                  <a:pt x="1500896" y="229880"/>
                </a:lnTo>
                <a:lnTo>
                  <a:pt x="0" y="229880"/>
                </a:lnTo>
                <a:lnTo>
                  <a:pt x="0" y="3688"/>
                </a:lnTo>
              </a:path>
            </a:pathLst>
          </a:custGeom>
          <a:ln w="18287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9CE6C74B-CE98-417B-9879-D7BD238DBB35}"/>
              </a:ext>
            </a:extLst>
          </p:cNvPr>
          <p:cNvSpPr/>
          <p:nvPr/>
        </p:nvSpPr>
        <p:spPr>
          <a:xfrm>
            <a:off x="7484364" y="2327148"/>
            <a:ext cx="0" cy="563880"/>
          </a:xfrm>
          <a:custGeom>
            <a:avLst/>
            <a:gdLst/>
            <a:ahLst/>
            <a:cxnLst/>
            <a:rect l="l" t="t" r="r" b="b"/>
            <a:pathLst>
              <a:path h="563880">
                <a:moveTo>
                  <a:pt x="0" y="563636"/>
                </a:moveTo>
                <a:lnTo>
                  <a:pt x="0" y="0"/>
                </a:lnTo>
              </a:path>
            </a:pathLst>
          </a:custGeom>
          <a:ln w="18287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50052783-17DD-411A-91F9-2DDA1E5C84DC}"/>
              </a:ext>
            </a:extLst>
          </p:cNvPr>
          <p:cNvSpPr/>
          <p:nvPr/>
        </p:nvSpPr>
        <p:spPr>
          <a:xfrm>
            <a:off x="7446264" y="2852928"/>
            <a:ext cx="76200" cy="74295"/>
          </a:xfrm>
          <a:custGeom>
            <a:avLst/>
            <a:gdLst/>
            <a:ahLst/>
            <a:cxnLst/>
            <a:rect l="l" t="t" r="r" b="b"/>
            <a:pathLst>
              <a:path w="76200" h="74294">
                <a:moveTo>
                  <a:pt x="41147" y="0"/>
                </a:moveTo>
                <a:lnTo>
                  <a:pt x="25786" y="2285"/>
                </a:lnTo>
                <a:lnTo>
                  <a:pt x="13472" y="8900"/>
                </a:lnTo>
                <a:lnTo>
                  <a:pt x="4571" y="18806"/>
                </a:lnTo>
                <a:lnTo>
                  <a:pt x="0" y="31241"/>
                </a:lnTo>
                <a:lnTo>
                  <a:pt x="2042" y="47243"/>
                </a:lnTo>
                <a:lnTo>
                  <a:pt x="8016" y="60076"/>
                </a:lnTo>
                <a:lnTo>
                  <a:pt x="17404" y="69098"/>
                </a:lnTo>
                <a:lnTo>
                  <a:pt x="29199" y="74157"/>
                </a:lnTo>
                <a:lnTo>
                  <a:pt x="45963" y="72633"/>
                </a:lnTo>
                <a:lnTo>
                  <a:pt x="59314" y="67055"/>
                </a:lnTo>
                <a:lnTo>
                  <a:pt x="68823" y="58430"/>
                </a:lnTo>
                <a:lnTo>
                  <a:pt x="74310" y="47243"/>
                </a:lnTo>
                <a:lnTo>
                  <a:pt x="75681" y="37459"/>
                </a:lnTo>
                <a:lnTo>
                  <a:pt x="73030" y="23621"/>
                </a:lnTo>
                <a:lnTo>
                  <a:pt x="65653" y="12070"/>
                </a:lnTo>
                <a:lnTo>
                  <a:pt x="54742" y="3809"/>
                </a:lnTo>
                <a:lnTo>
                  <a:pt x="41147" y="0"/>
                </a:lnTo>
                <a:close/>
              </a:path>
            </a:pathLst>
          </a:custGeom>
          <a:solidFill>
            <a:srgbClr val="249C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0B2EB889-90EC-4312-AA48-4B306F94ED7F}"/>
              </a:ext>
            </a:extLst>
          </p:cNvPr>
          <p:cNvSpPr txBox="1"/>
          <p:nvPr/>
        </p:nvSpPr>
        <p:spPr>
          <a:xfrm>
            <a:off x="6839209" y="1763338"/>
            <a:ext cx="1108710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960" marR="5080" indent="-175260">
              <a:lnSpc>
                <a:spcPct val="100600"/>
              </a:lnSpc>
            </a:pPr>
            <a:r>
              <a:rPr sz="1750" b="0" spc="45" dirty="0">
                <a:latin typeface="Segoe UI Light"/>
                <a:cs typeface="Segoe UI Light"/>
              </a:rPr>
              <a:t>R</a:t>
            </a:r>
            <a:r>
              <a:rPr sz="1750" b="0" dirty="0">
                <a:latin typeface="Segoe UI Light"/>
                <a:cs typeface="Segoe UI Light"/>
              </a:rPr>
              <a:t>e</a:t>
            </a:r>
            <a:r>
              <a:rPr sz="1750" b="0" spc="35" dirty="0">
                <a:latin typeface="Segoe UI Light"/>
                <a:cs typeface="Segoe UI Light"/>
              </a:rPr>
              <a:t>c</a:t>
            </a:r>
            <a:r>
              <a:rPr sz="1750" b="0" spc="70" dirty="0">
                <a:latin typeface="Segoe UI Light"/>
                <a:cs typeface="Segoe UI Light"/>
              </a:rPr>
              <a:t>og</a:t>
            </a:r>
            <a:r>
              <a:rPr sz="1750" b="0" spc="-30" dirty="0">
                <a:latin typeface="Segoe UI Light"/>
                <a:cs typeface="Segoe UI Light"/>
              </a:rPr>
              <a:t>n</a:t>
            </a:r>
            <a:r>
              <a:rPr sz="1750" b="0" spc="10" dirty="0">
                <a:latin typeface="Segoe UI Light"/>
                <a:cs typeface="Segoe UI Light"/>
              </a:rPr>
              <a:t>i</a:t>
            </a:r>
            <a:r>
              <a:rPr sz="1750" b="0" dirty="0">
                <a:latin typeface="Segoe UI Light"/>
                <a:cs typeface="Segoe UI Light"/>
              </a:rPr>
              <a:t>z</a:t>
            </a:r>
            <a:r>
              <a:rPr sz="1750" b="0" spc="25" dirty="0">
                <a:latin typeface="Segoe UI Light"/>
                <a:cs typeface="Segoe UI Light"/>
              </a:rPr>
              <a:t>e</a:t>
            </a:r>
            <a:r>
              <a:rPr sz="1750" b="0" dirty="0">
                <a:latin typeface="Segoe UI Light"/>
                <a:cs typeface="Segoe UI Light"/>
              </a:rPr>
              <a:t>s</a:t>
            </a:r>
            <a:r>
              <a:rPr sz="1750" b="0" dirty="0">
                <a:latin typeface="Times New Roman"/>
                <a:cs typeface="Times New Roman"/>
              </a:rPr>
              <a:t> </a:t>
            </a:r>
            <a:r>
              <a:rPr sz="1750" b="0" spc="25" dirty="0">
                <a:latin typeface="Segoe UI Light"/>
                <a:cs typeface="Segoe UI Light"/>
              </a:rPr>
              <a:t>p</a:t>
            </a:r>
            <a:r>
              <a:rPr sz="1750" b="0" spc="-5" dirty="0">
                <a:latin typeface="Segoe UI Light"/>
                <a:cs typeface="Segoe UI Light"/>
              </a:rPr>
              <a:t>a</a:t>
            </a:r>
            <a:r>
              <a:rPr sz="1750" b="0" spc="15" dirty="0">
                <a:latin typeface="Segoe UI Light"/>
                <a:cs typeface="Segoe UI Light"/>
              </a:rPr>
              <a:t>t</a:t>
            </a:r>
            <a:r>
              <a:rPr sz="1750" b="0" spc="-5" dirty="0">
                <a:latin typeface="Segoe UI Light"/>
                <a:cs typeface="Segoe UI Light"/>
              </a:rPr>
              <a:t>t</a:t>
            </a:r>
            <a:r>
              <a:rPr sz="1750" b="0" spc="-10" dirty="0">
                <a:latin typeface="Segoe UI Light"/>
                <a:cs typeface="Segoe UI Light"/>
              </a:rPr>
              <a:t>e</a:t>
            </a:r>
            <a:r>
              <a:rPr sz="1750" b="0" spc="-15" dirty="0">
                <a:latin typeface="Segoe UI Light"/>
                <a:cs typeface="Segoe UI Light"/>
              </a:rPr>
              <a:t>r</a:t>
            </a:r>
            <a:r>
              <a:rPr sz="1750" b="0" spc="-30" dirty="0">
                <a:latin typeface="Segoe UI Light"/>
                <a:cs typeface="Segoe UI Light"/>
              </a:rPr>
              <a:t>n</a:t>
            </a:r>
            <a:r>
              <a:rPr sz="1750" b="0" dirty="0">
                <a:latin typeface="Segoe UI Light"/>
                <a:cs typeface="Segoe UI Light"/>
              </a:rPr>
              <a:t>s</a:t>
            </a:r>
            <a:endParaRPr sz="1750">
              <a:latin typeface="Segoe UI Light"/>
              <a:cs typeface="Segoe UI Light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878EFCC7-984C-4D0B-98A7-00CEAB85D622}"/>
              </a:ext>
            </a:extLst>
          </p:cNvPr>
          <p:cNvSpPr/>
          <p:nvPr/>
        </p:nvSpPr>
        <p:spPr>
          <a:xfrm>
            <a:off x="8715755" y="4535423"/>
            <a:ext cx="157480" cy="1199515"/>
          </a:xfrm>
          <a:custGeom>
            <a:avLst/>
            <a:gdLst/>
            <a:ahLst/>
            <a:cxnLst/>
            <a:rect l="l" t="t" r="r" b="b"/>
            <a:pathLst>
              <a:path w="157479" h="1199514">
                <a:moveTo>
                  <a:pt x="156971" y="1199387"/>
                </a:moveTo>
                <a:lnTo>
                  <a:pt x="121" y="1199387"/>
                </a:lnTo>
                <a:lnTo>
                  <a:pt x="0" y="0"/>
                </a:lnTo>
                <a:lnTo>
                  <a:pt x="15880" y="0"/>
                </a:lnTo>
                <a:lnTo>
                  <a:pt x="29352" y="0"/>
                </a:lnTo>
                <a:lnTo>
                  <a:pt x="41147" y="0"/>
                </a:lnTo>
                <a:lnTo>
                  <a:pt x="132222" y="0"/>
                </a:lnTo>
                <a:lnTo>
                  <a:pt x="150754" y="0"/>
                </a:lnTo>
              </a:path>
            </a:pathLst>
          </a:custGeom>
          <a:ln w="18287">
            <a:solidFill>
              <a:srgbClr val="2A9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74A0ACFE-613B-49DE-AF20-376459AEC085}"/>
              </a:ext>
            </a:extLst>
          </p:cNvPr>
          <p:cNvSpPr/>
          <p:nvPr/>
        </p:nvSpPr>
        <p:spPr>
          <a:xfrm>
            <a:off x="8151876" y="5120640"/>
            <a:ext cx="563880" cy="6350"/>
          </a:xfrm>
          <a:custGeom>
            <a:avLst/>
            <a:gdLst/>
            <a:ahLst/>
            <a:cxnLst/>
            <a:rect l="l" t="t" r="r" b="b"/>
            <a:pathLst>
              <a:path w="563879" h="6350">
                <a:moveTo>
                  <a:pt x="0" y="0"/>
                </a:moveTo>
                <a:lnTo>
                  <a:pt x="563758" y="5964"/>
                </a:lnTo>
              </a:path>
            </a:pathLst>
          </a:custGeom>
          <a:ln w="24383">
            <a:solidFill>
              <a:srgbClr val="2A9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86A18050-EBA3-46DC-9EC8-25EFCA685E42}"/>
              </a:ext>
            </a:extLst>
          </p:cNvPr>
          <p:cNvSpPr/>
          <p:nvPr/>
        </p:nvSpPr>
        <p:spPr>
          <a:xfrm>
            <a:off x="8113776" y="508254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29199" y="0"/>
                </a:moveTo>
                <a:lnTo>
                  <a:pt x="17404" y="5202"/>
                </a:lnTo>
                <a:lnTo>
                  <a:pt x="8016" y="14477"/>
                </a:lnTo>
                <a:lnTo>
                  <a:pt x="2042" y="27431"/>
                </a:lnTo>
                <a:lnTo>
                  <a:pt x="0" y="43814"/>
                </a:lnTo>
                <a:lnTo>
                  <a:pt x="4571" y="56519"/>
                </a:lnTo>
                <a:lnTo>
                  <a:pt x="13472" y="66674"/>
                </a:lnTo>
                <a:lnTo>
                  <a:pt x="25786" y="73401"/>
                </a:lnTo>
                <a:lnTo>
                  <a:pt x="41147" y="75687"/>
                </a:lnTo>
                <a:lnTo>
                  <a:pt x="54742" y="71759"/>
                </a:lnTo>
                <a:lnTo>
                  <a:pt x="65653" y="63377"/>
                </a:lnTo>
                <a:lnTo>
                  <a:pt x="73030" y="51684"/>
                </a:lnTo>
                <a:lnTo>
                  <a:pt x="75681" y="37469"/>
                </a:lnTo>
                <a:lnTo>
                  <a:pt x="74310" y="27431"/>
                </a:lnTo>
                <a:lnTo>
                  <a:pt x="68823" y="16133"/>
                </a:lnTo>
                <a:lnTo>
                  <a:pt x="59314" y="7370"/>
                </a:lnTo>
                <a:lnTo>
                  <a:pt x="45963" y="1655"/>
                </a:lnTo>
                <a:lnTo>
                  <a:pt x="29199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11E9AFA8-8142-4CE7-B955-AE04EAB4938D}"/>
              </a:ext>
            </a:extLst>
          </p:cNvPr>
          <p:cNvSpPr txBox="1"/>
          <p:nvPr/>
        </p:nvSpPr>
        <p:spPr>
          <a:xfrm>
            <a:off x="8888737" y="4629230"/>
            <a:ext cx="178308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b="0" spc="-95" dirty="0">
                <a:latin typeface="Segoe UI Light"/>
                <a:cs typeface="Segoe UI Light"/>
              </a:rPr>
              <a:t>S</a:t>
            </a:r>
            <a:r>
              <a:rPr sz="1800" b="0" spc="30" dirty="0">
                <a:latin typeface="Segoe UI Light"/>
                <a:cs typeface="Segoe UI Light"/>
              </a:rPr>
              <a:t>up</a:t>
            </a:r>
            <a:r>
              <a:rPr sz="1800" b="0" spc="40" dirty="0">
                <a:latin typeface="Segoe UI Light"/>
                <a:cs typeface="Segoe UI Light"/>
              </a:rPr>
              <a:t>p</a:t>
            </a:r>
            <a:r>
              <a:rPr sz="1800" b="0" spc="10" dirty="0">
                <a:latin typeface="Segoe UI Light"/>
                <a:cs typeface="Segoe UI Light"/>
              </a:rPr>
              <a:t>li</a:t>
            </a:r>
            <a:r>
              <a:rPr sz="1800" b="0" spc="-10" dirty="0">
                <a:latin typeface="Segoe UI Light"/>
                <a:cs typeface="Segoe UI Light"/>
              </a:rPr>
              <a:t>e</a:t>
            </a:r>
            <a:r>
              <a:rPr sz="1800" b="0" dirty="0">
                <a:latin typeface="Segoe UI Light"/>
                <a:cs typeface="Segoe UI Light"/>
              </a:rPr>
              <a:t>s</a:t>
            </a:r>
            <a:r>
              <a:rPr sz="1800" b="0" spc="-70" dirty="0">
                <a:latin typeface="Times New Roman"/>
                <a:cs typeface="Times New Roman"/>
              </a:rPr>
              <a:t> </a:t>
            </a:r>
            <a:r>
              <a:rPr sz="1800" b="0" spc="-30" dirty="0">
                <a:latin typeface="Segoe UI Light"/>
                <a:cs typeface="Segoe UI Light"/>
              </a:rPr>
              <a:t>n</a:t>
            </a:r>
            <a:r>
              <a:rPr sz="1800" b="0" spc="-70" dirty="0">
                <a:latin typeface="Segoe UI Light"/>
                <a:cs typeface="Segoe UI Light"/>
              </a:rPr>
              <a:t>e</a:t>
            </a:r>
            <a:r>
              <a:rPr sz="1800" b="0" spc="-15" dirty="0">
                <a:latin typeface="Segoe UI Light"/>
                <a:cs typeface="Segoe UI Light"/>
              </a:rPr>
              <a:t>w</a:t>
            </a:r>
            <a:r>
              <a:rPr sz="1800" b="0" spc="105" dirty="0">
                <a:latin typeface="Times New Roman"/>
                <a:cs typeface="Times New Roman"/>
              </a:rPr>
              <a:t> </a:t>
            </a:r>
            <a:r>
              <a:rPr sz="1800" b="0" spc="20" dirty="0">
                <a:latin typeface="Segoe UI Light"/>
                <a:cs typeface="Segoe UI Light"/>
              </a:rPr>
              <a:t>d</a:t>
            </a:r>
            <a:r>
              <a:rPr sz="1800" b="0" spc="-5" dirty="0">
                <a:latin typeface="Segoe UI Light"/>
                <a:cs typeface="Segoe UI Light"/>
              </a:rPr>
              <a:t>a</a:t>
            </a:r>
            <a:r>
              <a:rPr sz="1800" b="0" spc="-10" dirty="0">
                <a:latin typeface="Segoe UI Light"/>
                <a:cs typeface="Segoe UI Light"/>
              </a:rPr>
              <a:t>ta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t</a:t>
            </a:r>
            <a:r>
              <a:rPr sz="1800" b="0" dirty="0">
                <a:latin typeface="Segoe UI Light"/>
                <a:cs typeface="Segoe UI Light"/>
              </a:rPr>
              <a:t>o</a:t>
            </a:r>
            <a:r>
              <a:rPr sz="1800" b="0" dirty="0">
                <a:latin typeface="Times New Roman"/>
                <a:cs typeface="Times New Roman"/>
              </a:rPr>
              <a:t> </a:t>
            </a:r>
            <a:r>
              <a:rPr sz="1800" b="0" spc="-30" dirty="0">
                <a:latin typeface="Segoe UI Light"/>
                <a:cs typeface="Segoe UI Light"/>
              </a:rPr>
              <a:t>s</a:t>
            </a:r>
            <a:r>
              <a:rPr sz="1800" b="0" spc="-25" dirty="0">
                <a:latin typeface="Segoe UI Light"/>
                <a:cs typeface="Segoe UI Light"/>
              </a:rPr>
              <a:t>e</a:t>
            </a:r>
            <a:r>
              <a:rPr sz="1800" b="0" spc="-10" dirty="0">
                <a:latin typeface="Segoe UI Light"/>
                <a:cs typeface="Segoe UI Light"/>
              </a:rPr>
              <a:t>e</a:t>
            </a:r>
            <a:r>
              <a:rPr sz="1800" b="0" spc="-65" dirty="0">
                <a:latin typeface="Times New Roman"/>
                <a:cs typeface="Times New Roman"/>
              </a:rPr>
              <a:t> </a:t>
            </a:r>
            <a:r>
              <a:rPr sz="1800" b="0" spc="45" dirty="0">
                <a:latin typeface="Segoe UI Light"/>
                <a:cs typeface="Segoe UI Light"/>
              </a:rPr>
              <a:t>i</a:t>
            </a:r>
            <a:r>
              <a:rPr sz="1800" b="0" spc="-5" dirty="0">
                <a:latin typeface="Segoe UI Light"/>
                <a:cs typeface="Segoe UI Light"/>
              </a:rPr>
              <a:t>f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spc="20" dirty="0">
                <a:latin typeface="Segoe UI Light"/>
                <a:cs typeface="Segoe UI Light"/>
              </a:rPr>
              <a:t>i</a:t>
            </a:r>
            <a:r>
              <a:rPr sz="1800" b="0" spc="-10" dirty="0">
                <a:latin typeface="Segoe UI Light"/>
                <a:cs typeface="Segoe UI Light"/>
              </a:rPr>
              <a:t>t</a:t>
            </a:r>
            <a:r>
              <a:rPr sz="1800" b="0" spc="80" dirty="0">
                <a:latin typeface="Times New Roman"/>
                <a:cs typeface="Times New Roman"/>
              </a:rPr>
              <a:t> </a:t>
            </a:r>
            <a:r>
              <a:rPr sz="1800" b="0" spc="-80" dirty="0">
                <a:latin typeface="Segoe UI Light"/>
                <a:cs typeface="Segoe UI Light"/>
              </a:rPr>
              <a:t>ma</a:t>
            </a:r>
            <a:r>
              <a:rPr sz="1800" b="0" spc="-5" dirty="0">
                <a:latin typeface="Segoe UI Light"/>
                <a:cs typeface="Segoe UI Light"/>
              </a:rPr>
              <a:t>t</a:t>
            </a:r>
            <a:r>
              <a:rPr sz="1800" b="0" spc="5" dirty="0">
                <a:latin typeface="Segoe UI Light"/>
                <a:cs typeface="Segoe UI Light"/>
              </a:rPr>
              <a:t>c</a:t>
            </a:r>
            <a:r>
              <a:rPr sz="1800" b="0" spc="-5" dirty="0">
                <a:latin typeface="Segoe UI Light"/>
                <a:cs typeface="Segoe UI Light"/>
              </a:rPr>
              <a:t>h</a:t>
            </a:r>
            <a:r>
              <a:rPr sz="1800" b="0" spc="0" dirty="0">
                <a:latin typeface="Segoe UI Light"/>
                <a:cs typeface="Segoe UI Light"/>
              </a:rPr>
              <a:t>e</a:t>
            </a:r>
            <a:r>
              <a:rPr sz="1800" b="0" dirty="0">
                <a:latin typeface="Segoe UI Light"/>
                <a:cs typeface="Segoe UI Light"/>
              </a:rPr>
              <a:t>s</a:t>
            </a:r>
            <a:r>
              <a:rPr sz="1800" b="0" dirty="0">
                <a:latin typeface="Times New Roman"/>
                <a:cs typeface="Times New Roman"/>
              </a:rPr>
              <a:t> </a:t>
            </a:r>
            <a:r>
              <a:rPr sz="1800" b="0" spc="-20" dirty="0">
                <a:latin typeface="Segoe UI Light"/>
                <a:cs typeface="Segoe UI Light"/>
              </a:rPr>
              <a:t>k</a:t>
            </a:r>
            <a:r>
              <a:rPr sz="1800" b="0" spc="-5" dirty="0">
                <a:latin typeface="Segoe UI Light"/>
                <a:cs typeface="Segoe UI Light"/>
              </a:rPr>
              <a:t>n</a:t>
            </a:r>
            <a:r>
              <a:rPr sz="1800" b="0" spc="-50" dirty="0">
                <a:latin typeface="Segoe UI Light"/>
                <a:cs typeface="Segoe UI Light"/>
              </a:rPr>
              <a:t>o</a:t>
            </a:r>
            <a:r>
              <a:rPr sz="1800" b="0" spc="50" dirty="0">
                <a:latin typeface="Segoe UI Light"/>
                <a:cs typeface="Segoe UI Light"/>
              </a:rPr>
              <a:t>w</a:t>
            </a:r>
            <a:r>
              <a:rPr sz="1800" b="0" dirty="0">
                <a:latin typeface="Segoe UI Light"/>
                <a:cs typeface="Segoe UI Light"/>
              </a:rPr>
              <a:t>n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spc="10" dirty="0">
                <a:latin typeface="Segoe UI Light"/>
                <a:cs typeface="Segoe UI Light"/>
              </a:rPr>
              <a:t>p</a:t>
            </a:r>
            <a:r>
              <a:rPr sz="1800" b="0" spc="-5" dirty="0">
                <a:latin typeface="Segoe UI Light"/>
                <a:cs typeface="Segoe UI Light"/>
              </a:rPr>
              <a:t>a</a:t>
            </a:r>
            <a:r>
              <a:rPr sz="1800" b="0" spc="15" dirty="0">
                <a:latin typeface="Segoe UI Light"/>
                <a:cs typeface="Segoe UI Light"/>
              </a:rPr>
              <a:t>t</a:t>
            </a:r>
            <a:r>
              <a:rPr sz="1800" b="0" spc="-5" dirty="0">
                <a:latin typeface="Segoe UI Light"/>
                <a:cs typeface="Segoe UI Light"/>
              </a:rPr>
              <a:t>t</a:t>
            </a:r>
            <a:r>
              <a:rPr sz="1800" b="0" spc="-10" dirty="0">
                <a:latin typeface="Segoe UI Light"/>
                <a:cs typeface="Segoe UI Light"/>
              </a:rPr>
              <a:t>e</a:t>
            </a:r>
            <a:r>
              <a:rPr sz="1800" b="0" spc="-35" dirty="0">
                <a:latin typeface="Segoe UI Light"/>
                <a:cs typeface="Segoe UI Light"/>
              </a:rPr>
              <a:t>r</a:t>
            </a:r>
            <a:r>
              <a:rPr sz="1800" b="0" spc="-55" dirty="0">
                <a:latin typeface="Segoe UI Light"/>
                <a:cs typeface="Segoe UI Light"/>
              </a:rPr>
              <a:t>ns</a:t>
            </a:r>
            <a:endParaRPr sz="1800">
              <a:latin typeface="Segoe UI Light"/>
              <a:cs typeface="Segoe UI Light"/>
            </a:endParaRPr>
          </a:p>
        </p:txBody>
      </p:sp>
      <p:graphicFrame>
        <p:nvGraphicFramePr>
          <p:cNvPr id="40" name="object 37">
            <a:extLst>
              <a:ext uri="{FF2B5EF4-FFF2-40B4-BE49-F238E27FC236}">
                <a16:creationId xmlns:a16="http://schemas.microsoft.com/office/drawing/2014/main" id="{337300F7-FEB8-4527-8FF3-3F112541B489}"/>
              </a:ext>
            </a:extLst>
          </p:cNvPr>
          <p:cNvGraphicFramePr>
            <a:graphicFrameLocks noGrp="1"/>
          </p:cNvGraphicFramePr>
          <p:nvPr/>
        </p:nvGraphicFramePr>
        <p:xfrm>
          <a:off x="1971044" y="2904881"/>
          <a:ext cx="174649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19">
                <a:tc gridSpan="2">
                  <a:txBody>
                    <a:bodyPr/>
                    <a:lstStyle/>
                    <a:p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5144">
                      <a:solidFill>
                        <a:srgbClr val="3D3D3D"/>
                      </a:solidFill>
                      <a:prstDash val="solid"/>
                    </a:lnL>
                    <a:lnR w="9904">
                      <a:solidFill>
                        <a:srgbClr val="F05421"/>
                      </a:solidFill>
                      <a:prstDash val="solid"/>
                    </a:lnR>
                    <a:lnT w="25144">
                      <a:solidFill>
                        <a:srgbClr val="3D3D3D"/>
                      </a:solidFill>
                      <a:prstDash val="solid"/>
                    </a:lnT>
                    <a:lnB w="9904">
                      <a:solidFill>
                        <a:srgbClr val="F054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9904">
                      <a:solidFill>
                        <a:srgbClr val="F05421"/>
                      </a:solidFill>
                      <a:prstDash val="solid"/>
                    </a:lnL>
                    <a:lnR w="25144">
                      <a:solidFill>
                        <a:srgbClr val="3D3D3D"/>
                      </a:solidFill>
                      <a:prstDash val="solid"/>
                    </a:lnR>
                    <a:lnT w="25144">
                      <a:solidFill>
                        <a:srgbClr val="3D3D3D"/>
                      </a:solidFill>
                      <a:prstDash val="solid"/>
                    </a:lnT>
                    <a:lnB w="9904">
                      <a:solidFill>
                        <a:srgbClr val="F054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endParaRPr sz="18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5144">
                      <a:solidFill>
                        <a:srgbClr val="3D3D3D"/>
                      </a:solidFill>
                      <a:prstDash val="solid"/>
                    </a:lnL>
                    <a:lnT w="9904">
                      <a:solidFill>
                        <a:srgbClr val="F05421"/>
                      </a:solidFill>
                      <a:prstDash val="solid"/>
                    </a:lnT>
                    <a:lnB w="9904">
                      <a:solidFill>
                        <a:srgbClr val="F05421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spc="40" dirty="0">
                          <a:solidFill>
                            <a:srgbClr val="2C2C2C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30" dirty="0">
                          <a:solidFill>
                            <a:srgbClr val="2C2C2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50" dirty="0">
                          <a:solidFill>
                            <a:srgbClr val="2C2C2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solidFill>
                            <a:srgbClr val="2C2C2C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904">
                      <a:solidFill>
                        <a:srgbClr val="F05421"/>
                      </a:solidFill>
                      <a:prstDash val="solid"/>
                    </a:lnT>
                    <a:lnB w="9904">
                      <a:solidFill>
                        <a:srgbClr val="F05421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144">
                      <a:solidFill>
                        <a:srgbClr val="3D3D3D"/>
                      </a:solidFill>
                      <a:prstDash val="solid"/>
                    </a:lnR>
                    <a:lnT w="9904">
                      <a:solidFill>
                        <a:srgbClr val="F05421"/>
                      </a:solidFill>
                      <a:prstDash val="solid"/>
                    </a:lnT>
                    <a:lnB w="9904">
                      <a:solidFill>
                        <a:srgbClr val="F054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144">
                      <a:solidFill>
                        <a:srgbClr val="3D3D3D"/>
                      </a:solidFill>
                      <a:prstDash val="solid"/>
                    </a:lnL>
                    <a:lnT w="9904">
                      <a:solidFill>
                        <a:srgbClr val="F05421"/>
                      </a:solidFill>
                      <a:prstDash val="solid"/>
                    </a:lnT>
                    <a:lnB w="9904">
                      <a:solidFill>
                        <a:srgbClr val="F05421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904">
                      <a:solidFill>
                        <a:srgbClr val="F05421"/>
                      </a:solidFill>
                      <a:prstDash val="solid"/>
                    </a:lnT>
                    <a:lnB w="9904">
                      <a:solidFill>
                        <a:srgbClr val="F0542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144">
                      <a:solidFill>
                        <a:srgbClr val="3D3D3D"/>
                      </a:solidFill>
                      <a:prstDash val="solid"/>
                    </a:lnR>
                    <a:lnT w="9904">
                      <a:solidFill>
                        <a:srgbClr val="F05421"/>
                      </a:solidFill>
                      <a:prstDash val="solid"/>
                    </a:lnT>
                    <a:lnB w="9904">
                      <a:solidFill>
                        <a:srgbClr val="F054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3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144">
                      <a:solidFill>
                        <a:srgbClr val="3D3D3D"/>
                      </a:solidFill>
                      <a:prstDash val="solid"/>
                    </a:lnL>
                    <a:lnR w="9904">
                      <a:solidFill>
                        <a:srgbClr val="F05421"/>
                      </a:solidFill>
                      <a:prstDash val="solid"/>
                    </a:lnR>
                    <a:lnT w="9904">
                      <a:solidFill>
                        <a:srgbClr val="F05421"/>
                      </a:solidFill>
                      <a:prstDash val="solid"/>
                    </a:lnT>
                    <a:lnB w="25144">
                      <a:solidFill>
                        <a:srgbClr val="3D3D3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904">
                      <a:solidFill>
                        <a:srgbClr val="F05421"/>
                      </a:solidFill>
                      <a:prstDash val="solid"/>
                    </a:lnL>
                    <a:lnR w="25144">
                      <a:solidFill>
                        <a:srgbClr val="3D3D3D"/>
                      </a:solidFill>
                      <a:prstDash val="solid"/>
                    </a:lnR>
                    <a:lnT w="9904">
                      <a:solidFill>
                        <a:srgbClr val="F05421"/>
                      </a:solidFill>
                      <a:prstDash val="solid"/>
                    </a:lnT>
                    <a:lnB w="25144">
                      <a:solidFill>
                        <a:srgbClr val="3D3D3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2272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8784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Machine Learning Workflow in Depth</a:t>
            </a: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81E5D5E1-747A-4843-B92A-1CF6ACBE3DBC}"/>
              </a:ext>
            </a:extLst>
          </p:cNvPr>
          <p:cNvSpPr txBox="1"/>
          <p:nvPr/>
        </p:nvSpPr>
        <p:spPr>
          <a:xfrm>
            <a:off x="11070725" y="3397202"/>
            <a:ext cx="73850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</a:pP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Chos</a:t>
            </a:r>
            <a:r>
              <a:rPr sz="1800" b="0" spc="-25" dirty="0">
                <a:solidFill>
                  <a:srgbClr val="3D3D3D"/>
                </a:solidFill>
                <a:latin typeface="Segoe UI Light"/>
                <a:cs typeface="Segoe UI Light"/>
              </a:rPr>
              <a:t>en</a:t>
            </a:r>
            <a:r>
              <a:rPr sz="1800" b="0" spc="-2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M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od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el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3E0544CB-C7F6-489F-AB11-505BC423E6D5}"/>
              </a:ext>
            </a:extLst>
          </p:cNvPr>
          <p:cNvSpPr/>
          <p:nvPr/>
        </p:nvSpPr>
        <p:spPr>
          <a:xfrm>
            <a:off x="8703564" y="2865120"/>
            <a:ext cx="1812036" cy="1527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5">
            <a:extLst>
              <a:ext uri="{FF2B5EF4-FFF2-40B4-BE49-F238E27FC236}">
                <a16:creationId xmlns:a16="http://schemas.microsoft.com/office/drawing/2014/main" id="{316893B8-4DAA-4F9D-9F28-A0AA3CE6AD69}"/>
              </a:ext>
            </a:extLst>
          </p:cNvPr>
          <p:cNvSpPr/>
          <p:nvPr/>
        </p:nvSpPr>
        <p:spPr>
          <a:xfrm>
            <a:off x="8750807" y="2892552"/>
            <a:ext cx="1717675" cy="1433830"/>
          </a:xfrm>
          <a:custGeom>
            <a:avLst/>
            <a:gdLst/>
            <a:ahLst/>
            <a:cxnLst/>
            <a:rect l="l" t="t" r="r" b="b"/>
            <a:pathLst>
              <a:path w="1717675" h="1433829">
                <a:moveTo>
                  <a:pt x="0" y="716798"/>
                </a:moveTo>
                <a:lnTo>
                  <a:pt x="358139" y="0"/>
                </a:lnTo>
                <a:lnTo>
                  <a:pt x="1359407" y="0"/>
                </a:lnTo>
                <a:lnTo>
                  <a:pt x="1717547" y="716798"/>
                </a:lnTo>
                <a:lnTo>
                  <a:pt x="1359407" y="1433571"/>
                </a:lnTo>
                <a:lnTo>
                  <a:pt x="358139" y="1433571"/>
                </a:lnTo>
                <a:lnTo>
                  <a:pt x="0" y="716798"/>
                </a:lnTo>
                <a:close/>
              </a:path>
            </a:pathLst>
          </a:custGeom>
          <a:ln w="12191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id="{11145817-C597-4C86-BF80-74321A71EBF2}"/>
              </a:ext>
            </a:extLst>
          </p:cNvPr>
          <p:cNvSpPr txBox="1"/>
          <p:nvPr/>
        </p:nvSpPr>
        <p:spPr>
          <a:xfrm>
            <a:off x="9212968" y="3201241"/>
            <a:ext cx="71056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 indent="-12700" algn="just">
              <a:lnSpc>
                <a:spcPct val="100000"/>
              </a:lnSpc>
            </a:pPr>
            <a:r>
              <a:rPr sz="18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8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y</a:t>
            </a:r>
            <a:r>
              <a:rPr sz="18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c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ho</a:t>
            </a:r>
            <a:r>
              <a:rPr sz="1800" b="0" spc="-40" dirty="0">
                <a:solidFill>
                  <a:srgbClr val="3D3D3D"/>
                </a:solidFill>
                <a:latin typeface="Segoe UI Light"/>
                <a:cs typeface="Segoe UI Light"/>
              </a:rPr>
              <a:t>s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en</a:t>
            </a:r>
            <a:r>
              <a:rPr sz="18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m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el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64EF03E2-A19D-4ABE-9119-DED715C6C837}"/>
              </a:ext>
            </a:extLst>
          </p:cNvPr>
          <p:cNvSpPr/>
          <p:nvPr/>
        </p:nvSpPr>
        <p:spPr>
          <a:xfrm>
            <a:off x="7040880" y="2872739"/>
            <a:ext cx="1389887" cy="1559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8">
            <a:extLst>
              <a:ext uri="{FF2B5EF4-FFF2-40B4-BE49-F238E27FC236}">
                <a16:creationId xmlns:a16="http://schemas.microsoft.com/office/drawing/2014/main" id="{273A9EA6-705B-4105-81AC-1F05D21ACB08}"/>
              </a:ext>
            </a:extLst>
          </p:cNvPr>
          <p:cNvSpPr/>
          <p:nvPr/>
        </p:nvSpPr>
        <p:spPr>
          <a:xfrm>
            <a:off x="7088123" y="2900172"/>
            <a:ext cx="1296670" cy="1464310"/>
          </a:xfrm>
          <a:custGeom>
            <a:avLst/>
            <a:gdLst/>
            <a:ahLst/>
            <a:cxnLst/>
            <a:rect l="l" t="t" r="r" b="b"/>
            <a:pathLst>
              <a:path w="1296670" h="1464310">
                <a:moveTo>
                  <a:pt x="0" y="216011"/>
                </a:moveTo>
                <a:lnTo>
                  <a:pt x="6217" y="164073"/>
                </a:lnTo>
                <a:lnTo>
                  <a:pt x="24140" y="116707"/>
                </a:lnTo>
                <a:lnTo>
                  <a:pt x="52059" y="75437"/>
                </a:lnTo>
                <a:lnTo>
                  <a:pt x="88391" y="41666"/>
                </a:lnTo>
                <a:lnTo>
                  <a:pt x="131947" y="17007"/>
                </a:lnTo>
                <a:lnTo>
                  <a:pt x="180990" y="2804"/>
                </a:lnTo>
                <a:lnTo>
                  <a:pt x="216042" y="0"/>
                </a:lnTo>
                <a:lnTo>
                  <a:pt x="1080394" y="0"/>
                </a:lnTo>
                <a:lnTo>
                  <a:pt x="1132210" y="6217"/>
                </a:lnTo>
                <a:lnTo>
                  <a:pt x="1179575" y="24140"/>
                </a:lnTo>
                <a:lnTo>
                  <a:pt x="1220967" y="51937"/>
                </a:lnTo>
                <a:lnTo>
                  <a:pt x="1254770" y="88391"/>
                </a:lnTo>
                <a:lnTo>
                  <a:pt x="1279397" y="131947"/>
                </a:lnTo>
                <a:lnTo>
                  <a:pt x="1293632" y="180959"/>
                </a:lnTo>
                <a:lnTo>
                  <a:pt x="1296405" y="216011"/>
                </a:lnTo>
                <a:lnTo>
                  <a:pt x="1296405" y="1248155"/>
                </a:lnTo>
                <a:lnTo>
                  <a:pt x="1290187" y="1300103"/>
                </a:lnTo>
                <a:lnTo>
                  <a:pt x="1272296" y="1347465"/>
                </a:lnTo>
                <a:lnTo>
                  <a:pt x="1244345" y="1388744"/>
                </a:lnTo>
                <a:lnTo>
                  <a:pt x="1207891" y="1422522"/>
                </a:lnTo>
                <a:lnTo>
                  <a:pt x="1164457" y="1447169"/>
                </a:lnTo>
                <a:lnTo>
                  <a:pt x="1115324" y="1461384"/>
                </a:lnTo>
                <a:lnTo>
                  <a:pt x="1080394" y="1464182"/>
                </a:lnTo>
                <a:lnTo>
                  <a:pt x="216042" y="1464182"/>
                </a:lnTo>
                <a:lnTo>
                  <a:pt x="164073" y="1457955"/>
                </a:lnTo>
                <a:lnTo>
                  <a:pt x="116707" y="1440048"/>
                </a:lnTo>
                <a:lnTo>
                  <a:pt x="75437" y="1412235"/>
                </a:lnTo>
                <a:lnTo>
                  <a:pt x="41666" y="1375790"/>
                </a:lnTo>
                <a:lnTo>
                  <a:pt x="17007" y="1332225"/>
                </a:lnTo>
                <a:lnTo>
                  <a:pt x="2804" y="1283207"/>
                </a:lnTo>
                <a:lnTo>
                  <a:pt x="0" y="1248155"/>
                </a:lnTo>
                <a:lnTo>
                  <a:pt x="0" y="216011"/>
                </a:lnTo>
                <a:close/>
              </a:path>
            </a:pathLst>
          </a:custGeom>
          <a:ln w="12191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6D7AD2A2-A10F-47C4-B08D-FAC01D6EDEC6}"/>
              </a:ext>
            </a:extLst>
          </p:cNvPr>
          <p:cNvSpPr txBox="1"/>
          <p:nvPr/>
        </p:nvSpPr>
        <p:spPr>
          <a:xfrm>
            <a:off x="7179950" y="3409775"/>
            <a:ext cx="100203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</a:pP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Cand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M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od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el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8A2073C2-209F-4233-AD5F-610D30F14D52}"/>
              </a:ext>
            </a:extLst>
          </p:cNvPr>
          <p:cNvSpPr/>
          <p:nvPr/>
        </p:nvSpPr>
        <p:spPr>
          <a:xfrm>
            <a:off x="4943855" y="2880360"/>
            <a:ext cx="1796796" cy="1527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1">
            <a:extLst>
              <a:ext uri="{FF2B5EF4-FFF2-40B4-BE49-F238E27FC236}">
                <a16:creationId xmlns:a16="http://schemas.microsoft.com/office/drawing/2014/main" id="{D05DCF2F-1062-407F-A7A1-38230BFFA20E}"/>
              </a:ext>
            </a:extLst>
          </p:cNvPr>
          <p:cNvSpPr/>
          <p:nvPr/>
        </p:nvSpPr>
        <p:spPr>
          <a:xfrm>
            <a:off x="4992623" y="2907792"/>
            <a:ext cx="1700530" cy="1431925"/>
          </a:xfrm>
          <a:custGeom>
            <a:avLst/>
            <a:gdLst/>
            <a:ahLst/>
            <a:cxnLst/>
            <a:rect l="l" t="t" r="r" b="b"/>
            <a:pathLst>
              <a:path w="1700529" h="1431925">
                <a:moveTo>
                  <a:pt x="0" y="715883"/>
                </a:moveTo>
                <a:lnTo>
                  <a:pt x="358018" y="0"/>
                </a:lnTo>
                <a:lnTo>
                  <a:pt x="1342400" y="0"/>
                </a:lnTo>
                <a:lnTo>
                  <a:pt x="1700418" y="715883"/>
                </a:lnTo>
                <a:lnTo>
                  <a:pt x="1342400" y="1431929"/>
                </a:lnTo>
                <a:lnTo>
                  <a:pt x="358018" y="1431929"/>
                </a:lnTo>
                <a:lnTo>
                  <a:pt x="0" y="715883"/>
                </a:lnTo>
                <a:close/>
              </a:path>
            </a:pathLst>
          </a:custGeom>
          <a:ln w="12191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2">
            <a:extLst>
              <a:ext uri="{FF2B5EF4-FFF2-40B4-BE49-F238E27FC236}">
                <a16:creationId xmlns:a16="http://schemas.microsoft.com/office/drawing/2014/main" id="{9FC36D99-D793-4A13-9602-B4C657B30923}"/>
              </a:ext>
            </a:extLst>
          </p:cNvPr>
          <p:cNvSpPr txBox="1"/>
          <p:nvPr/>
        </p:nvSpPr>
        <p:spPr>
          <a:xfrm>
            <a:off x="5371600" y="3114126"/>
            <a:ext cx="938530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pp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ly</a:t>
            </a:r>
            <a:r>
              <a:rPr sz="18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5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n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8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ng</a:t>
            </a:r>
            <a:r>
              <a:rPr sz="1800" b="0" spc="-3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g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hm</a:t>
            </a:r>
            <a:r>
              <a:rPr sz="1800" b="0" spc="-1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800" b="0" spc="8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07384228-D595-4473-9C7A-75CE3F91A218}"/>
              </a:ext>
            </a:extLst>
          </p:cNvPr>
          <p:cNvSpPr/>
          <p:nvPr/>
        </p:nvSpPr>
        <p:spPr>
          <a:xfrm>
            <a:off x="1891283" y="4312920"/>
            <a:ext cx="2383536" cy="7970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3A601B88-F896-4EA7-A4A5-418B7BFD2047}"/>
              </a:ext>
            </a:extLst>
          </p:cNvPr>
          <p:cNvSpPr/>
          <p:nvPr/>
        </p:nvSpPr>
        <p:spPr>
          <a:xfrm>
            <a:off x="1937003" y="4335779"/>
            <a:ext cx="2292350" cy="705485"/>
          </a:xfrm>
          <a:custGeom>
            <a:avLst/>
            <a:gdLst/>
            <a:ahLst/>
            <a:cxnLst/>
            <a:rect l="l" t="t" r="r" b="b"/>
            <a:pathLst>
              <a:path w="2292350" h="705485">
                <a:moveTo>
                  <a:pt x="1029842" y="705230"/>
                </a:moveTo>
                <a:lnTo>
                  <a:pt x="1099815" y="703575"/>
                </a:lnTo>
                <a:lnTo>
                  <a:pt x="1168786" y="698885"/>
                </a:lnTo>
                <a:lnTo>
                  <a:pt x="1236360" y="691002"/>
                </a:lnTo>
                <a:lnTo>
                  <a:pt x="1302654" y="680084"/>
                </a:lnTo>
                <a:lnTo>
                  <a:pt x="1367271" y="666368"/>
                </a:lnTo>
                <a:lnTo>
                  <a:pt x="1430152" y="649854"/>
                </a:lnTo>
                <a:lnTo>
                  <a:pt x="1491112" y="630554"/>
                </a:lnTo>
                <a:lnTo>
                  <a:pt x="1549907" y="608706"/>
                </a:lnTo>
                <a:lnTo>
                  <a:pt x="1606417" y="584322"/>
                </a:lnTo>
                <a:lnTo>
                  <a:pt x="1660519" y="557534"/>
                </a:lnTo>
                <a:lnTo>
                  <a:pt x="1711970" y="528446"/>
                </a:lnTo>
                <a:lnTo>
                  <a:pt x="1760616" y="496955"/>
                </a:lnTo>
                <a:lnTo>
                  <a:pt x="1806183" y="463427"/>
                </a:lnTo>
                <a:lnTo>
                  <a:pt x="1848611" y="427862"/>
                </a:lnTo>
                <a:lnTo>
                  <a:pt x="1887717" y="390275"/>
                </a:lnTo>
                <a:lnTo>
                  <a:pt x="1923287" y="350900"/>
                </a:lnTo>
                <a:lnTo>
                  <a:pt x="1955291" y="309621"/>
                </a:lnTo>
                <a:lnTo>
                  <a:pt x="1983242" y="266831"/>
                </a:lnTo>
                <a:lnTo>
                  <a:pt x="2007229" y="222254"/>
                </a:lnTo>
                <a:lnTo>
                  <a:pt x="2027041" y="176271"/>
                </a:lnTo>
                <a:lnTo>
                  <a:pt x="1938771" y="176271"/>
                </a:lnTo>
                <a:lnTo>
                  <a:pt x="2148077" y="0"/>
                </a:lnTo>
                <a:lnTo>
                  <a:pt x="2291852" y="176271"/>
                </a:lnTo>
                <a:lnTo>
                  <a:pt x="2203582" y="176271"/>
                </a:lnTo>
                <a:lnTo>
                  <a:pt x="2183891" y="222254"/>
                </a:lnTo>
                <a:lnTo>
                  <a:pt x="2159904" y="266831"/>
                </a:lnTo>
                <a:lnTo>
                  <a:pt x="2131832" y="309621"/>
                </a:lnTo>
                <a:lnTo>
                  <a:pt x="2099950" y="350900"/>
                </a:lnTo>
                <a:lnTo>
                  <a:pt x="2064257" y="390275"/>
                </a:lnTo>
                <a:lnTo>
                  <a:pt x="2025274" y="427862"/>
                </a:lnTo>
                <a:lnTo>
                  <a:pt x="1982723" y="463427"/>
                </a:lnTo>
                <a:lnTo>
                  <a:pt x="1937125" y="496955"/>
                </a:lnTo>
                <a:lnTo>
                  <a:pt x="1888479" y="528446"/>
                </a:lnTo>
                <a:lnTo>
                  <a:pt x="1837060" y="557534"/>
                </a:lnTo>
                <a:lnTo>
                  <a:pt x="1783079" y="584322"/>
                </a:lnTo>
                <a:lnTo>
                  <a:pt x="1726570" y="608706"/>
                </a:lnTo>
                <a:lnTo>
                  <a:pt x="1667652" y="630554"/>
                </a:lnTo>
                <a:lnTo>
                  <a:pt x="1606814" y="649854"/>
                </a:lnTo>
                <a:lnTo>
                  <a:pt x="1543811" y="666368"/>
                </a:lnTo>
                <a:lnTo>
                  <a:pt x="1479163" y="680084"/>
                </a:lnTo>
                <a:lnTo>
                  <a:pt x="1412991" y="691002"/>
                </a:lnTo>
                <a:lnTo>
                  <a:pt x="1345326" y="698885"/>
                </a:lnTo>
                <a:lnTo>
                  <a:pt x="1276349" y="703575"/>
                </a:lnTo>
                <a:lnTo>
                  <a:pt x="1206367" y="705230"/>
                </a:lnTo>
                <a:lnTo>
                  <a:pt x="1029842" y="705230"/>
                </a:lnTo>
                <a:lnTo>
                  <a:pt x="945392" y="702944"/>
                </a:lnTo>
                <a:lnTo>
                  <a:pt x="862833" y="695955"/>
                </a:lnTo>
                <a:lnTo>
                  <a:pt x="782324" y="684788"/>
                </a:lnTo>
                <a:lnTo>
                  <a:pt x="704337" y="669285"/>
                </a:lnTo>
                <a:lnTo>
                  <a:pt x="629030" y="649854"/>
                </a:lnTo>
                <a:lnTo>
                  <a:pt x="556640" y="626495"/>
                </a:lnTo>
                <a:lnTo>
                  <a:pt x="487430" y="599562"/>
                </a:lnTo>
                <a:lnTo>
                  <a:pt x="421635" y="569213"/>
                </a:lnTo>
                <a:lnTo>
                  <a:pt x="359663" y="535436"/>
                </a:lnTo>
                <a:lnTo>
                  <a:pt x="301620" y="498728"/>
                </a:lnTo>
                <a:lnTo>
                  <a:pt x="247899" y="458973"/>
                </a:lnTo>
                <a:lnTo>
                  <a:pt x="198750" y="416564"/>
                </a:lnTo>
                <a:lnTo>
                  <a:pt x="154304" y="371474"/>
                </a:lnTo>
                <a:lnTo>
                  <a:pt x="114930" y="324099"/>
                </a:lnTo>
                <a:lnTo>
                  <a:pt x="80903" y="274451"/>
                </a:lnTo>
                <a:lnTo>
                  <a:pt x="52446" y="222884"/>
                </a:lnTo>
                <a:lnTo>
                  <a:pt x="29967" y="169413"/>
                </a:lnTo>
                <a:lnTo>
                  <a:pt x="13466" y="114431"/>
                </a:lnTo>
                <a:lnTo>
                  <a:pt x="3428" y="57780"/>
                </a:lnTo>
                <a:lnTo>
                  <a:pt x="0" y="0"/>
                </a:lnTo>
                <a:lnTo>
                  <a:pt x="176534" y="0"/>
                </a:lnTo>
                <a:lnTo>
                  <a:pt x="179582" y="54482"/>
                </a:lnTo>
                <a:lnTo>
                  <a:pt x="188594" y="107822"/>
                </a:lnTo>
                <a:lnTo>
                  <a:pt x="203204" y="159888"/>
                </a:lnTo>
                <a:lnTo>
                  <a:pt x="223397" y="210561"/>
                </a:lnTo>
                <a:lnTo>
                  <a:pt x="248792" y="259841"/>
                </a:lnTo>
                <a:lnTo>
                  <a:pt x="279272" y="307217"/>
                </a:lnTo>
                <a:lnTo>
                  <a:pt x="314705" y="352805"/>
                </a:lnTo>
                <a:lnTo>
                  <a:pt x="354579" y="396371"/>
                </a:lnTo>
                <a:lnTo>
                  <a:pt x="399038" y="437768"/>
                </a:lnTo>
                <a:lnTo>
                  <a:pt x="447674" y="476762"/>
                </a:lnTo>
                <a:lnTo>
                  <a:pt x="500252" y="513338"/>
                </a:lnTo>
                <a:lnTo>
                  <a:pt x="556640" y="547115"/>
                </a:lnTo>
                <a:lnTo>
                  <a:pt x="616589" y="578226"/>
                </a:lnTo>
                <a:lnTo>
                  <a:pt x="679953" y="606170"/>
                </a:lnTo>
                <a:lnTo>
                  <a:pt x="746378" y="631067"/>
                </a:lnTo>
                <a:lnTo>
                  <a:pt x="815720" y="652652"/>
                </a:lnTo>
                <a:lnTo>
                  <a:pt x="887861" y="670691"/>
                </a:lnTo>
                <a:lnTo>
                  <a:pt x="962405" y="685169"/>
                </a:lnTo>
                <a:lnTo>
                  <a:pt x="1039236" y="695837"/>
                </a:lnTo>
                <a:lnTo>
                  <a:pt x="1118097" y="702695"/>
                </a:lnTo>
              </a:path>
            </a:pathLst>
          </a:custGeom>
          <a:ln w="9143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5">
            <a:extLst>
              <a:ext uri="{FF2B5EF4-FFF2-40B4-BE49-F238E27FC236}">
                <a16:creationId xmlns:a16="http://schemas.microsoft.com/office/drawing/2014/main" id="{28A5C8B1-86EF-4B14-9EDD-0ADEE02182E4}"/>
              </a:ext>
            </a:extLst>
          </p:cNvPr>
          <p:cNvSpPr/>
          <p:nvPr/>
        </p:nvSpPr>
        <p:spPr>
          <a:xfrm>
            <a:off x="3162300" y="2886455"/>
            <a:ext cx="1472184" cy="1467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6">
            <a:extLst>
              <a:ext uri="{FF2B5EF4-FFF2-40B4-BE49-F238E27FC236}">
                <a16:creationId xmlns:a16="http://schemas.microsoft.com/office/drawing/2014/main" id="{62538110-4D06-4960-96DB-3D172E19401C}"/>
              </a:ext>
            </a:extLst>
          </p:cNvPr>
          <p:cNvSpPr/>
          <p:nvPr/>
        </p:nvSpPr>
        <p:spPr>
          <a:xfrm>
            <a:off x="3209544" y="2912364"/>
            <a:ext cx="1379220" cy="344170"/>
          </a:xfrm>
          <a:custGeom>
            <a:avLst/>
            <a:gdLst/>
            <a:ahLst/>
            <a:cxnLst/>
            <a:rect l="l" t="t" r="r" b="b"/>
            <a:pathLst>
              <a:path w="1379220" h="344170">
                <a:moveTo>
                  <a:pt x="1379219" y="171968"/>
                </a:moveTo>
                <a:lnTo>
                  <a:pt x="1359164" y="213238"/>
                </a:lnTo>
                <a:lnTo>
                  <a:pt x="1324996" y="238871"/>
                </a:lnTo>
                <a:lnTo>
                  <a:pt x="1275831" y="262493"/>
                </a:lnTo>
                <a:lnTo>
                  <a:pt x="1213225" y="283829"/>
                </a:lnTo>
                <a:lnTo>
                  <a:pt x="1138427" y="302513"/>
                </a:lnTo>
                <a:lnTo>
                  <a:pt x="1096914" y="310774"/>
                </a:lnTo>
                <a:lnTo>
                  <a:pt x="1052840" y="318119"/>
                </a:lnTo>
                <a:lnTo>
                  <a:pt x="1006480" y="324733"/>
                </a:lnTo>
                <a:lnTo>
                  <a:pt x="958077" y="330311"/>
                </a:lnTo>
                <a:lnTo>
                  <a:pt x="907541" y="335158"/>
                </a:lnTo>
                <a:lnTo>
                  <a:pt x="855360" y="338846"/>
                </a:lnTo>
                <a:lnTo>
                  <a:pt x="801502" y="341619"/>
                </a:lnTo>
                <a:lnTo>
                  <a:pt x="746119" y="343265"/>
                </a:lnTo>
                <a:lnTo>
                  <a:pt x="689609" y="343905"/>
                </a:lnTo>
                <a:lnTo>
                  <a:pt x="633100" y="343265"/>
                </a:lnTo>
                <a:lnTo>
                  <a:pt x="577717" y="341619"/>
                </a:lnTo>
                <a:lnTo>
                  <a:pt x="523890" y="338846"/>
                </a:lnTo>
                <a:lnTo>
                  <a:pt x="471677" y="335158"/>
                </a:lnTo>
                <a:lnTo>
                  <a:pt x="421142" y="330311"/>
                </a:lnTo>
                <a:lnTo>
                  <a:pt x="372739" y="324733"/>
                </a:lnTo>
                <a:lnTo>
                  <a:pt x="326379" y="318119"/>
                </a:lnTo>
                <a:lnTo>
                  <a:pt x="282336" y="310774"/>
                </a:lnTo>
                <a:lnTo>
                  <a:pt x="240791" y="302513"/>
                </a:lnTo>
                <a:lnTo>
                  <a:pt x="201929" y="293491"/>
                </a:lnTo>
                <a:lnTo>
                  <a:pt x="133106" y="273436"/>
                </a:lnTo>
                <a:lnTo>
                  <a:pt x="76961" y="250941"/>
                </a:lnTo>
                <a:lnTo>
                  <a:pt x="35173" y="226313"/>
                </a:lnTo>
                <a:lnTo>
                  <a:pt x="2285" y="186049"/>
                </a:lnTo>
                <a:lnTo>
                  <a:pt x="0" y="171968"/>
                </a:lnTo>
                <a:lnTo>
                  <a:pt x="2285" y="157855"/>
                </a:lnTo>
                <a:lnTo>
                  <a:pt x="35173" y="117591"/>
                </a:lnTo>
                <a:lnTo>
                  <a:pt x="76961" y="92963"/>
                </a:lnTo>
                <a:lnTo>
                  <a:pt x="133106" y="70347"/>
                </a:lnTo>
                <a:lnTo>
                  <a:pt x="201929" y="50413"/>
                </a:lnTo>
                <a:lnTo>
                  <a:pt x="240791" y="41391"/>
                </a:lnTo>
                <a:lnTo>
                  <a:pt x="282336" y="33131"/>
                </a:lnTo>
                <a:lnTo>
                  <a:pt x="326379" y="25786"/>
                </a:lnTo>
                <a:lnTo>
                  <a:pt x="372739" y="19171"/>
                </a:lnTo>
                <a:lnTo>
                  <a:pt x="421142" y="13472"/>
                </a:lnTo>
                <a:lnTo>
                  <a:pt x="471677" y="8747"/>
                </a:lnTo>
                <a:lnTo>
                  <a:pt x="523890" y="4937"/>
                </a:lnTo>
                <a:lnTo>
                  <a:pt x="577717" y="2285"/>
                </a:lnTo>
                <a:lnTo>
                  <a:pt x="633100" y="518"/>
                </a:lnTo>
                <a:lnTo>
                  <a:pt x="689609" y="0"/>
                </a:lnTo>
                <a:lnTo>
                  <a:pt x="746119" y="518"/>
                </a:lnTo>
                <a:lnTo>
                  <a:pt x="801502" y="2285"/>
                </a:lnTo>
                <a:lnTo>
                  <a:pt x="855360" y="4937"/>
                </a:lnTo>
                <a:lnTo>
                  <a:pt x="907541" y="8747"/>
                </a:lnTo>
                <a:lnTo>
                  <a:pt x="958077" y="13472"/>
                </a:lnTo>
                <a:lnTo>
                  <a:pt x="1006480" y="19171"/>
                </a:lnTo>
                <a:lnTo>
                  <a:pt x="1052840" y="25786"/>
                </a:lnTo>
                <a:lnTo>
                  <a:pt x="1096914" y="33131"/>
                </a:lnTo>
                <a:lnTo>
                  <a:pt x="1138427" y="41391"/>
                </a:lnTo>
                <a:lnTo>
                  <a:pt x="1177289" y="50413"/>
                </a:lnTo>
                <a:lnTo>
                  <a:pt x="1246113" y="70347"/>
                </a:lnTo>
                <a:lnTo>
                  <a:pt x="1302257" y="92963"/>
                </a:lnTo>
                <a:lnTo>
                  <a:pt x="1344046" y="117591"/>
                </a:lnTo>
                <a:lnTo>
                  <a:pt x="1376933" y="157855"/>
                </a:lnTo>
                <a:lnTo>
                  <a:pt x="1379219" y="171968"/>
                </a:lnTo>
                <a:close/>
              </a:path>
            </a:pathLst>
          </a:custGeom>
          <a:ln w="9143">
            <a:solidFill>
              <a:srgbClr val="F054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7">
            <a:extLst>
              <a:ext uri="{FF2B5EF4-FFF2-40B4-BE49-F238E27FC236}">
                <a16:creationId xmlns:a16="http://schemas.microsoft.com/office/drawing/2014/main" id="{C5F72867-B38C-4E27-BC19-B64EDD3787E1}"/>
              </a:ext>
            </a:extLst>
          </p:cNvPr>
          <p:cNvSpPr/>
          <p:nvPr/>
        </p:nvSpPr>
        <p:spPr>
          <a:xfrm>
            <a:off x="3209544" y="3084576"/>
            <a:ext cx="1379220" cy="1205230"/>
          </a:xfrm>
          <a:custGeom>
            <a:avLst/>
            <a:gdLst/>
            <a:ahLst/>
            <a:cxnLst/>
            <a:rect l="l" t="t" r="r" b="b"/>
            <a:pathLst>
              <a:path w="1379220" h="1205229">
                <a:moveTo>
                  <a:pt x="1379219" y="0"/>
                </a:moveTo>
                <a:lnTo>
                  <a:pt x="1379219" y="1032890"/>
                </a:lnTo>
                <a:lnTo>
                  <a:pt x="1376933" y="1046987"/>
                </a:lnTo>
                <a:lnTo>
                  <a:pt x="1344046" y="1087373"/>
                </a:lnTo>
                <a:lnTo>
                  <a:pt x="1302257" y="1112007"/>
                </a:lnTo>
                <a:lnTo>
                  <a:pt x="1246113" y="1134617"/>
                </a:lnTo>
                <a:lnTo>
                  <a:pt x="1177289" y="1154679"/>
                </a:lnTo>
                <a:lnTo>
                  <a:pt x="1138427" y="1163705"/>
                </a:lnTo>
                <a:lnTo>
                  <a:pt x="1096914" y="1171824"/>
                </a:lnTo>
                <a:lnTo>
                  <a:pt x="1052840" y="1179326"/>
                </a:lnTo>
                <a:lnTo>
                  <a:pt x="1006480" y="1185921"/>
                </a:lnTo>
                <a:lnTo>
                  <a:pt x="958077" y="1191518"/>
                </a:lnTo>
                <a:lnTo>
                  <a:pt x="907541" y="1196339"/>
                </a:lnTo>
                <a:lnTo>
                  <a:pt x="855360" y="1200149"/>
                </a:lnTo>
                <a:lnTo>
                  <a:pt x="801502" y="1202816"/>
                </a:lnTo>
                <a:lnTo>
                  <a:pt x="746119" y="1204472"/>
                </a:lnTo>
                <a:lnTo>
                  <a:pt x="689609" y="1205102"/>
                </a:lnTo>
                <a:lnTo>
                  <a:pt x="633100" y="1204472"/>
                </a:lnTo>
                <a:lnTo>
                  <a:pt x="577717" y="1202816"/>
                </a:lnTo>
                <a:lnTo>
                  <a:pt x="523890" y="1200149"/>
                </a:lnTo>
                <a:lnTo>
                  <a:pt x="471677" y="1196339"/>
                </a:lnTo>
                <a:lnTo>
                  <a:pt x="421142" y="1191518"/>
                </a:lnTo>
                <a:lnTo>
                  <a:pt x="372739" y="1185921"/>
                </a:lnTo>
                <a:lnTo>
                  <a:pt x="326379" y="1179326"/>
                </a:lnTo>
                <a:lnTo>
                  <a:pt x="282336" y="1171824"/>
                </a:lnTo>
                <a:lnTo>
                  <a:pt x="240791" y="1163705"/>
                </a:lnTo>
                <a:lnTo>
                  <a:pt x="201929" y="1154679"/>
                </a:lnTo>
                <a:lnTo>
                  <a:pt x="133106" y="1134617"/>
                </a:lnTo>
                <a:lnTo>
                  <a:pt x="76961" y="1112007"/>
                </a:lnTo>
                <a:lnTo>
                  <a:pt x="35173" y="1087373"/>
                </a:lnTo>
                <a:lnTo>
                  <a:pt x="2285" y="1046987"/>
                </a:lnTo>
                <a:lnTo>
                  <a:pt x="0" y="1032890"/>
                </a:lnTo>
                <a:lnTo>
                  <a:pt x="0" y="0"/>
                </a:lnTo>
              </a:path>
            </a:pathLst>
          </a:custGeom>
          <a:ln w="9143">
            <a:solidFill>
              <a:srgbClr val="F054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8">
            <a:extLst>
              <a:ext uri="{FF2B5EF4-FFF2-40B4-BE49-F238E27FC236}">
                <a16:creationId xmlns:a16="http://schemas.microsoft.com/office/drawing/2014/main" id="{1E1C384B-E443-484B-8C48-77E42D17851A}"/>
              </a:ext>
            </a:extLst>
          </p:cNvPr>
          <p:cNvSpPr txBox="1"/>
          <p:nvPr/>
        </p:nvSpPr>
        <p:spPr>
          <a:xfrm>
            <a:off x="3400173" y="3461210"/>
            <a:ext cx="88773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</a:pP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800" b="0" spc="-45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2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-45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ed</a:t>
            </a:r>
            <a:r>
              <a:rPr sz="18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5" dirty="0">
                <a:solidFill>
                  <a:srgbClr val="3D3D3D"/>
                </a:solidFill>
                <a:latin typeface="Segoe UI Light"/>
                <a:cs typeface="Segoe UI Light"/>
              </a:rPr>
              <a:t>ta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57" name="object 19">
            <a:extLst>
              <a:ext uri="{FF2B5EF4-FFF2-40B4-BE49-F238E27FC236}">
                <a16:creationId xmlns:a16="http://schemas.microsoft.com/office/drawing/2014/main" id="{C4F9CF9D-AD6B-4519-9E8E-5E78AD2CEEA8}"/>
              </a:ext>
            </a:extLst>
          </p:cNvPr>
          <p:cNvSpPr/>
          <p:nvPr/>
        </p:nvSpPr>
        <p:spPr>
          <a:xfrm>
            <a:off x="998981" y="3009138"/>
            <a:ext cx="342900" cy="205740"/>
          </a:xfrm>
          <a:custGeom>
            <a:avLst/>
            <a:gdLst/>
            <a:ahLst/>
            <a:cxnLst/>
            <a:rect l="l" t="t" r="r" b="b"/>
            <a:pathLst>
              <a:path w="342900" h="205739">
                <a:moveTo>
                  <a:pt x="0" y="0"/>
                </a:moveTo>
                <a:lnTo>
                  <a:pt x="342518" y="205618"/>
                </a:lnTo>
              </a:path>
            </a:pathLst>
          </a:custGeom>
          <a:ln w="32003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5A0ABBB2-0909-4D39-AD72-93DBE9BB0427}"/>
              </a:ext>
            </a:extLst>
          </p:cNvPr>
          <p:cNvSpPr/>
          <p:nvPr/>
        </p:nvSpPr>
        <p:spPr>
          <a:xfrm>
            <a:off x="1245108" y="3113532"/>
            <a:ext cx="178435" cy="150495"/>
          </a:xfrm>
          <a:custGeom>
            <a:avLst/>
            <a:gdLst/>
            <a:ahLst/>
            <a:cxnLst/>
            <a:rect l="l" t="t" r="r" b="b"/>
            <a:pathLst>
              <a:path w="178434" h="150495">
                <a:moveTo>
                  <a:pt x="82676" y="0"/>
                </a:moveTo>
                <a:lnTo>
                  <a:pt x="96143" y="100949"/>
                </a:lnTo>
                <a:lnTo>
                  <a:pt x="0" y="136154"/>
                </a:lnTo>
                <a:lnTo>
                  <a:pt x="178176" y="150357"/>
                </a:lnTo>
                <a:lnTo>
                  <a:pt x="82676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1">
            <a:extLst>
              <a:ext uri="{FF2B5EF4-FFF2-40B4-BE49-F238E27FC236}">
                <a16:creationId xmlns:a16="http://schemas.microsoft.com/office/drawing/2014/main" id="{B14C0A25-2F1E-4FD5-A530-8807144DE204}"/>
              </a:ext>
            </a:extLst>
          </p:cNvPr>
          <p:cNvSpPr/>
          <p:nvPr/>
        </p:nvSpPr>
        <p:spPr>
          <a:xfrm>
            <a:off x="973073" y="4088129"/>
            <a:ext cx="387350" cy="274320"/>
          </a:xfrm>
          <a:custGeom>
            <a:avLst/>
            <a:gdLst/>
            <a:ahLst/>
            <a:cxnLst/>
            <a:rect l="l" t="t" r="r" b="b"/>
            <a:pathLst>
              <a:path w="387350" h="274320">
                <a:moveTo>
                  <a:pt x="0" y="274188"/>
                </a:moveTo>
                <a:lnTo>
                  <a:pt x="386964" y="0"/>
                </a:lnTo>
              </a:path>
            </a:pathLst>
          </a:custGeom>
          <a:ln w="32003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2">
            <a:extLst>
              <a:ext uri="{FF2B5EF4-FFF2-40B4-BE49-F238E27FC236}">
                <a16:creationId xmlns:a16="http://schemas.microsoft.com/office/drawing/2014/main" id="{A1C9B676-BC92-4F53-A538-D56AFBDA034A}"/>
              </a:ext>
            </a:extLst>
          </p:cNvPr>
          <p:cNvSpPr/>
          <p:nvPr/>
        </p:nvSpPr>
        <p:spPr>
          <a:xfrm>
            <a:off x="1260347" y="4032504"/>
            <a:ext cx="176530" cy="158115"/>
          </a:xfrm>
          <a:custGeom>
            <a:avLst/>
            <a:gdLst/>
            <a:ahLst/>
            <a:cxnLst/>
            <a:rect l="l" t="t" r="r" b="b"/>
            <a:pathLst>
              <a:path w="176530" h="158114">
                <a:moveTo>
                  <a:pt x="176402" y="0"/>
                </a:moveTo>
                <a:lnTo>
                  <a:pt x="0" y="27182"/>
                </a:lnTo>
                <a:lnTo>
                  <a:pt x="98297" y="55625"/>
                </a:lnTo>
                <a:lnTo>
                  <a:pt x="92201" y="158114"/>
                </a:lnTo>
                <a:lnTo>
                  <a:pt x="176402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677948EA-E47D-4F34-B5C2-8A363138B99A}"/>
              </a:ext>
            </a:extLst>
          </p:cNvPr>
          <p:cNvSpPr/>
          <p:nvPr/>
        </p:nvSpPr>
        <p:spPr>
          <a:xfrm>
            <a:off x="1171955" y="2884932"/>
            <a:ext cx="1720595" cy="15270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4">
            <a:extLst>
              <a:ext uri="{FF2B5EF4-FFF2-40B4-BE49-F238E27FC236}">
                <a16:creationId xmlns:a16="http://schemas.microsoft.com/office/drawing/2014/main" id="{BF099BFB-E273-407C-953B-0533903D99D5}"/>
              </a:ext>
            </a:extLst>
          </p:cNvPr>
          <p:cNvSpPr/>
          <p:nvPr/>
        </p:nvSpPr>
        <p:spPr>
          <a:xfrm>
            <a:off x="1219200" y="2912364"/>
            <a:ext cx="1626235" cy="1431925"/>
          </a:xfrm>
          <a:custGeom>
            <a:avLst/>
            <a:gdLst/>
            <a:ahLst/>
            <a:cxnLst/>
            <a:rect l="l" t="t" r="r" b="b"/>
            <a:pathLst>
              <a:path w="1626235" h="1431925">
                <a:moveTo>
                  <a:pt x="0" y="715883"/>
                </a:moveTo>
                <a:lnTo>
                  <a:pt x="358139" y="0"/>
                </a:lnTo>
                <a:lnTo>
                  <a:pt x="1267836" y="0"/>
                </a:lnTo>
                <a:lnTo>
                  <a:pt x="1625976" y="715883"/>
                </a:lnTo>
                <a:lnTo>
                  <a:pt x="1267836" y="1431929"/>
                </a:lnTo>
                <a:lnTo>
                  <a:pt x="358139" y="1431929"/>
                </a:lnTo>
                <a:lnTo>
                  <a:pt x="0" y="715883"/>
                </a:lnTo>
                <a:close/>
              </a:path>
            </a:pathLst>
          </a:custGeom>
          <a:ln w="12191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5">
            <a:extLst>
              <a:ext uri="{FF2B5EF4-FFF2-40B4-BE49-F238E27FC236}">
                <a16:creationId xmlns:a16="http://schemas.microsoft.com/office/drawing/2014/main" id="{93929E45-AA4C-40BA-9E8E-BE4E25606B05}"/>
              </a:ext>
            </a:extLst>
          </p:cNvPr>
          <p:cNvSpPr txBox="1"/>
          <p:nvPr/>
        </p:nvSpPr>
        <p:spPr>
          <a:xfrm>
            <a:off x="1540892" y="3300682"/>
            <a:ext cx="104076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pp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ly</a:t>
            </a:r>
            <a:r>
              <a:rPr sz="1800" b="0" spc="8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800" b="0" spc="-7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e-</a:t>
            </a:r>
            <a:r>
              <a:rPr sz="18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800" b="0" spc="-7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800" b="0" spc="-35" dirty="0">
                <a:solidFill>
                  <a:srgbClr val="3D3D3D"/>
                </a:solidFill>
                <a:latin typeface="Segoe UI Light"/>
                <a:cs typeface="Segoe UI Light"/>
              </a:rPr>
              <a:t>c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es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s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n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g</a:t>
            </a:r>
            <a:r>
              <a:rPr sz="18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800" b="0" spc="8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64" name="object 26">
            <a:extLst>
              <a:ext uri="{FF2B5EF4-FFF2-40B4-BE49-F238E27FC236}">
                <a16:creationId xmlns:a16="http://schemas.microsoft.com/office/drawing/2014/main" id="{EAE442E6-61A5-4C7A-B7E2-478473379A11}"/>
              </a:ext>
            </a:extLst>
          </p:cNvPr>
          <p:cNvSpPr txBox="1"/>
          <p:nvPr/>
        </p:nvSpPr>
        <p:spPr>
          <a:xfrm>
            <a:off x="6000114" y="1593797"/>
            <a:ext cx="168973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 marR="5080" indent="-360045">
              <a:lnSpc>
                <a:spcPct val="100000"/>
              </a:lnSpc>
            </a:pP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ter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te</a:t>
            </a:r>
            <a:r>
              <a:rPr sz="1800" b="0" spc="9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800" b="0" spc="7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f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n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800" b="0" spc="7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th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b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s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spc="7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m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el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65" name="object 27">
            <a:extLst>
              <a:ext uri="{FF2B5EF4-FFF2-40B4-BE49-F238E27FC236}">
                <a16:creationId xmlns:a16="http://schemas.microsoft.com/office/drawing/2014/main" id="{60515627-66B9-4886-BFAB-3AE309138C9A}"/>
              </a:ext>
            </a:extLst>
          </p:cNvPr>
          <p:cNvSpPr/>
          <p:nvPr/>
        </p:nvSpPr>
        <p:spPr>
          <a:xfrm>
            <a:off x="5704332" y="2148839"/>
            <a:ext cx="2383535" cy="7970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8">
            <a:extLst>
              <a:ext uri="{FF2B5EF4-FFF2-40B4-BE49-F238E27FC236}">
                <a16:creationId xmlns:a16="http://schemas.microsoft.com/office/drawing/2014/main" id="{46251D3C-096F-47F6-ADD3-62F53E796BB6}"/>
              </a:ext>
            </a:extLst>
          </p:cNvPr>
          <p:cNvSpPr/>
          <p:nvPr/>
        </p:nvSpPr>
        <p:spPr>
          <a:xfrm>
            <a:off x="5750051" y="2171700"/>
            <a:ext cx="2292350" cy="705485"/>
          </a:xfrm>
          <a:custGeom>
            <a:avLst/>
            <a:gdLst/>
            <a:ahLst/>
            <a:cxnLst/>
            <a:rect l="l" t="t" r="r" b="b"/>
            <a:pathLst>
              <a:path w="2292350" h="705485">
                <a:moveTo>
                  <a:pt x="1261993" y="0"/>
                </a:moveTo>
                <a:lnTo>
                  <a:pt x="1192011" y="1645"/>
                </a:lnTo>
                <a:lnTo>
                  <a:pt x="1123187" y="6339"/>
                </a:lnTo>
                <a:lnTo>
                  <a:pt x="1055491" y="14234"/>
                </a:lnTo>
                <a:lnTo>
                  <a:pt x="989197" y="25145"/>
                </a:lnTo>
                <a:lnTo>
                  <a:pt x="924549" y="38861"/>
                </a:lnTo>
                <a:lnTo>
                  <a:pt x="861700" y="55382"/>
                </a:lnTo>
                <a:lnTo>
                  <a:pt x="800740" y="74675"/>
                </a:lnTo>
                <a:lnTo>
                  <a:pt x="741944" y="96530"/>
                </a:lnTo>
                <a:lnTo>
                  <a:pt x="685434" y="120914"/>
                </a:lnTo>
                <a:lnTo>
                  <a:pt x="631332" y="147706"/>
                </a:lnTo>
                <a:lnTo>
                  <a:pt x="579881" y="176905"/>
                </a:lnTo>
                <a:lnTo>
                  <a:pt x="531357" y="208269"/>
                </a:lnTo>
                <a:lnTo>
                  <a:pt x="485637" y="241797"/>
                </a:lnTo>
                <a:lnTo>
                  <a:pt x="443240" y="277367"/>
                </a:lnTo>
                <a:lnTo>
                  <a:pt x="404103" y="314949"/>
                </a:lnTo>
                <a:lnTo>
                  <a:pt x="368564" y="354329"/>
                </a:lnTo>
                <a:lnTo>
                  <a:pt x="336682" y="395599"/>
                </a:lnTo>
                <a:lnTo>
                  <a:pt x="308609" y="438515"/>
                </a:lnTo>
                <a:lnTo>
                  <a:pt x="284622" y="482986"/>
                </a:lnTo>
                <a:lnTo>
                  <a:pt x="264810" y="528949"/>
                </a:lnTo>
                <a:lnTo>
                  <a:pt x="353202" y="528949"/>
                </a:lnTo>
                <a:lnTo>
                  <a:pt x="143896" y="705215"/>
                </a:lnTo>
                <a:lnTo>
                  <a:pt x="0" y="528949"/>
                </a:lnTo>
                <a:lnTo>
                  <a:pt x="88270" y="528949"/>
                </a:lnTo>
                <a:lnTo>
                  <a:pt x="108082" y="482986"/>
                </a:lnTo>
                <a:lnTo>
                  <a:pt x="132069" y="438515"/>
                </a:lnTo>
                <a:lnTo>
                  <a:pt x="160019" y="395599"/>
                </a:lnTo>
                <a:lnTo>
                  <a:pt x="192023" y="354329"/>
                </a:lnTo>
                <a:lnTo>
                  <a:pt x="227594" y="314949"/>
                </a:lnTo>
                <a:lnTo>
                  <a:pt x="266699" y="277367"/>
                </a:lnTo>
                <a:lnTo>
                  <a:pt x="309128" y="241797"/>
                </a:lnTo>
                <a:lnTo>
                  <a:pt x="354726" y="208269"/>
                </a:lnTo>
                <a:lnTo>
                  <a:pt x="403341" y="176905"/>
                </a:lnTo>
                <a:lnTo>
                  <a:pt x="454792" y="147706"/>
                </a:lnTo>
                <a:lnTo>
                  <a:pt x="508894" y="120914"/>
                </a:lnTo>
                <a:lnTo>
                  <a:pt x="565403" y="96530"/>
                </a:lnTo>
                <a:lnTo>
                  <a:pt x="624199" y="74675"/>
                </a:lnTo>
                <a:lnTo>
                  <a:pt x="685159" y="55382"/>
                </a:lnTo>
                <a:lnTo>
                  <a:pt x="748040" y="38861"/>
                </a:lnTo>
                <a:lnTo>
                  <a:pt x="812688" y="25145"/>
                </a:lnTo>
                <a:lnTo>
                  <a:pt x="878982" y="14234"/>
                </a:lnTo>
                <a:lnTo>
                  <a:pt x="946525" y="6339"/>
                </a:lnTo>
                <a:lnTo>
                  <a:pt x="1015502" y="1645"/>
                </a:lnTo>
                <a:lnTo>
                  <a:pt x="1085484" y="0"/>
                </a:lnTo>
                <a:lnTo>
                  <a:pt x="1261993" y="0"/>
                </a:lnTo>
                <a:lnTo>
                  <a:pt x="1346453" y="2285"/>
                </a:lnTo>
                <a:lnTo>
                  <a:pt x="1428993" y="9265"/>
                </a:lnTo>
                <a:lnTo>
                  <a:pt x="1509521" y="20452"/>
                </a:lnTo>
                <a:lnTo>
                  <a:pt x="1587489" y="35935"/>
                </a:lnTo>
                <a:lnTo>
                  <a:pt x="1662927" y="55382"/>
                </a:lnTo>
                <a:lnTo>
                  <a:pt x="1735317" y="78729"/>
                </a:lnTo>
                <a:lnTo>
                  <a:pt x="1804537" y="105674"/>
                </a:lnTo>
                <a:lnTo>
                  <a:pt x="1870191" y="136001"/>
                </a:lnTo>
                <a:lnTo>
                  <a:pt x="1932310" y="169804"/>
                </a:lnTo>
                <a:lnTo>
                  <a:pt x="1990222" y="206501"/>
                </a:lnTo>
                <a:lnTo>
                  <a:pt x="2043927" y="246247"/>
                </a:lnTo>
                <a:lnTo>
                  <a:pt x="2093213" y="288676"/>
                </a:lnTo>
                <a:lnTo>
                  <a:pt x="2137531" y="333755"/>
                </a:lnTo>
                <a:lnTo>
                  <a:pt x="2176912" y="381121"/>
                </a:lnTo>
                <a:lnTo>
                  <a:pt x="2210958" y="430773"/>
                </a:lnTo>
                <a:lnTo>
                  <a:pt x="2239396" y="482345"/>
                </a:lnTo>
                <a:lnTo>
                  <a:pt x="2262012" y="535807"/>
                </a:lnTo>
                <a:lnTo>
                  <a:pt x="2278379" y="590793"/>
                </a:lnTo>
                <a:lnTo>
                  <a:pt x="2288529" y="647456"/>
                </a:lnTo>
                <a:lnTo>
                  <a:pt x="2291852" y="705215"/>
                </a:lnTo>
                <a:lnTo>
                  <a:pt x="2115311" y="705215"/>
                </a:lnTo>
                <a:lnTo>
                  <a:pt x="2112263" y="650747"/>
                </a:lnTo>
                <a:lnTo>
                  <a:pt x="2103363" y="597407"/>
                </a:lnTo>
                <a:lnTo>
                  <a:pt x="2088641" y="545348"/>
                </a:lnTo>
                <a:lnTo>
                  <a:pt x="2068586" y="494659"/>
                </a:lnTo>
                <a:lnTo>
                  <a:pt x="2043043" y="445373"/>
                </a:lnTo>
                <a:lnTo>
                  <a:pt x="2012563" y="398007"/>
                </a:lnTo>
                <a:lnTo>
                  <a:pt x="1977268" y="352409"/>
                </a:lnTo>
                <a:lnTo>
                  <a:pt x="1937247" y="308853"/>
                </a:lnTo>
                <a:lnTo>
                  <a:pt x="1892807" y="267461"/>
                </a:lnTo>
                <a:lnTo>
                  <a:pt x="1844283" y="228478"/>
                </a:lnTo>
                <a:lnTo>
                  <a:pt x="1791583" y="191902"/>
                </a:lnTo>
                <a:lnTo>
                  <a:pt x="1735195" y="158099"/>
                </a:lnTo>
                <a:lnTo>
                  <a:pt x="1675272" y="127010"/>
                </a:lnTo>
                <a:lnTo>
                  <a:pt x="1612026" y="99059"/>
                </a:lnTo>
                <a:lnTo>
                  <a:pt x="1545579" y="74157"/>
                </a:lnTo>
                <a:lnTo>
                  <a:pt x="1476115" y="52577"/>
                </a:lnTo>
                <a:lnTo>
                  <a:pt x="1404122" y="34533"/>
                </a:lnTo>
                <a:lnTo>
                  <a:pt x="1329568" y="20055"/>
                </a:lnTo>
                <a:lnTo>
                  <a:pt x="1252606" y="9387"/>
                </a:lnTo>
                <a:lnTo>
                  <a:pt x="1173723" y="2651"/>
                </a:lnTo>
              </a:path>
            </a:pathLst>
          </a:custGeom>
          <a:ln w="9143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9">
            <a:extLst>
              <a:ext uri="{FF2B5EF4-FFF2-40B4-BE49-F238E27FC236}">
                <a16:creationId xmlns:a16="http://schemas.microsoft.com/office/drawing/2014/main" id="{49F847C1-7A97-4AAE-87AC-05BFD343106E}"/>
              </a:ext>
            </a:extLst>
          </p:cNvPr>
          <p:cNvSpPr/>
          <p:nvPr/>
        </p:nvSpPr>
        <p:spPr>
          <a:xfrm>
            <a:off x="5827776" y="4331208"/>
            <a:ext cx="2383535" cy="7985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30">
            <a:extLst>
              <a:ext uri="{FF2B5EF4-FFF2-40B4-BE49-F238E27FC236}">
                <a16:creationId xmlns:a16="http://schemas.microsoft.com/office/drawing/2014/main" id="{BE61BC8B-6833-46A1-A1C9-C67C00B15B34}"/>
              </a:ext>
            </a:extLst>
          </p:cNvPr>
          <p:cNvSpPr/>
          <p:nvPr/>
        </p:nvSpPr>
        <p:spPr>
          <a:xfrm>
            <a:off x="5873495" y="4354067"/>
            <a:ext cx="2292350" cy="706755"/>
          </a:xfrm>
          <a:custGeom>
            <a:avLst/>
            <a:gdLst/>
            <a:ahLst/>
            <a:cxnLst/>
            <a:rect l="l" t="t" r="r" b="b"/>
            <a:pathLst>
              <a:path w="2292350" h="706754">
                <a:moveTo>
                  <a:pt x="1029858" y="706754"/>
                </a:moveTo>
                <a:lnTo>
                  <a:pt x="1099809" y="705099"/>
                </a:lnTo>
                <a:lnTo>
                  <a:pt x="1168786" y="700277"/>
                </a:lnTo>
                <a:lnTo>
                  <a:pt x="1236360" y="692408"/>
                </a:lnTo>
                <a:lnTo>
                  <a:pt x="1302654" y="681608"/>
                </a:lnTo>
                <a:lnTo>
                  <a:pt x="1367271" y="667761"/>
                </a:lnTo>
                <a:lnTo>
                  <a:pt x="1430152" y="651260"/>
                </a:lnTo>
                <a:lnTo>
                  <a:pt x="1491112" y="631947"/>
                </a:lnTo>
                <a:lnTo>
                  <a:pt x="1549907" y="609980"/>
                </a:lnTo>
                <a:lnTo>
                  <a:pt x="1606417" y="585596"/>
                </a:lnTo>
                <a:lnTo>
                  <a:pt x="1660519" y="558677"/>
                </a:lnTo>
                <a:lnTo>
                  <a:pt x="1711970" y="529589"/>
                </a:lnTo>
                <a:lnTo>
                  <a:pt x="1760616" y="498098"/>
                </a:lnTo>
                <a:lnTo>
                  <a:pt x="1806183" y="464438"/>
                </a:lnTo>
                <a:lnTo>
                  <a:pt x="1848611" y="428756"/>
                </a:lnTo>
                <a:lnTo>
                  <a:pt x="1887717" y="391155"/>
                </a:lnTo>
                <a:lnTo>
                  <a:pt x="1923287" y="351662"/>
                </a:lnTo>
                <a:lnTo>
                  <a:pt x="1955170" y="310383"/>
                </a:lnTo>
                <a:lnTo>
                  <a:pt x="1983242" y="267330"/>
                </a:lnTo>
                <a:lnTo>
                  <a:pt x="2007229" y="222753"/>
                </a:lnTo>
                <a:lnTo>
                  <a:pt x="2027041" y="176652"/>
                </a:lnTo>
                <a:lnTo>
                  <a:pt x="1938771" y="176652"/>
                </a:lnTo>
                <a:lnTo>
                  <a:pt x="2148077" y="0"/>
                </a:lnTo>
                <a:lnTo>
                  <a:pt x="2291852" y="176652"/>
                </a:lnTo>
                <a:lnTo>
                  <a:pt x="2203582" y="176652"/>
                </a:lnTo>
                <a:lnTo>
                  <a:pt x="2183891" y="222753"/>
                </a:lnTo>
                <a:lnTo>
                  <a:pt x="2159904" y="267330"/>
                </a:lnTo>
                <a:lnTo>
                  <a:pt x="2131832" y="310383"/>
                </a:lnTo>
                <a:lnTo>
                  <a:pt x="2099950" y="351662"/>
                </a:lnTo>
                <a:lnTo>
                  <a:pt x="2064257" y="391155"/>
                </a:lnTo>
                <a:lnTo>
                  <a:pt x="2025152" y="428756"/>
                </a:lnTo>
                <a:lnTo>
                  <a:pt x="1982723" y="464438"/>
                </a:lnTo>
                <a:lnTo>
                  <a:pt x="1937125" y="498098"/>
                </a:lnTo>
                <a:lnTo>
                  <a:pt x="1888479" y="529589"/>
                </a:lnTo>
                <a:lnTo>
                  <a:pt x="1837060" y="558677"/>
                </a:lnTo>
                <a:lnTo>
                  <a:pt x="1783079" y="585596"/>
                </a:lnTo>
                <a:lnTo>
                  <a:pt x="1726448" y="609980"/>
                </a:lnTo>
                <a:lnTo>
                  <a:pt x="1667652" y="631947"/>
                </a:lnTo>
                <a:lnTo>
                  <a:pt x="1606692" y="651260"/>
                </a:lnTo>
                <a:lnTo>
                  <a:pt x="1543811" y="667761"/>
                </a:lnTo>
                <a:lnTo>
                  <a:pt x="1479163" y="681608"/>
                </a:lnTo>
                <a:lnTo>
                  <a:pt x="1412991" y="692408"/>
                </a:lnTo>
                <a:lnTo>
                  <a:pt x="1345326" y="700277"/>
                </a:lnTo>
                <a:lnTo>
                  <a:pt x="1276349" y="705099"/>
                </a:lnTo>
                <a:lnTo>
                  <a:pt x="1206367" y="706754"/>
                </a:lnTo>
                <a:lnTo>
                  <a:pt x="1029858" y="706754"/>
                </a:lnTo>
                <a:lnTo>
                  <a:pt x="945398" y="704468"/>
                </a:lnTo>
                <a:lnTo>
                  <a:pt x="862827" y="697479"/>
                </a:lnTo>
                <a:lnTo>
                  <a:pt x="782330" y="686180"/>
                </a:lnTo>
                <a:lnTo>
                  <a:pt x="704331" y="670691"/>
                </a:lnTo>
                <a:lnTo>
                  <a:pt x="629046" y="651260"/>
                </a:lnTo>
                <a:lnTo>
                  <a:pt x="556656" y="627887"/>
                </a:lnTo>
                <a:lnTo>
                  <a:pt x="487436" y="600836"/>
                </a:lnTo>
                <a:lnTo>
                  <a:pt x="421629" y="570356"/>
                </a:lnTo>
                <a:lnTo>
                  <a:pt x="359663" y="536579"/>
                </a:lnTo>
                <a:lnTo>
                  <a:pt x="301630" y="499740"/>
                </a:lnTo>
                <a:lnTo>
                  <a:pt x="247893" y="459998"/>
                </a:lnTo>
                <a:lnTo>
                  <a:pt x="198760" y="417444"/>
                </a:lnTo>
                <a:lnTo>
                  <a:pt x="154320" y="372236"/>
                </a:lnTo>
                <a:lnTo>
                  <a:pt x="114940" y="324743"/>
                </a:lnTo>
                <a:lnTo>
                  <a:pt x="80893" y="275081"/>
                </a:lnTo>
                <a:lnTo>
                  <a:pt x="52456" y="223397"/>
                </a:lnTo>
                <a:lnTo>
                  <a:pt x="29961" y="169794"/>
                </a:lnTo>
                <a:lnTo>
                  <a:pt x="13472" y="114680"/>
                </a:lnTo>
                <a:lnTo>
                  <a:pt x="3444" y="57911"/>
                </a:lnTo>
                <a:lnTo>
                  <a:pt x="0" y="0"/>
                </a:lnTo>
                <a:lnTo>
                  <a:pt x="176540" y="0"/>
                </a:lnTo>
                <a:lnTo>
                  <a:pt x="179588" y="54482"/>
                </a:lnTo>
                <a:lnTo>
                  <a:pt x="188610" y="107954"/>
                </a:lnTo>
                <a:lnTo>
                  <a:pt x="203210" y="160269"/>
                </a:lnTo>
                <a:lnTo>
                  <a:pt x="223387" y="211073"/>
                </a:lnTo>
                <a:lnTo>
                  <a:pt x="248808" y="260354"/>
                </a:lnTo>
                <a:lnTo>
                  <a:pt x="279288" y="307979"/>
                </a:lnTo>
                <a:lnTo>
                  <a:pt x="314584" y="353567"/>
                </a:lnTo>
                <a:lnTo>
                  <a:pt x="354573" y="397251"/>
                </a:lnTo>
                <a:lnTo>
                  <a:pt x="399044" y="438780"/>
                </a:lnTo>
                <a:lnTo>
                  <a:pt x="447690" y="477905"/>
                </a:lnTo>
                <a:lnTo>
                  <a:pt x="500268" y="514481"/>
                </a:lnTo>
                <a:lnTo>
                  <a:pt x="556656" y="548390"/>
                </a:lnTo>
                <a:lnTo>
                  <a:pt x="616579" y="579369"/>
                </a:lnTo>
                <a:lnTo>
                  <a:pt x="679825" y="607563"/>
                </a:lnTo>
                <a:lnTo>
                  <a:pt x="746394" y="632459"/>
                </a:lnTo>
                <a:lnTo>
                  <a:pt x="815736" y="654045"/>
                </a:lnTo>
                <a:lnTo>
                  <a:pt x="887729" y="672215"/>
                </a:lnTo>
                <a:lnTo>
                  <a:pt x="962405" y="686693"/>
                </a:lnTo>
                <a:lnTo>
                  <a:pt x="1039246" y="697361"/>
                </a:lnTo>
                <a:lnTo>
                  <a:pt x="1118097" y="704087"/>
                </a:lnTo>
              </a:path>
            </a:pathLst>
          </a:custGeom>
          <a:ln w="9143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1">
            <a:extLst>
              <a:ext uri="{FF2B5EF4-FFF2-40B4-BE49-F238E27FC236}">
                <a16:creationId xmlns:a16="http://schemas.microsoft.com/office/drawing/2014/main" id="{BBF6571E-1709-4B2A-839F-7C9399ACB196}"/>
              </a:ext>
            </a:extLst>
          </p:cNvPr>
          <p:cNvSpPr/>
          <p:nvPr/>
        </p:nvSpPr>
        <p:spPr>
          <a:xfrm>
            <a:off x="1546097" y="4487417"/>
            <a:ext cx="205740" cy="866775"/>
          </a:xfrm>
          <a:custGeom>
            <a:avLst/>
            <a:gdLst/>
            <a:ahLst/>
            <a:cxnLst/>
            <a:rect l="l" t="t" r="r" b="b"/>
            <a:pathLst>
              <a:path w="205739" h="866775">
                <a:moveTo>
                  <a:pt x="0" y="866643"/>
                </a:moveTo>
                <a:lnTo>
                  <a:pt x="205358" y="0"/>
                </a:lnTo>
              </a:path>
            </a:pathLst>
          </a:custGeom>
          <a:ln w="28955">
            <a:solidFill>
              <a:srgbClr val="48484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2">
            <a:extLst>
              <a:ext uri="{FF2B5EF4-FFF2-40B4-BE49-F238E27FC236}">
                <a16:creationId xmlns:a16="http://schemas.microsoft.com/office/drawing/2014/main" id="{82A4195B-AB2D-4D58-AA58-EC149E22D687}"/>
              </a:ext>
            </a:extLst>
          </p:cNvPr>
          <p:cNvSpPr/>
          <p:nvPr/>
        </p:nvSpPr>
        <p:spPr>
          <a:xfrm>
            <a:off x="1676400" y="4360164"/>
            <a:ext cx="140335" cy="158115"/>
          </a:xfrm>
          <a:custGeom>
            <a:avLst/>
            <a:gdLst/>
            <a:ahLst/>
            <a:cxnLst/>
            <a:rect l="l" t="t" r="r" b="b"/>
            <a:pathLst>
              <a:path w="140335" h="158114">
                <a:moveTo>
                  <a:pt x="103119" y="0"/>
                </a:moveTo>
                <a:lnTo>
                  <a:pt x="0" y="124586"/>
                </a:lnTo>
                <a:lnTo>
                  <a:pt x="140207" y="157865"/>
                </a:lnTo>
                <a:lnTo>
                  <a:pt x="103119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3">
            <a:extLst>
              <a:ext uri="{FF2B5EF4-FFF2-40B4-BE49-F238E27FC236}">
                <a16:creationId xmlns:a16="http://schemas.microsoft.com/office/drawing/2014/main" id="{01900A65-8649-43BA-A13B-84E179985864}"/>
              </a:ext>
            </a:extLst>
          </p:cNvPr>
          <p:cNvSpPr/>
          <p:nvPr/>
        </p:nvSpPr>
        <p:spPr>
          <a:xfrm>
            <a:off x="611123" y="5326379"/>
            <a:ext cx="1868424" cy="10104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34">
            <a:extLst>
              <a:ext uri="{FF2B5EF4-FFF2-40B4-BE49-F238E27FC236}">
                <a16:creationId xmlns:a16="http://schemas.microsoft.com/office/drawing/2014/main" id="{A14B97FB-4336-461C-B7CB-087042A5C734}"/>
              </a:ext>
            </a:extLst>
          </p:cNvPr>
          <p:cNvSpPr/>
          <p:nvPr/>
        </p:nvSpPr>
        <p:spPr>
          <a:xfrm>
            <a:off x="658368" y="5355335"/>
            <a:ext cx="1774189" cy="914400"/>
          </a:xfrm>
          <a:custGeom>
            <a:avLst/>
            <a:gdLst/>
            <a:ahLst/>
            <a:cxnLst/>
            <a:rect l="l" t="t" r="r" b="b"/>
            <a:pathLst>
              <a:path w="1774189" h="914400">
                <a:moveTo>
                  <a:pt x="0" y="914399"/>
                </a:moveTo>
                <a:lnTo>
                  <a:pt x="1773686" y="914399"/>
                </a:lnTo>
                <a:lnTo>
                  <a:pt x="1773686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12191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5">
            <a:extLst>
              <a:ext uri="{FF2B5EF4-FFF2-40B4-BE49-F238E27FC236}">
                <a16:creationId xmlns:a16="http://schemas.microsoft.com/office/drawing/2014/main" id="{4A801364-485C-421B-8015-2E487B68C154}"/>
              </a:ext>
            </a:extLst>
          </p:cNvPr>
          <p:cNvSpPr/>
          <p:nvPr/>
        </p:nvSpPr>
        <p:spPr>
          <a:xfrm>
            <a:off x="1792223" y="2164079"/>
            <a:ext cx="2383536" cy="7970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36">
            <a:extLst>
              <a:ext uri="{FF2B5EF4-FFF2-40B4-BE49-F238E27FC236}">
                <a16:creationId xmlns:a16="http://schemas.microsoft.com/office/drawing/2014/main" id="{24846E52-2FE7-43F9-B474-1BB35C47E579}"/>
              </a:ext>
            </a:extLst>
          </p:cNvPr>
          <p:cNvSpPr/>
          <p:nvPr/>
        </p:nvSpPr>
        <p:spPr>
          <a:xfrm>
            <a:off x="1837944" y="2186940"/>
            <a:ext cx="2292350" cy="705485"/>
          </a:xfrm>
          <a:custGeom>
            <a:avLst/>
            <a:gdLst/>
            <a:ahLst/>
            <a:cxnLst/>
            <a:rect l="l" t="t" r="r" b="b"/>
            <a:pathLst>
              <a:path w="2292350" h="705485">
                <a:moveTo>
                  <a:pt x="1261871" y="0"/>
                </a:moveTo>
                <a:lnTo>
                  <a:pt x="1191899" y="1645"/>
                </a:lnTo>
                <a:lnTo>
                  <a:pt x="1122938" y="6339"/>
                </a:lnTo>
                <a:lnTo>
                  <a:pt x="1055369" y="14234"/>
                </a:lnTo>
                <a:lnTo>
                  <a:pt x="989075" y="25145"/>
                </a:lnTo>
                <a:lnTo>
                  <a:pt x="924437" y="38861"/>
                </a:lnTo>
                <a:lnTo>
                  <a:pt x="861572" y="55382"/>
                </a:lnTo>
                <a:lnTo>
                  <a:pt x="800612" y="74675"/>
                </a:lnTo>
                <a:lnTo>
                  <a:pt x="741806" y="96530"/>
                </a:lnTo>
                <a:lnTo>
                  <a:pt x="685287" y="120914"/>
                </a:lnTo>
                <a:lnTo>
                  <a:pt x="631185" y="147706"/>
                </a:lnTo>
                <a:lnTo>
                  <a:pt x="579750" y="176783"/>
                </a:lnTo>
                <a:lnTo>
                  <a:pt x="531113" y="208147"/>
                </a:lnTo>
                <a:lnTo>
                  <a:pt x="485525" y="241675"/>
                </a:lnTo>
                <a:lnTo>
                  <a:pt x="443102" y="277367"/>
                </a:lnTo>
                <a:lnTo>
                  <a:pt x="403991" y="314827"/>
                </a:lnTo>
                <a:lnTo>
                  <a:pt x="368295" y="354329"/>
                </a:lnTo>
                <a:lnTo>
                  <a:pt x="336422" y="395477"/>
                </a:lnTo>
                <a:lnTo>
                  <a:pt x="308478" y="438393"/>
                </a:lnTo>
                <a:lnTo>
                  <a:pt x="284475" y="482864"/>
                </a:lnTo>
                <a:lnTo>
                  <a:pt x="264663" y="528827"/>
                </a:lnTo>
                <a:lnTo>
                  <a:pt x="352805" y="528827"/>
                </a:lnTo>
                <a:lnTo>
                  <a:pt x="143768" y="705093"/>
                </a:lnTo>
                <a:lnTo>
                  <a:pt x="0" y="528827"/>
                </a:lnTo>
                <a:lnTo>
                  <a:pt x="88260" y="528827"/>
                </a:lnTo>
                <a:lnTo>
                  <a:pt x="107954" y="482864"/>
                </a:lnTo>
                <a:lnTo>
                  <a:pt x="131957" y="438393"/>
                </a:lnTo>
                <a:lnTo>
                  <a:pt x="160019" y="395477"/>
                </a:lnTo>
                <a:lnTo>
                  <a:pt x="191892" y="354329"/>
                </a:lnTo>
                <a:lnTo>
                  <a:pt x="227588" y="314827"/>
                </a:lnTo>
                <a:lnTo>
                  <a:pt x="266568" y="277367"/>
                </a:lnTo>
                <a:lnTo>
                  <a:pt x="309122" y="241675"/>
                </a:lnTo>
                <a:lnTo>
                  <a:pt x="354710" y="208147"/>
                </a:lnTo>
                <a:lnTo>
                  <a:pt x="403347" y="176783"/>
                </a:lnTo>
                <a:lnTo>
                  <a:pt x="454782" y="147706"/>
                </a:lnTo>
                <a:lnTo>
                  <a:pt x="508766" y="120914"/>
                </a:lnTo>
                <a:lnTo>
                  <a:pt x="565403" y="96530"/>
                </a:lnTo>
                <a:lnTo>
                  <a:pt x="624209" y="74675"/>
                </a:lnTo>
                <a:lnTo>
                  <a:pt x="685169" y="55382"/>
                </a:lnTo>
                <a:lnTo>
                  <a:pt x="748034" y="38861"/>
                </a:lnTo>
                <a:lnTo>
                  <a:pt x="812672" y="25145"/>
                </a:lnTo>
                <a:lnTo>
                  <a:pt x="878835" y="14234"/>
                </a:lnTo>
                <a:lnTo>
                  <a:pt x="946535" y="6339"/>
                </a:lnTo>
                <a:lnTo>
                  <a:pt x="1015496" y="1645"/>
                </a:lnTo>
                <a:lnTo>
                  <a:pt x="1085468" y="0"/>
                </a:lnTo>
                <a:lnTo>
                  <a:pt x="1261871" y="0"/>
                </a:lnTo>
                <a:lnTo>
                  <a:pt x="1346332" y="2285"/>
                </a:lnTo>
                <a:lnTo>
                  <a:pt x="1428871" y="9265"/>
                </a:lnTo>
                <a:lnTo>
                  <a:pt x="1509400" y="20452"/>
                </a:lnTo>
                <a:lnTo>
                  <a:pt x="1587367" y="35935"/>
                </a:lnTo>
                <a:lnTo>
                  <a:pt x="1662805" y="55382"/>
                </a:lnTo>
                <a:lnTo>
                  <a:pt x="1735195" y="78729"/>
                </a:lnTo>
                <a:lnTo>
                  <a:pt x="1804415" y="105674"/>
                </a:lnTo>
                <a:lnTo>
                  <a:pt x="1870069" y="136001"/>
                </a:lnTo>
                <a:lnTo>
                  <a:pt x="1932188" y="169682"/>
                </a:lnTo>
                <a:lnTo>
                  <a:pt x="1990100" y="206501"/>
                </a:lnTo>
                <a:lnTo>
                  <a:pt x="2043927" y="246247"/>
                </a:lnTo>
                <a:lnTo>
                  <a:pt x="2093092" y="288676"/>
                </a:lnTo>
                <a:lnTo>
                  <a:pt x="2137531" y="333634"/>
                </a:lnTo>
                <a:lnTo>
                  <a:pt x="2176790" y="381121"/>
                </a:lnTo>
                <a:lnTo>
                  <a:pt x="2210805" y="430651"/>
                </a:lnTo>
                <a:lnTo>
                  <a:pt x="2239274" y="482224"/>
                </a:lnTo>
                <a:lnTo>
                  <a:pt x="2261859" y="535685"/>
                </a:lnTo>
                <a:lnTo>
                  <a:pt x="2278379" y="590671"/>
                </a:lnTo>
                <a:lnTo>
                  <a:pt x="2288407" y="647303"/>
                </a:lnTo>
                <a:lnTo>
                  <a:pt x="2291852" y="705093"/>
                </a:lnTo>
                <a:lnTo>
                  <a:pt x="2115311" y="705093"/>
                </a:lnTo>
                <a:lnTo>
                  <a:pt x="2112263" y="650747"/>
                </a:lnTo>
                <a:lnTo>
                  <a:pt x="2103363" y="597407"/>
                </a:lnTo>
                <a:lnTo>
                  <a:pt x="2088641" y="545195"/>
                </a:lnTo>
                <a:lnTo>
                  <a:pt x="2068586" y="494537"/>
                </a:lnTo>
                <a:lnTo>
                  <a:pt x="2043165" y="445373"/>
                </a:lnTo>
                <a:lnTo>
                  <a:pt x="2012563" y="397885"/>
                </a:lnTo>
                <a:lnTo>
                  <a:pt x="1977268" y="352287"/>
                </a:lnTo>
                <a:lnTo>
                  <a:pt x="1937247" y="308731"/>
                </a:lnTo>
                <a:lnTo>
                  <a:pt x="1892807" y="267340"/>
                </a:lnTo>
                <a:lnTo>
                  <a:pt x="1844283" y="228356"/>
                </a:lnTo>
                <a:lnTo>
                  <a:pt x="1791583" y="191902"/>
                </a:lnTo>
                <a:lnTo>
                  <a:pt x="1735195" y="157977"/>
                </a:lnTo>
                <a:lnTo>
                  <a:pt x="1675272" y="127010"/>
                </a:lnTo>
                <a:lnTo>
                  <a:pt x="1612026" y="99059"/>
                </a:lnTo>
                <a:lnTo>
                  <a:pt x="1545457" y="74157"/>
                </a:lnTo>
                <a:lnTo>
                  <a:pt x="1476115" y="52577"/>
                </a:lnTo>
                <a:lnTo>
                  <a:pt x="1404000" y="34533"/>
                </a:lnTo>
                <a:lnTo>
                  <a:pt x="1329446" y="20055"/>
                </a:lnTo>
                <a:lnTo>
                  <a:pt x="1252606" y="9387"/>
                </a:lnTo>
                <a:lnTo>
                  <a:pt x="1173611" y="2651"/>
                </a:lnTo>
              </a:path>
            </a:pathLst>
          </a:custGeom>
          <a:ln w="9143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7">
            <a:extLst>
              <a:ext uri="{FF2B5EF4-FFF2-40B4-BE49-F238E27FC236}">
                <a16:creationId xmlns:a16="http://schemas.microsoft.com/office/drawing/2014/main" id="{A9B38AD7-3CB4-48BB-80B0-1E521F47C0C5}"/>
              </a:ext>
            </a:extLst>
          </p:cNvPr>
          <p:cNvSpPr txBox="1"/>
          <p:nvPr/>
        </p:nvSpPr>
        <p:spPr>
          <a:xfrm>
            <a:off x="2124838" y="1633044"/>
            <a:ext cx="178308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9270" marR="5080" indent="-497205">
              <a:lnSpc>
                <a:spcPct val="100000"/>
              </a:lnSpc>
            </a:pP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8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unt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il</a:t>
            </a:r>
            <a:r>
              <a:rPr sz="1800" b="0" spc="8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1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is</a:t>
            </a:r>
            <a:r>
              <a:rPr sz="18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7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ad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y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76" name="object 38">
            <a:extLst>
              <a:ext uri="{FF2B5EF4-FFF2-40B4-BE49-F238E27FC236}">
                <a16:creationId xmlns:a16="http://schemas.microsoft.com/office/drawing/2014/main" id="{6E5DC1D2-EA79-463E-A304-65B1F0711C67}"/>
              </a:ext>
            </a:extLst>
          </p:cNvPr>
          <p:cNvSpPr/>
          <p:nvPr/>
        </p:nvSpPr>
        <p:spPr>
          <a:xfrm>
            <a:off x="4419600" y="5349240"/>
            <a:ext cx="1702307" cy="10088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39">
            <a:extLst>
              <a:ext uri="{FF2B5EF4-FFF2-40B4-BE49-F238E27FC236}">
                <a16:creationId xmlns:a16="http://schemas.microsoft.com/office/drawing/2014/main" id="{13FA60B2-8A2F-4785-9318-988EEA31901D}"/>
              </a:ext>
            </a:extLst>
          </p:cNvPr>
          <p:cNvSpPr/>
          <p:nvPr/>
        </p:nvSpPr>
        <p:spPr>
          <a:xfrm>
            <a:off x="4610100" y="5765291"/>
            <a:ext cx="1687068" cy="2910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40">
            <a:extLst>
              <a:ext uri="{FF2B5EF4-FFF2-40B4-BE49-F238E27FC236}">
                <a16:creationId xmlns:a16="http://schemas.microsoft.com/office/drawing/2014/main" id="{D8AA8107-F424-4836-B745-6A184C6926DB}"/>
              </a:ext>
            </a:extLst>
          </p:cNvPr>
          <p:cNvSpPr txBox="1"/>
          <p:nvPr/>
        </p:nvSpPr>
        <p:spPr>
          <a:xfrm>
            <a:off x="4597403" y="5790547"/>
            <a:ext cx="14185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dirty="0">
                <a:latin typeface="Segoe UI Light"/>
                <a:cs typeface="Segoe UI Light"/>
              </a:rPr>
              <a:t>ML</a:t>
            </a:r>
            <a:r>
              <a:rPr sz="1800" b="0" spc="3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Segoe UI Light"/>
                <a:cs typeface="Segoe UI Light"/>
              </a:rPr>
              <a:t>Algori</a:t>
            </a:r>
            <a:r>
              <a:rPr sz="1800" b="0" spc="-10" dirty="0">
                <a:latin typeface="Segoe UI Light"/>
                <a:cs typeface="Segoe UI Light"/>
              </a:rPr>
              <a:t>t</a:t>
            </a:r>
            <a:r>
              <a:rPr sz="1800" b="0" spc="-15" dirty="0">
                <a:latin typeface="Segoe UI Light"/>
                <a:cs typeface="Segoe UI Light"/>
              </a:rPr>
              <a:t>h</a:t>
            </a:r>
            <a:r>
              <a:rPr sz="1800" b="0" spc="-25" dirty="0">
                <a:latin typeface="Segoe UI Light"/>
                <a:cs typeface="Segoe UI Light"/>
              </a:rPr>
              <a:t>m</a:t>
            </a:r>
            <a:r>
              <a:rPr sz="1800" b="0" dirty="0">
                <a:latin typeface="Segoe UI Light"/>
                <a:cs typeface="Segoe UI Light"/>
              </a:rPr>
              <a:t>s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79" name="object 41">
            <a:extLst>
              <a:ext uri="{FF2B5EF4-FFF2-40B4-BE49-F238E27FC236}">
                <a16:creationId xmlns:a16="http://schemas.microsoft.com/office/drawing/2014/main" id="{FC8B4305-713B-4D23-92E0-0755B53AC556}"/>
              </a:ext>
            </a:extLst>
          </p:cNvPr>
          <p:cNvSpPr/>
          <p:nvPr/>
        </p:nvSpPr>
        <p:spPr>
          <a:xfrm>
            <a:off x="4466844" y="5376672"/>
            <a:ext cx="1607820" cy="914400"/>
          </a:xfrm>
          <a:custGeom>
            <a:avLst/>
            <a:gdLst/>
            <a:ahLst/>
            <a:cxnLst/>
            <a:rect l="l" t="t" r="r" b="b"/>
            <a:pathLst>
              <a:path w="1607820" h="914400">
                <a:moveTo>
                  <a:pt x="0" y="914399"/>
                </a:moveTo>
                <a:lnTo>
                  <a:pt x="1607819" y="914399"/>
                </a:lnTo>
                <a:lnTo>
                  <a:pt x="1607819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12191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42">
            <a:extLst>
              <a:ext uri="{FF2B5EF4-FFF2-40B4-BE49-F238E27FC236}">
                <a16:creationId xmlns:a16="http://schemas.microsoft.com/office/drawing/2014/main" id="{AD2C7987-6B44-4563-B96C-64B0DC3DB998}"/>
              </a:ext>
            </a:extLst>
          </p:cNvPr>
          <p:cNvSpPr/>
          <p:nvPr/>
        </p:nvSpPr>
        <p:spPr>
          <a:xfrm>
            <a:off x="4582667" y="6416040"/>
            <a:ext cx="1556003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3">
            <a:extLst>
              <a:ext uri="{FF2B5EF4-FFF2-40B4-BE49-F238E27FC236}">
                <a16:creationId xmlns:a16="http://schemas.microsoft.com/office/drawing/2014/main" id="{34FB6A10-8AD3-42E9-8033-464AF8BAD476}"/>
              </a:ext>
            </a:extLst>
          </p:cNvPr>
          <p:cNvSpPr/>
          <p:nvPr/>
        </p:nvSpPr>
        <p:spPr>
          <a:xfrm>
            <a:off x="4558283" y="5501640"/>
            <a:ext cx="1607820" cy="914400"/>
          </a:xfrm>
          <a:custGeom>
            <a:avLst/>
            <a:gdLst/>
            <a:ahLst/>
            <a:cxnLst/>
            <a:rect l="l" t="t" r="r" b="b"/>
            <a:pathLst>
              <a:path w="1607820" h="914400">
                <a:moveTo>
                  <a:pt x="0" y="914399"/>
                </a:moveTo>
                <a:lnTo>
                  <a:pt x="1607819" y="914399"/>
                </a:lnTo>
                <a:lnTo>
                  <a:pt x="1607819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12191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F3157549-58BA-4441-8C14-EE0F22C7FC2A}"/>
              </a:ext>
            </a:extLst>
          </p:cNvPr>
          <p:cNvSpPr/>
          <p:nvPr/>
        </p:nvSpPr>
        <p:spPr>
          <a:xfrm>
            <a:off x="5278373" y="4487417"/>
            <a:ext cx="207010" cy="891540"/>
          </a:xfrm>
          <a:custGeom>
            <a:avLst/>
            <a:gdLst/>
            <a:ahLst/>
            <a:cxnLst/>
            <a:rect l="l" t="t" r="r" b="b"/>
            <a:pathLst>
              <a:path w="207010" h="891539">
                <a:moveTo>
                  <a:pt x="0" y="891408"/>
                </a:moveTo>
                <a:lnTo>
                  <a:pt x="206745" y="0"/>
                </a:lnTo>
              </a:path>
            </a:pathLst>
          </a:custGeom>
          <a:ln w="28955">
            <a:solidFill>
              <a:srgbClr val="48484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45">
            <a:extLst>
              <a:ext uri="{FF2B5EF4-FFF2-40B4-BE49-F238E27FC236}">
                <a16:creationId xmlns:a16="http://schemas.microsoft.com/office/drawing/2014/main" id="{5F73B61C-D27A-4B8B-8FA0-EBAD1343538C}"/>
              </a:ext>
            </a:extLst>
          </p:cNvPr>
          <p:cNvSpPr/>
          <p:nvPr/>
        </p:nvSpPr>
        <p:spPr>
          <a:xfrm>
            <a:off x="5411723" y="4360164"/>
            <a:ext cx="139700" cy="156845"/>
          </a:xfrm>
          <a:custGeom>
            <a:avLst/>
            <a:gdLst/>
            <a:ahLst/>
            <a:cxnLst/>
            <a:rect l="l" t="t" r="r" b="b"/>
            <a:pathLst>
              <a:path w="139700" h="156845">
                <a:moveTo>
                  <a:pt x="102229" y="0"/>
                </a:moveTo>
                <a:lnTo>
                  <a:pt x="0" y="124337"/>
                </a:lnTo>
                <a:lnTo>
                  <a:pt x="139689" y="156840"/>
                </a:lnTo>
                <a:lnTo>
                  <a:pt x="102229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46">
            <a:extLst>
              <a:ext uri="{FF2B5EF4-FFF2-40B4-BE49-F238E27FC236}">
                <a16:creationId xmlns:a16="http://schemas.microsoft.com/office/drawing/2014/main" id="{34A57985-057F-4E6F-81E0-435CF4B207D3}"/>
              </a:ext>
            </a:extLst>
          </p:cNvPr>
          <p:cNvSpPr/>
          <p:nvPr/>
        </p:nvSpPr>
        <p:spPr>
          <a:xfrm>
            <a:off x="10995659" y="4451603"/>
            <a:ext cx="523240" cy="1106805"/>
          </a:xfrm>
          <a:custGeom>
            <a:avLst/>
            <a:gdLst/>
            <a:ahLst/>
            <a:cxnLst/>
            <a:rect l="l" t="t" r="r" b="b"/>
            <a:pathLst>
              <a:path w="523240" h="1106804">
                <a:moveTo>
                  <a:pt x="0" y="1106423"/>
                </a:moveTo>
                <a:lnTo>
                  <a:pt x="38740" y="1099946"/>
                </a:lnTo>
                <a:lnTo>
                  <a:pt x="110733" y="1085337"/>
                </a:lnTo>
                <a:lnTo>
                  <a:pt x="175900" y="1068074"/>
                </a:lnTo>
                <a:lnTo>
                  <a:pt x="234452" y="1047500"/>
                </a:lnTo>
                <a:lnTo>
                  <a:pt x="286755" y="1023116"/>
                </a:lnTo>
                <a:lnTo>
                  <a:pt x="333237" y="994409"/>
                </a:lnTo>
                <a:lnTo>
                  <a:pt x="373898" y="960750"/>
                </a:lnTo>
                <a:lnTo>
                  <a:pt x="409193" y="921507"/>
                </a:lnTo>
                <a:lnTo>
                  <a:pt x="439552" y="876299"/>
                </a:lnTo>
                <a:lnTo>
                  <a:pt x="465063" y="824483"/>
                </a:lnTo>
                <a:lnTo>
                  <a:pt x="485393" y="767714"/>
                </a:lnTo>
                <a:lnTo>
                  <a:pt x="501152" y="706623"/>
                </a:lnTo>
                <a:lnTo>
                  <a:pt x="512704" y="639830"/>
                </a:lnTo>
                <a:lnTo>
                  <a:pt x="520080" y="567689"/>
                </a:lnTo>
                <a:lnTo>
                  <a:pt x="522731" y="490596"/>
                </a:lnTo>
                <a:lnTo>
                  <a:pt x="522213" y="450473"/>
                </a:lnTo>
                <a:lnTo>
                  <a:pt x="520567" y="409193"/>
                </a:lnTo>
                <a:lnTo>
                  <a:pt x="517641" y="366902"/>
                </a:lnTo>
                <a:lnTo>
                  <a:pt x="513344" y="323718"/>
                </a:lnTo>
                <a:lnTo>
                  <a:pt x="507888" y="279653"/>
                </a:lnTo>
                <a:lnTo>
                  <a:pt x="500877" y="234827"/>
                </a:lnTo>
                <a:lnTo>
                  <a:pt x="492648" y="189107"/>
                </a:lnTo>
                <a:lnTo>
                  <a:pt x="482864" y="142743"/>
                </a:lnTo>
                <a:lnTo>
                  <a:pt x="471677" y="95762"/>
                </a:lnTo>
                <a:lnTo>
                  <a:pt x="459120" y="48137"/>
                </a:lnTo>
                <a:lnTo>
                  <a:pt x="445007" y="0"/>
                </a:lnTo>
              </a:path>
            </a:pathLst>
          </a:custGeom>
          <a:ln w="12191">
            <a:solidFill>
              <a:srgbClr val="2C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47">
            <a:extLst>
              <a:ext uri="{FF2B5EF4-FFF2-40B4-BE49-F238E27FC236}">
                <a16:creationId xmlns:a16="http://schemas.microsoft.com/office/drawing/2014/main" id="{CECF2112-C21F-4130-9507-9A46794A6C1A}"/>
              </a:ext>
            </a:extLst>
          </p:cNvPr>
          <p:cNvSpPr/>
          <p:nvPr/>
        </p:nvSpPr>
        <p:spPr>
          <a:xfrm>
            <a:off x="11394947" y="4378452"/>
            <a:ext cx="93980" cy="141605"/>
          </a:xfrm>
          <a:custGeom>
            <a:avLst/>
            <a:gdLst/>
            <a:ahLst/>
            <a:cxnLst/>
            <a:rect l="l" t="t" r="r" b="b"/>
            <a:pathLst>
              <a:path w="93979" h="141604">
                <a:moveTo>
                  <a:pt x="20817" y="0"/>
                </a:moveTo>
                <a:lnTo>
                  <a:pt x="0" y="141219"/>
                </a:lnTo>
                <a:lnTo>
                  <a:pt x="44836" y="72770"/>
                </a:lnTo>
                <a:lnTo>
                  <a:pt x="93360" y="72770"/>
                </a:lnTo>
                <a:lnTo>
                  <a:pt x="20817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48">
            <a:extLst>
              <a:ext uri="{FF2B5EF4-FFF2-40B4-BE49-F238E27FC236}">
                <a16:creationId xmlns:a16="http://schemas.microsoft.com/office/drawing/2014/main" id="{29DF7703-11E8-4395-B1E3-13A462770883}"/>
              </a:ext>
            </a:extLst>
          </p:cNvPr>
          <p:cNvSpPr/>
          <p:nvPr/>
        </p:nvSpPr>
        <p:spPr>
          <a:xfrm>
            <a:off x="11439783" y="4451222"/>
            <a:ext cx="77470" cy="28575"/>
          </a:xfrm>
          <a:custGeom>
            <a:avLst/>
            <a:gdLst/>
            <a:ahLst/>
            <a:cxnLst/>
            <a:rect l="l" t="t" r="r" b="b"/>
            <a:pathLst>
              <a:path w="77470" h="28575">
                <a:moveTo>
                  <a:pt x="48524" y="0"/>
                </a:moveTo>
                <a:lnTo>
                  <a:pt x="0" y="0"/>
                </a:lnTo>
                <a:lnTo>
                  <a:pt x="77083" y="28574"/>
                </a:lnTo>
                <a:lnTo>
                  <a:pt x="48524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49">
            <a:extLst>
              <a:ext uri="{FF2B5EF4-FFF2-40B4-BE49-F238E27FC236}">
                <a16:creationId xmlns:a16="http://schemas.microsoft.com/office/drawing/2014/main" id="{DA7BD15D-09F2-4ABE-9DBA-FA02144C3E0E}"/>
              </a:ext>
            </a:extLst>
          </p:cNvPr>
          <p:cNvSpPr/>
          <p:nvPr/>
        </p:nvSpPr>
        <p:spPr>
          <a:xfrm>
            <a:off x="10015728" y="5195315"/>
            <a:ext cx="2013203" cy="1053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50">
            <a:extLst>
              <a:ext uri="{FF2B5EF4-FFF2-40B4-BE49-F238E27FC236}">
                <a16:creationId xmlns:a16="http://schemas.microsoft.com/office/drawing/2014/main" id="{4264CE8A-8CDD-4B5B-B6DC-C1F1E58CAFCC}"/>
              </a:ext>
            </a:extLst>
          </p:cNvPr>
          <p:cNvSpPr/>
          <p:nvPr/>
        </p:nvSpPr>
        <p:spPr>
          <a:xfrm>
            <a:off x="10062971" y="5222747"/>
            <a:ext cx="1918970" cy="958850"/>
          </a:xfrm>
          <a:custGeom>
            <a:avLst/>
            <a:gdLst/>
            <a:ahLst/>
            <a:cxnLst/>
            <a:rect l="l" t="t" r="r" b="b"/>
            <a:pathLst>
              <a:path w="1918970" h="958850">
                <a:moveTo>
                  <a:pt x="0" y="479237"/>
                </a:moveTo>
                <a:lnTo>
                  <a:pt x="3169" y="439923"/>
                </a:lnTo>
                <a:lnTo>
                  <a:pt x="12588" y="401503"/>
                </a:lnTo>
                <a:lnTo>
                  <a:pt x="27828" y="364104"/>
                </a:lnTo>
                <a:lnTo>
                  <a:pt x="48889" y="327791"/>
                </a:lnTo>
                <a:lnTo>
                  <a:pt x="75316" y="292739"/>
                </a:lnTo>
                <a:lnTo>
                  <a:pt x="107076" y="258948"/>
                </a:lnTo>
                <a:lnTo>
                  <a:pt x="143774" y="226826"/>
                </a:lnTo>
                <a:lnTo>
                  <a:pt x="185044" y="196214"/>
                </a:lnTo>
                <a:lnTo>
                  <a:pt x="230885" y="167390"/>
                </a:lnTo>
                <a:lnTo>
                  <a:pt x="280934" y="140339"/>
                </a:lnTo>
                <a:lnTo>
                  <a:pt x="334914" y="115311"/>
                </a:lnTo>
                <a:lnTo>
                  <a:pt x="392673" y="92451"/>
                </a:lnTo>
                <a:lnTo>
                  <a:pt x="453908" y="71759"/>
                </a:lnTo>
                <a:lnTo>
                  <a:pt x="518403" y="53471"/>
                </a:lnTo>
                <a:lnTo>
                  <a:pt x="585856" y="37718"/>
                </a:lnTo>
                <a:lnTo>
                  <a:pt x="655960" y="24383"/>
                </a:lnTo>
                <a:lnTo>
                  <a:pt x="728593" y="13965"/>
                </a:lnTo>
                <a:lnTo>
                  <a:pt x="803544" y="6227"/>
                </a:lnTo>
                <a:lnTo>
                  <a:pt x="880506" y="1655"/>
                </a:lnTo>
                <a:lnTo>
                  <a:pt x="959114" y="0"/>
                </a:lnTo>
                <a:lnTo>
                  <a:pt x="1037843" y="1655"/>
                </a:lnTo>
                <a:lnTo>
                  <a:pt x="1114684" y="6227"/>
                </a:lnTo>
                <a:lnTo>
                  <a:pt x="1189603" y="13965"/>
                </a:lnTo>
                <a:lnTo>
                  <a:pt x="1262390" y="24383"/>
                </a:lnTo>
                <a:lnTo>
                  <a:pt x="1332494" y="37718"/>
                </a:lnTo>
                <a:lnTo>
                  <a:pt x="1399915" y="53471"/>
                </a:lnTo>
                <a:lnTo>
                  <a:pt x="1464442" y="71759"/>
                </a:lnTo>
                <a:lnTo>
                  <a:pt x="1525645" y="92451"/>
                </a:lnTo>
                <a:lnTo>
                  <a:pt x="1583314" y="115311"/>
                </a:lnTo>
                <a:lnTo>
                  <a:pt x="1637416" y="140339"/>
                </a:lnTo>
                <a:lnTo>
                  <a:pt x="1687464" y="167390"/>
                </a:lnTo>
                <a:lnTo>
                  <a:pt x="1733306" y="196214"/>
                </a:lnTo>
                <a:lnTo>
                  <a:pt x="1774576" y="226826"/>
                </a:lnTo>
                <a:lnTo>
                  <a:pt x="1811273" y="258948"/>
                </a:lnTo>
                <a:lnTo>
                  <a:pt x="1842912" y="292739"/>
                </a:lnTo>
                <a:lnTo>
                  <a:pt x="1869429" y="327791"/>
                </a:lnTo>
                <a:lnTo>
                  <a:pt x="1890400" y="364104"/>
                </a:lnTo>
                <a:lnTo>
                  <a:pt x="1905761" y="401503"/>
                </a:lnTo>
                <a:lnTo>
                  <a:pt x="1915149" y="439923"/>
                </a:lnTo>
                <a:lnTo>
                  <a:pt x="1918350" y="479237"/>
                </a:lnTo>
                <a:lnTo>
                  <a:pt x="1915149" y="518540"/>
                </a:lnTo>
                <a:lnTo>
                  <a:pt x="1905761" y="556973"/>
                </a:lnTo>
                <a:lnTo>
                  <a:pt x="1890400" y="594396"/>
                </a:lnTo>
                <a:lnTo>
                  <a:pt x="1869429" y="630710"/>
                </a:lnTo>
                <a:lnTo>
                  <a:pt x="1842912" y="665774"/>
                </a:lnTo>
                <a:lnTo>
                  <a:pt x="1811273" y="699479"/>
                </a:lnTo>
                <a:lnTo>
                  <a:pt x="1774576" y="731675"/>
                </a:lnTo>
                <a:lnTo>
                  <a:pt x="1733306" y="762262"/>
                </a:lnTo>
                <a:lnTo>
                  <a:pt x="1687464" y="791123"/>
                </a:lnTo>
                <a:lnTo>
                  <a:pt x="1637416" y="818113"/>
                </a:lnTo>
                <a:lnTo>
                  <a:pt x="1583314" y="843116"/>
                </a:lnTo>
                <a:lnTo>
                  <a:pt x="1525645" y="866000"/>
                </a:lnTo>
                <a:lnTo>
                  <a:pt x="1464442" y="886657"/>
                </a:lnTo>
                <a:lnTo>
                  <a:pt x="1399915" y="904981"/>
                </a:lnTo>
                <a:lnTo>
                  <a:pt x="1332494" y="920816"/>
                </a:lnTo>
                <a:lnTo>
                  <a:pt x="1262390" y="934032"/>
                </a:lnTo>
                <a:lnTo>
                  <a:pt x="1189603" y="944535"/>
                </a:lnTo>
                <a:lnTo>
                  <a:pt x="1114684" y="952189"/>
                </a:lnTo>
                <a:lnTo>
                  <a:pt x="1037843" y="956879"/>
                </a:lnTo>
                <a:lnTo>
                  <a:pt x="959114" y="958464"/>
                </a:lnTo>
                <a:lnTo>
                  <a:pt x="880506" y="956879"/>
                </a:lnTo>
                <a:lnTo>
                  <a:pt x="803544" y="952189"/>
                </a:lnTo>
                <a:lnTo>
                  <a:pt x="728593" y="944535"/>
                </a:lnTo>
                <a:lnTo>
                  <a:pt x="655960" y="934032"/>
                </a:lnTo>
                <a:lnTo>
                  <a:pt x="585856" y="920816"/>
                </a:lnTo>
                <a:lnTo>
                  <a:pt x="518403" y="904981"/>
                </a:lnTo>
                <a:lnTo>
                  <a:pt x="453908" y="886657"/>
                </a:lnTo>
                <a:lnTo>
                  <a:pt x="392673" y="866000"/>
                </a:lnTo>
                <a:lnTo>
                  <a:pt x="334914" y="843116"/>
                </a:lnTo>
                <a:lnTo>
                  <a:pt x="280934" y="818113"/>
                </a:lnTo>
                <a:lnTo>
                  <a:pt x="230885" y="791123"/>
                </a:lnTo>
                <a:lnTo>
                  <a:pt x="185044" y="762262"/>
                </a:lnTo>
                <a:lnTo>
                  <a:pt x="143774" y="731675"/>
                </a:lnTo>
                <a:lnTo>
                  <a:pt x="107076" y="699479"/>
                </a:lnTo>
                <a:lnTo>
                  <a:pt x="75316" y="665774"/>
                </a:lnTo>
                <a:lnTo>
                  <a:pt x="48889" y="630710"/>
                </a:lnTo>
                <a:lnTo>
                  <a:pt x="27828" y="594396"/>
                </a:lnTo>
                <a:lnTo>
                  <a:pt x="12588" y="556973"/>
                </a:lnTo>
                <a:lnTo>
                  <a:pt x="3169" y="518540"/>
                </a:lnTo>
                <a:lnTo>
                  <a:pt x="0" y="479237"/>
                </a:lnTo>
                <a:close/>
              </a:path>
            </a:pathLst>
          </a:custGeom>
          <a:ln w="12191">
            <a:solidFill>
              <a:srgbClr val="97C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51">
            <a:extLst>
              <a:ext uri="{FF2B5EF4-FFF2-40B4-BE49-F238E27FC236}">
                <a16:creationId xmlns:a16="http://schemas.microsoft.com/office/drawing/2014/main" id="{8C3A57B0-CA7E-46B2-960A-FECA77514D2F}"/>
              </a:ext>
            </a:extLst>
          </p:cNvPr>
          <p:cNvSpPr/>
          <p:nvPr/>
        </p:nvSpPr>
        <p:spPr>
          <a:xfrm>
            <a:off x="9863328" y="5167884"/>
            <a:ext cx="2013203" cy="10546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52">
            <a:extLst>
              <a:ext uri="{FF2B5EF4-FFF2-40B4-BE49-F238E27FC236}">
                <a16:creationId xmlns:a16="http://schemas.microsoft.com/office/drawing/2014/main" id="{09B24BC1-8A47-4E00-AC58-619243FB6FAC}"/>
              </a:ext>
            </a:extLst>
          </p:cNvPr>
          <p:cNvSpPr/>
          <p:nvPr/>
        </p:nvSpPr>
        <p:spPr>
          <a:xfrm>
            <a:off x="9910571" y="5195316"/>
            <a:ext cx="1918970" cy="960119"/>
          </a:xfrm>
          <a:custGeom>
            <a:avLst/>
            <a:gdLst/>
            <a:ahLst/>
            <a:cxnLst/>
            <a:rect l="l" t="t" r="r" b="b"/>
            <a:pathLst>
              <a:path w="1918970" h="960120">
                <a:moveTo>
                  <a:pt x="0" y="479999"/>
                </a:moveTo>
                <a:lnTo>
                  <a:pt x="3169" y="440624"/>
                </a:lnTo>
                <a:lnTo>
                  <a:pt x="12588" y="402134"/>
                </a:lnTo>
                <a:lnTo>
                  <a:pt x="27828" y="364616"/>
                </a:lnTo>
                <a:lnTo>
                  <a:pt x="48889" y="328290"/>
                </a:lnTo>
                <a:lnTo>
                  <a:pt x="75316" y="293120"/>
                </a:lnTo>
                <a:lnTo>
                  <a:pt x="107076" y="259460"/>
                </a:lnTo>
                <a:lnTo>
                  <a:pt x="143774" y="227207"/>
                </a:lnTo>
                <a:lnTo>
                  <a:pt x="185044" y="196464"/>
                </a:lnTo>
                <a:lnTo>
                  <a:pt x="230885" y="167639"/>
                </a:lnTo>
                <a:lnTo>
                  <a:pt x="280934" y="140588"/>
                </a:lnTo>
                <a:lnTo>
                  <a:pt x="334914" y="115574"/>
                </a:lnTo>
                <a:lnTo>
                  <a:pt x="392673" y="92582"/>
                </a:lnTo>
                <a:lnTo>
                  <a:pt x="453908" y="71877"/>
                </a:lnTo>
                <a:lnTo>
                  <a:pt x="518403" y="53589"/>
                </a:lnTo>
                <a:lnTo>
                  <a:pt x="585856" y="37718"/>
                </a:lnTo>
                <a:lnTo>
                  <a:pt x="655960" y="24515"/>
                </a:lnTo>
                <a:lnTo>
                  <a:pt x="728593" y="13965"/>
                </a:lnTo>
                <a:lnTo>
                  <a:pt x="803544" y="6227"/>
                </a:lnTo>
                <a:lnTo>
                  <a:pt x="880506" y="1655"/>
                </a:lnTo>
                <a:lnTo>
                  <a:pt x="959114" y="0"/>
                </a:lnTo>
                <a:lnTo>
                  <a:pt x="1037843" y="1655"/>
                </a:lnTo>
                <a:lnTo>
                  <a:pt x="1114684" y="6227"/>
                </a:lnTo>
                <a:lnTo>
                  <a:pt x="1189603" y="13965"/>
                </a:lnTo>
                <a:lnTo>
                  <a:pt x="1262390" y="24515"/>
                </a:lnTo>
                <a:lnTo>
                  <a:pt x="1332494" y="37718"/>
                </a:lnTo>
                <a:lnTo>
                  <a:pt x="1399915" y="53589"/>
                </a:lnTo>
                <a:lnTo>
                  <a:pt x="1464442" y="71877"/>
                </a:lnTo>
                <a:lnTo>
                  <a:pt x="1525645" y="92582"/>
                </a:lnTo>
                <a:lnTo>
                  <a:pt x="1583314" y="115574"/>
                </a:lnTo>
                <a:lnTo>
                  <a:pt x="1637416" y="140588"/>
                </a:lnTo>
                <a:lnTo>
                  <a:pt x="1687464" y="167639"/>
                </a:lnTo>
                <a:lnTo>
                  <a:pt x="1733306" y="196464"/>
                </a:lnTo>
                <a:lnTo>
                  <a:pt x="1774576" y="227207"/>
                </a:lnTo>
                <a:lnTo>
                  <a:pt x="1811273" y="259460"/>
                </a:lnTo>
                <a:lnTo>
                  <a:pt x="1842912" y="293120"/>
                </a:lnTo>
                <a:lnTo>
                  <a:pt x="1869429" y="328290"/>
                </a:lnTo>
                <a:lnTo>
                  <a:pt x="1890400" y="364616"/>
                </a:lnTo>
                <a:lnTo>
                  <a:pt x="1905761" y="402134"/>
                </a:lnTo>
                <a:lnTo>
                  <a:pt x="1915149" y="440624"/>
                </a:lnTo>
                <a:lnTo>
                  <a:pt x="1918350" y="479999"/>
                </a:lnTo>
                <a:lnTo>
                  <a:pt x="1915149" y="519363"/>
                </a:lnTo>
                <a:lnTo>
                  <a:pt x="1905761" y="557854"/>
                </a:lnTo>
                <a:lnTo>
                  <a:pt x="1890400" y="595347"/>
                </a:lnTo>
                <a:lnTo>
                  <a:pt x="1869429" y="631710"/>
                </a:lnTo>
                <a:lnTo>
                  <a:pt x="1842912" y="666832"/>
                </a:lnTo>
                <a:lnTo>
                  <a:pt x="1811273" y="700588"/>
                </a:lnTo>
                <a:lnTo>
                  <a:pt x="1774576" y="732842"/>
                </a:lnTo>
                <a:lnTo>
                  <a:pt x="1733306" y="763475"/>
                </a:lnTo>
                <a:lnTo>
                  <a:pt x="1687464" y="792373"/>
                </a:lnTo>
                <a:lnTo>
                  <a:pt x="1637416" y="819399"/>
                </a:lnTo>
                <a:lnTo>
                  <a:pt x="1583314" y="844451"/>
                </a:lnTo>
                <a:lnTo>
                  <a:pt x="1525645" y="867381"/>
                </a:lnTo>
                <a:lnTo>
                  <a:pt x="1464442" y="888086"/>
                </a:lnTo>
                <a:lnTo>
                  <a:pt x="1399915" y="906411"/>
                </a:lnTo>
                <a:lnTo>
                  <a:pt x="1332494" y="922269"/>
                </a:lnTo>
                <a:lnTo>
                  <a:pt x="1262390" y="935522"/>
                </a:lnTo>
                <a:lnTo>
                  <a:pt x="1189603" y="946047"/>
                </a:lnTo>
                <a:lnTo>
                  <a:pt x="1114684" y="953703"/>
                </a:lnTo>
                <a:lnTo>
                  <a:pt x="1037843" y="958403"/>
                </a:lnTo>
                <a:lnTo>
                  <a:pt x="959114" y="959988"/>
                </a:lnTo>
                <a:lnTo>
                  <a:pt x="880506" y="958403"/>
                </a:lnTo>
                <a:lnTo>
                  <a:pt x="803544" y="953703"/>
                </a:lnTo>
                <a:lnTo>
                  <a:pt x="728593" y="946047"/>
                </a:lnTo>
                <a:lnTo>
                  <a:pt x="655960" y="935522"/>
                </a:lnTo>
                <a:lnTo>
                  <a:pt x="585856" y="922269"/>
                </a:lnTo>
                <a:lnTo>
                  <a:pt x="518403" y="906411"/>
                </a:lnTo>
                <a:lnTo>
                  <a:pt x="453908" y="888086"/>
                </a:lnTo>
                <a:lnTo>
                  <a:pt x="392673" y="867381"/>
                </a:lnTo>
                <a:lnTo>
                  <a:pt x="334914" y="844451"/>
                </a:lnTo>
                <a:lnTo>
                  <a:pt x="280934" y="819399"/>
                </a:lnTo>
                <a:lnTo>
                  <a:pt x="230885" y="792373"/>
                </a:lnTo>
                <a:lnTo>
                  <a:pt x="185044" y="763475"/>
                </a:lnTo>
                <a:lnTo>
                  <a:pt x="143774" y="732842"/>
                </a:lnTo>
                <a:lnTo>
                  <a:pt x="107076" y="700588"/>
                </a:lnTo>
                <a:lnTo>
                  <a:pt x="75316" y="666832"/>
                </a:lnTo>
                <a:lnTo>
                  <a:pt x="48889" y="631710"/>
                </a:lnTo>
                <a:lnTo>
                  <a:pt x="27828" y="595347"/>
                </a:lnTo>
                <a:lnTo>
                  <a:pt x="12588" y="557854"/>
                </a:lnTo>
                <a:lnTo>
                  <a:pt x="3169" y="519363"/>
                </a:lnTo>
                <a:lnTo>
                  <a:pt x="0" y="479999"/>
                </a:lnTo>
                <a:close/>
              </a:path>
            </a:pathLst>
          </a:custGeom>
          <a:ln w="12191">
            <a:solidFill>
              <a:srgbClr val="97C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53">
            <a:extLst>
              <a:ext uri="{FF2B5EF4-FFF2-40B4-BE49-F238E27FC236}">
                <a16:creationId xmlns:a16="http://schemas.microsoft.com/office/drawing/2014/main" id="{063C27DB-6E0B-488B-ABD4-0FB574C3B978}"/>
              </a:ext>
            </a:extLst>
          </p:cNvPr>
          <p:cNvSpPr txBox="1"/>
          <p:nvPr/>
        </p:nvSpPr>
        <p:spPr>
          <a:xfrm>
            <a:off x="10097269" y="5593344"/>
            <a:ext cx="13093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200" dirty="0">
                <a:solidFill>
                  <a:srgbClr val="2C2C2C"/>
                </a:solidFill>
                <a:latin typeface="Segoe UI Light"/>
                <a:cs typeface="Segoe UI Light"/>
              </a:rPr>
              <a:t>A</a:t>
            </a:r>
            <a:r>
              <a:rPr sz="1800" b="0" spc="95" dirty="0">
                <a:solidFill>
                  <a:srgbClr val="2C2C2C"/>
                </a:solidFill>
                <a:latin typeface="Segoe UI Light"/>
                <a:cs typeface="Segoe UI Light"/>
              </a:rPr>
              <a:t>pp</a:t>
            </a:r>
            <a:r>
              <a:rPr sz="1800" b="0" spc="100" dirty="0">
                <a:solidFill>
                  <a:srgbClr val="2C2C2C"/>
                </a:solidFill>
                <a:latin typeface="Segoe UI Light"/>
                <a:cs typeface="Segoe UI Light"/>
              </a:rPr>
              <a:t>l</a:t>
            </a:r>
            <a:r>
              <a:rPr sz="1800" b="0" spc="60" dirty="0">
                <a:solidFill>
                  <a:srgbClr val="2C2C2C"/>
                </a:solidFill>
                <a:latin typeface="Segoe UI Light"/>
                <a:cs typeface="Segoe UI Light"/>
              </a:rPr>
              <a:t>i</a:t>
            </a:r>
            <a:r>
              <a:rPr sz="1800" b="0" spc="65" dirty="0">
                <a:solidFill>
                  <a:srgbClr val="2C2C2C"/>
                </a:solidFill>
                <a:latin typeface="Segoe UI Light"/>
                <a:cs typeface="Segoe UI Light"/>
              </a:rPr>
              <a:t>c</a:t>
            </a:r>
            <a:r>
              <a:rPr sz="1800" b="0" spc="55" dirty="0">
                <a:solidFill>
                  <a:srgbClr val="2C2C2C"/>
                </a:solidFill>
                <a:latin typeface="Segoe UI Light"/>
                <a:cs typeface="Segoe UI Light"/>
              </a:rPr>
              <a:t>a</a:t>
            </a:r>
            <a:r>
              <a:rPr sz="1800" b="0" spc="50" dirty="0">
                <a:solidFill>
                  <a:srgbClr val="2C2C2C"/>
                </a:solidFill>
                <a:latin typeface="Segoe UI Light"/>
                <a:cs typeface="Segoe UI Light"/>
              </a:rPr>
              <a:t>t</a:t>
            </a:r>
            <a:r>
              <a:rPr sz="1800" b="0" spc="60" dirty="0">
                <a:solidFill>
                  <a:srgbClr val="2C2C2C"/>
                </a:solidFill>
                <a:latin typeface="Segoe UI Light"/>
                <a:cs typeface="Segoe UI Light"/>
              </a:rPr>
              <a:t>i</a:t>
            </a:r>
            <a:r>
              <a:rPr sz="1800" b="0" spc="55" dirty="0">
                <a:solidFill>
                  <a:srgbClr val="2C2C2C"/>
                </a:solidFill>
                <a:latin typeface="Segoe UI Light"/>
                <a:cs typeface="Segoe UI Light"/>
              </a:rPr>
              <a:t>o</a:t>
            </a:r>
            <a:r>
              <a:rPr sz="1800" b="0" spc="60" dirty="0">
                <a:solidFill>
                  <a:srgbClr val="2C2C2C"/>
                </a:solidFill>
                <a:latin typeface="Segoe UI Light"/>
                <a:cs typeface="Segoe UI Light"/>
              </a:rPr>
              <a:t>n</a:t>
            </a:r>
            <a:r>
              <a:rPr sz="1800" b="0" dirty="0">
                <a:solidFill>
                  <a:srgbClr val="2C2C2C"/>
                </a:solidFill>
                <a:latin typeface="Segoe UI Light"/>
                <a:cs typeface="Segoe UI Light"/>
              </a:rPr>
              <a:t>s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92" name="object 54">
            <a:extLst>
              <a:ext uri="{FF2B5EF4-FFF2-40B4-BE49-F238E27FC236}">
                <a16:creationId xmlns:a16="http://schemas.microsoft.com/office/drawing/2014/main" id="{D15B9444-09F1-4612-8907-71BDD46B9220}"/>
              </a:ext>
            </a:extLst>
          </p:cNvPr>
          <p:cNvSpPr txBox="1"/>
          <p:nvPr/>
        </p:nvSpPr>
        <p:spPr>
          <a:xfrm>
            <a:off x="353667" y="2845514"/>
            <a:ext cx="47434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</a:pP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Raw</a:t>
            </a:r>
            <a:r>
              <a:rPr sz="1800" b="0" spc="-1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5" dirty="0">
                <a:solidFill>
                  <a:srgbClr val="3D3D3D"/>
                </a:solidFill>
                <a:latin typeface="Segoe UI Light"/>
                <a:cs typeface="Segoe UI Light"/>
              </a:rPr>
              <a:t>ta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93" name="object 55">
            <a:extLst>
              <a:ext uri="{FF2B5EF4-FFF2-40B4-BE49-F238E27FC236}">
                <a16:creationId xmlns:a16="http://schemas.microsoft.com/office/drawing/2014/main" id="{8E286C92-3490-4B73-8AB8-2F477FD662A1}"/>
              </a:ext>
            </a:extLst>
          </p:cNvPr>
          <p:cNvSpPr txBox="1"/>
          <p:nvPr/>
        </p:nvSpPr>
        <p:spPr>
          <a:xfrm>
            <a:off x="357632" y="4237060"/>
            <a:ext cx="47434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aw</a:t>
            </a:r>
            <a:endParaRPr sz="1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5" dirty="0">
                <a:solidFill>
                  <a:srgbClr val="3D3D3D"/>
                </a:solidFill>
                <a:latin typeface="Segoe UI Light"/>
                <a:cs typeface="Segoe UI Light"/>
              </a:rPr>
              <a:t>ta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94" name="object 56">
            <a:extLst>
              <a:ext uri="{FF2B5EF4-FFF2-40B4-BE49-F238E27FC236}">
                <a16:creationId xmlns:a16="http://schemas.microsoft.com/office/drawing/2014/main" id="{0907D1E8-DA77-498A-A916-415B7C3CA99B}"/>
              </a:ext>
            </a:extLst>
          </p:cNvPr>
          <p:cNvSpPr txBox="1"/>
          <p:nvPr/>
        </p:nvSpPr>
        <p:spPr>
          <a:xfrm>
            <a:off x="249738" y="1632537"/>
            <a:ext cx="74231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C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hoo</a:t>
            </a:r>
            <a:r>
              <a:rPr sz="1800" b="0" spc="-40" dirty="0">
                <a:solidFill>
                  <a:srgbClr val="3D3D3D"/>
                </a:solidFill>
                <a:latin typeface="Segoe UI Light"/>
                <a:cs typeface="Segoe UI Light"/>
              </a:rPr>
              <a:t>s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endParaRPr sz="1800">
              <a:latin typeface="Segoe UI Light"/>
              <a:cs typeface="Segoe UI Light"/>
            </a:endParaRPr>
          </a:p>
          <a:p>
            <a:pPr marR="19050" algn="ctr">
              <a:lnSpc>
                <a:spcPct val="100000"/>
              </a:lnSpc>
            </a:pP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95" name="object 57">
            <a:extLst>
              <a:ext uri="{FF2B5EF4-FFF2-40B4-BE49-F238E27FC236}">
                <a16:creationId xmlns:a16="http://schemas.microsoft.com/office/drawing/2014/main" id="{16AB230C-96A9-4557-9E23-2CE8BB573C83}"/>
              </a:ext>
            </a:extLst>
          </p:cNvPr>
          <p:cNvSpPr/>
          <p:nvPr/>
        </p:nvSpPr>
        <p:spPr>
          <a:xfrm>
            <a:off x="2574035" y="3585972"/>
            <a:ext cx="588645" cy="76200"/>
          </a:xfrm>
          <a:custGeom>
            <a:avLst/>
            <a:gdLst/>
            <a:ahLst/>
            <a:cxnLst/>
            <a:rect l="l" t="t" r="r" b="b"/>
            <a:pathLst>
              <a:path w="588644" h="76200">
                <a:moveTo>
                  <a:pt x="512307" y="0"/>
                </a:moveTo>
                <a:lnTo>
                  <a:pt x="512307" y="76199"/>
                </a:lnTo>
                <a:lnTo>
                  <a:pt x="575803" y="44452"/>
                </a:lnTo>
                <a:lnTo>
                  <a:pt x="525017" y="44452"/>
                </a:lnTo>
                <a:lnTo>
                  <a:pt x="525017" y="31760"/>
                </a:lnTo>
                <a:lnTo>
                  <a:pt x="575828" y="31760"/>
                </a:lnTo>
                <a:lnTo>
                  <a:pt x="512307" y="0"/>
                </a:lnTo>
                <a:close/>
              </a:path>
              <a:path w="588644" h="76200">
                <a:moveTo>
                  <a:pt x="512307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512307" y="44452"/>
                </a:lnTo>
                <a:lnTo>
                  <a:pt x="512307" y="31760"/>
                </a:lnTo>
                <a:close/>
              </a:path>
              <a:path w="588644" h="76200">
                <a:moveTo>
                  <a:pt x="575828" y="31760"/>
                </a:moveTo>
                <a:lnTo>
                  <a:pt x="525017" y="31760"/>
                </a:lnTo>
                <a:lnTo>
                  <a:pt x="525017" y="44452"/>
                </a:lnTo>
                <a:lnTo>
                  <a:pt x="575803" y="44452"/>
                </a:lnTo>
                <a:lnTo>
                  <a:pt x="588507" y="38099"/>
                </a:lnTo>
                <a:lnTo>
                  <a:pt x="575828" y="3176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58">
            <a:extLst>
              <a:ext uri="{FF2B5EF4-FFF2-40B4-BE49-F238E27FC236}">
                <a16:creationId xmlns:a16="http://schemas.microsoft.com/office/drawing/2014/main" id="{59EF3B3F-9C7D-45F5-B919-DDC6B2BBA631}"/>
              </a:ext>
            </a:extLst>
          </p:cNvPr>
          <p:cNvSpPr/>
          <p:nvPr/>
        </p:nvSpPr>
        <p:spPr>
          <a:xfrm>
            <a:off x="4357115" y="3585972"/>
            <a:ext cx="587375" cy="76200"/>
          </a:xfrm>
          <a:custGeom>
            <a:avLst/>
            <a:gdLst/>
            <a:ahLst/>
            <a:cxnLst/>
            <a:rect l="l" t="t" r="r" b="b"/>
            <a:pathLst>
              <a:path w="587375" h="76200">
                <a:moveTo>
                  <a:pt x="510783" y="0"/>
                </a:moveTo>
                <a:lnTo>
                  <a:pt x="510783" y="76199"/>
                </a:lnTo>
                <a:lnTo>
                  <a:pt x="574279" y="44452"/>
                </a:lnTo>
                <a:lnTo>
                  <a:pt x="523493" y="44452"/>
                </a:lnTo>
                <a:lnTo>
                  <a:pt x="523493" y="31760"/>
                </a:lnTo>
                <a:lnTo>
                  <a:pt x="574304" y="31760"/>
                </a:lnTo>
                <a:lnTo>
                  <a:pt x="510783" y="0"/>
                </a:lnTo>
                <a:close/>
              </a:path>
              <a:path w="587375" h="76200">
                <a:moveTo>
                  <a:pt x="510783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510783" y="44452"/>
                </a:lnTo>
                <a:lnTo>
                  <a:pt x="510783" y="31760"/>
                </a:lnTo>
                <a:close/>
              </a:path>
              <a:path w="587375" h="76200">
                <a:moveTo>
                  <a:pt x="574304" y="31760"/>
                </a:moveTo>
                <a:lnTo>
                  <a:pt x="523493" y="31760"/>
                </a:lnTo>
                <a:lnTo>
                  <a:pt x="523493" y="44452"/>
                </a:lnTo>
                <a:lnTo>
                  <a:pt x="574279" y="44452"/>
                </a:lnTo>
                <a:lnTo>
                  <a:pt x="586983" y="38099"/>
                </a:lnTo>
                <a:lnTo>
                  <a:pt x="574304" y="3176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59">
            <a:extLst>
              <a:ext uri="{FF2B5EF4-FFF2-40B4-BE49-F238E27FC236}">
                <a16:creationId xmlns:a16="http://schemas.microsoft.com/office/drawing/2014/main" id="{724AC20E-2A6F-429D-8A7D-C2061032DA11}"/>
              </a:ext>
            </a:extLst>
          </p:cNvPr>
          <p:cNvSpPr/>
          <p:nvPr/>
        </p:nvSpPr>
        <p:spPr>
          <a:xfrm>
            <a:off x="6289547" y="3615690"/>
            <a:ext cx="751205" cy="76200"/>
          </a:xfrm>
          <a:custGeom>
            <a:avLst/>
            <a:gdLst/>
            <a:ahLst/>
            <a:cxnLst/>
            <a:rect l="l" t="t" r="r" b="b"/>
            <a:pathLst>
              <a:path w="751204" h="76200">
                <a:moveTo>
                  <a:pt x="739211" y="31607"/>
                </a:moveTo>
                <a:lnTo>
                  <a:pt x="687445" y="31607"/>
                </a:lnTo>
                <a:lnTo>
                  <a:pt x="687445" y="44317"/>
                </a:lnTo>
                <a:lnTo>
                  <a:pt x="674814" y="44437"/>
                </a:lnTo>
                <a:lnTo>
                  <a:pt x="675131" y="76199"/>
                </a:lnTo>
                <a:lnTo>
                  <a:pt x="750966" y="37337"/>
                </a:lnTo>
                <a:lnTo>
                  <a:pt x="739211" y="31607"/>
                </a:lnTo>
                <a:close/>
              </a:path>
              <a:path w="751204" h="76200">
                <a:moveTo>
                  <a:pt x="674687" y="31728"/>
                </a:moveTo>
                <a:lnTo>
                  <a:pt x="0" y="38099"/>
                </a:lnTo>
                <a:lnTo>
                  <a:pt x="0" y="50810"/>
                </a:lnTo>
                <a:lnTo>
                  <a:pt x="674814" y="44437"/>
                </a:lnTo>
                <a:lnTo>
                  <a:pt x="674687" y="31728"/>
                </a:lnTo>
                <a:close/>
              </a:path>
              <a:path w="751204" h="76200">
                <a:moveTo>
                  <a:pt x="687445" y="31607"/>
                </a:moveTo>
                <a:lnTo>
                  <a:pt x="674687" y="31728"/>
                </a:lnTo>
                <a:lnTo>
                  <a:pt x="674814" y="44437"/>
                </a:lnTo>
                <a:lnTo>
                  <a:pt x="687445" y="44317"/>
                </a:lnTo>
                <a:lnTo>
                  <a:pt x="687445" y="31607"/>
                </a:lnTo>
                <a:close/>
              </a:path>
              <a:path w="751204" h="76200">
                <a:moveTo>
                  <a:pt x="674369" y="0"/>
                </a:moveTo>
                <a:lnTo>
                  <a:pt x="674687" y="31728"/>
                </a:lnTo>
                <a:lnTo>
                  <a:pt x="739211" y="31607"/>
                </a:lnTo>
                <a:lnTo>
                  <a:pt x="674369" y="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60">
            <a:extLst>
              <a:ext uri="{FF2B5EF4-FFF2-40B4-BE49-F238E27FC236}">
                <a16:creationId xmlns:a16="http://schemas.microsoft.com/office/drawing/2014/main" id="{A8FE4E07-AF33-4306-950D-B5E4FE4E167A}"/>
              </a:ext>
            </a:extLst>
          </p:cNvPr>
          <p:cNvSpPr/>
          <p:nvPr/>
        </p:nvSpPr>
        <p:spPr>
          <a:xfrm>
            <a:off x="8161019" y="3622548"/>
            <a:ext cx="589915" cy="76200"/>
          </a:xfrm>
          <a:custGeom>
            <a:avLst/>
            <a:gdLst/>
            <a:ahLst/>
            <a:cxnLst/>
            <a:rect l="l" t="t" r="r" b="b"/>
            <a:pathLst>
              <a:path w="589915" h="76200">
                <a:moveTo>
                  <a:pt x="513222" y="0"/>
                </a:moveTo>
                <a:lnTo>
                  <a:pt x="513222" y="76199"/>
                </a:lnTo>
                <a:lnTo>
                  <a:pt x="576717" y="44452"/>
                </a:lnTo>
                <a:lnTo>
                  <a:pt x="525911" y="44452"/>
                </a:lnTo>
                <a:lnTo>
                  <a:pt x="525911" y="31760"/>
                </a:lnTo>
                <a:lnTo>
                  <a:pt x="576742" y="31760"/>
                </a:lnTo>
                <a:lnTo>
                  <a:pt x="513222" y="0"/>
                </a:lnTo>
                <a:close/>
              </a:path>
              <a:path w="589915" h="76200">
                <a:moveTo>
                  <a:pt x="513222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513222" y="44452"/>
                </a:lnTo>
                <a:lnTo>
                  <a:pt x="513222" y="31760"/>
                </a:lnTo>
                <a:close/>
              </a:path>
              <a:path w="589915" h="76200">
                <a:moveTo>
                  <a:pt x="576742" y="31760"/>
                </a:moveTo>
                <a:lnTo>
                  <a:pt x="525911" y="31760"/>
                </a:lnTo>
                <a:lnTo>
                  <a:pt x="525911" y="44452"/>
                </a:lnTo>
                <a:lnTo>
                  <a:pt x="576717" y="44452"/>
                </a:lnTo>
                <a:lnTo>
                  <a:pt x="589422" y="38099"/>
                </a:lnTo>
                <a:lnTo>
                  <a:pt x="576742" y="3176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61">
            <a:extLst>
              <a:ext uri="{FF2B5EF4-FFF2-40B4-BE49-F238E27FC236}">
                <a16:creationId xmlns:a16="http://schemas.microsoft.com/office/drawing/2014/main" id="{1376D9CA-D445-4B10-9698-0F1CBD6662B8}"/>
              </a:ext>
            </a:extLst>
          </p:cNvPr>
          <p:cNvSpPr/>
          <p:nvPr/>
        </p:nvSpPr>
        <p:spPr>
          <a:xfrm>
            <a:off x="10096500" y="3558540"/>
            <a:ext cx="899794" cy="76200"/>
          </a:xfrm>
          <a:custGeom>
            <a:avLst/>
            <a:gdLst/>
            <a:ahLst/>
            <a:cxnLst/>
            <a:rect l="l" t="t" r="r" b="b"/>
            <a:pathLst>
              <a:path w="899795" h="76200">
                <a:moveTo>
                  <a:pt x="823356" y="0"/>
                </a:moveTo>
                <a:lnTo>
                  <a:pt x="823356" y="76199"/>
                </a:lnTo>
                <a:lnTo>
                  <a:pt x="886851" y="44452"/>
                </a:lnTo>
                <a:lnTo>
                  <a:pt x="836045" y="44452"/>
                </a:lnTo>
                <a:lnTo>
                  <a:pt x="836045" y="31760"/>
                </a:lnTo>
                <a:lnTo>
                  <a:pt x="886876" y="31760"/>
                </a:lnTo>
                <a:lnTo>
                  <a:pt x="823356" y="0"/>
                </a:lnTo>
                <a:close/>
              </a:path>
              <a:path w="899795" h="76200">
                <a:moveTo>
                  <a:pt x="823356" y="31760"/>
                </a:moveTo>
                <a:lnTo>
                  <a:pt x="0" y="31760"/>
                </a:lnTo>
                <a:lnTo>
                  <a:pt x="0" y="44452"/>
                </a:lnTo>
                <a:lnTo>
                  <a:pt x="823356" y="44452"/>
                </a:lnTo>
                <a:lnTo>
                  <a:pt x="823356" y="31760"/>
                </a:lnTo>
                <a:close/>
              </a:path>
              <a:path w="899795" h="76200">
                <a:moveTo>
                  <a:pt x="886876" y="31760"/>
                </a:moveTo>
                <a:lnTo>
                  <a:pt x="836045" y="31760"/>
                </a:lnTo>
                <a:lnTo>
                  <a:pt x="836045" y="44452"/>
                </a:lnTo>
                <a:lnTo>
                  <a:pt x="886851" y="44452"/>
                </a:lnTo>
                <a:lnTo>
                  <a:pt x="899556" y="38099"/>
                </a:lnTo>
                <a:lnTo>
                  <a:pt x="886876" y="3176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62">
            <a:extLst>
              <a:ext uri="{FF2B5EF4-FFF2-40B4-BE49-F238E27FC236}">
                <a16:creationId xmlns:a16="http://schemas.microsoft.com/office/drawing/2014/main" id="{1B73E619-7596-4B4C-9D0E-F3C0FCDD49A4}"/>
              </a:ext>
            </a:extLst>
          </p:cNvPr>
          <p:cNvSpPr/>
          <p:nvPr/>
        </p:nvSpPr>
        <p:spPr>
          <a:xfrm>
            <a:off x="810768" y="5515355"/>
            <a:ext cx="1774189" cy="914400"/>
          </a:xfrm>
          <a:custGeom>
            <a:avLst/>
            <a:gdLst/>
            <a:ahLst/>
            <a:cxnLst/>
            <a:rect l="l" t="t" r="r" b="b"/>
            <a:pathLst>
              <a:path w="1774189" h="914400">
                <a:moveTo>
                  <a:pt x="0" y="914399"/>
                </a:moveTo>
                <a:lnTo>
                  <a:pt x="1773686" y="914399"/>
                </a:lnTo>
                <a:lnTo>
                  <a:pt x="1773686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12191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63">
            <a:extLst>
              <a:ext uri="{FF2B5EF4-FFF2-40B4-BE49-F238E27FC236}">
                <a16:creationId xmlns:a16="http://schemas.microsoft.com/office/drawing/2014/main" id="{37FD0BCA-78CD-483C-9BA4-20B0BA06AB3A}"/>
              </a:ext>
            </a:extLst>
          </p:cNvPr>
          <p:cNvSpPr txBox="1"/>
          <p:nvPr/>
        </p:nvSpPr>
        <p:spPr>
          <a:xfrm>
            <a:off x="1001070" y="5491236"/>
            <a:ext cx="4743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Da</a:t>
            </a:r>
            <a:r>
              <a:rPr sz="1800" b="0" spc="5" dirty="0">
                <a:solidFill>
                  <a:srgbClr val="3D3D3D"/>
                </a:solidFill>
                <a:latin typeface="Segoe UI Light"/>
                <a:cs typeface="Segoe UI Light"/>
              </a:rPr>
              <a:t>ta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02" name="object 64">
            <a:extLst>
              <a:ext uri="{FF2B5EF4-FFF2-40B4-BE49-F238E27FC236}">
                <a16:creationId xmlns:a16="http://schemas.microsoft.com/office/drawing/2014/main" id="{ABDD7FA5-BB8D-491E-8966-1138DB5D1F6C}"/>
              </a:ext>
            </a:extLst>
          </p:cNvPr>
          <p:cNvSpPr txBox="1"/>
          <p:nvPr/>
        </p:nvSpPr>
        <p:spPr>
          <a:xfrm>
            <a:off x="1001070" y="5765556"/>
            <a:ext cx="104203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8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oce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ssing</a:t>
            </a:r>
            <a:r>
              <a:rPr sz="18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Modules</a:t>
            </a:r>
            <a:endParaRPr sz="1800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025223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8784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3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It’s Iterative</a:t>
            </a: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7ABD3121-E17D-4DC6-A51F-32FB4B97C128}"/>
              </a:ext>
            </a:extLst>
          </p:cNvPr>
          <p:cNvSpPr/>
          <p:nvPr/>
        </p:nvSpPr>
        <p:spPr>
          <a:xfrm>
            <a:off x="3166872" y="2904744"/>
            <a:ext cx="1720595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7246B00B-552E-420F-92BF-43C9DC7634EE}"/>
              </a:ext>
            </a:extLst>
          </p:cNvPr>
          <p:cNvSpPr/>
          <p:nvPr/>
        </p:nvSpPr>
        <p:spPr>
          <a:xfrm>
            <a:off x="3214116" y="2927604"/>
            <a:ext cx="1627505" cy="502920"/>
          </a:xfrm>
          <a:custGeom>
            <a:avLst/>
            <a:gdLst/>
            <a:ahLst/>
            <a:cxnLst/>
            <a:rect l="l" t="t" r="r" b="b"/>
            <a:pathLst>
              <a:path w="1627504" h="502920">
                <a:moveTo>
                  <a:pt x="896355" y="0"/>
                </a:moveTo>
                <a:lnTo>
                  <a:pt x="846703" y="1127"/>
                </a:lnTo>
                <a:lnTo>
                  <a:pt x="797813" y="4571"/>
                </a:lnTo>
                <a:lnTo>
                  <a:pt x="749807" y="10149"/>
                </a:lnTo>
                <a:lnTo>
                  <a:pt x="702807" y="17891"/>
                </a:lnTo>
                <a:lnTo>
                  <a:pt x="656843" y="27675"/>
                </a:lnTo>
                <a:lnTo>
                  <a:pt x="612282" y="39502"/>
                </a:lnTo>
                <a:lnTo>
                  <a:pt x="568970" y="53218"/>
                </a:lnTo>
                <a:lnTo>
                  <a:pt x="527303" y="68823"/>
                </a:lnTo>
                <a:lnTo>
                  <a:pt x="487161" y="86227"/>
                </a:lnTo>
                <a:lnTo>
                  <a:pt x="448696" y="105277"/>
                </a:lnTo>
                <a:lnTo>
                  <a:pt x="412241" y="126095"/>
                </a:lnTo>
                <a:lnTo>
                  <a:pt x="377708" y="148468"/>
                </a:lnTo>
                <a:lnTo>
                  <a:pt x="345307" y="172455"/>
                </a:lnTo>
                <a:lnTo>
                  <a:pt x="315224" y="197723"/>
                </a:lnTo>
                <a:lnTo>
                  <a:pt x="287517" y="224546"/>
                </a:lnTo>
                <a:lnTo>
                  <a:pt x="239511" y="282061"/>
                </a:lnTo>
                <a:lnTo>
                  <a:pt x="202691" y="344423"/>
                </a:lnTo>
                <a:lnTo>
                  <a:pt x="188610" y="377189"/>
                </a:lnTo>
                <a:lnTo>
                  <a:pt x="251459" y="377189"/>
                </a:lnTo>
                <a:lnTo>
                  <a:pt x="102504" y="502919"/>
                </a:lnTo>
                <a:lnTo>
                  <a:pt x="0" y="377189"/>
                </a:lnTo>
                <a:lnTo>
                  <a:pt x="62880" y="377189"/>
                </a:lnTo>
                <a:lnTo>
                  <a:pt x="76961" y="344423"/>
                </a:lnTo>
                <a:lnTo>
                  <a:pt x="113781" y="282061"/>
                </a:lnTo>
                <a:lnTo>
                  <a:pt x="161787" y="224546"/>
                </a:lnTo>
                <a:lnTo>
                  <a:pt x="189494" y="197723"/>
                </a:lnTo>
                <a:lnTo>
                  <a:pt x="219577" y="172455"/>
                </a:lnTo>
                <a:lnTo>
                  <a:pt x="251978" y="148468"/>
                </a:lnTo>
                <a:lnTo>
                  <a:pt x="286511" y="126095"/>
                </a:lnTo>
                <a:lnTo>
                  <a:pt x="322966" y="105277"/>
                </a:lnTo>
                <a:lnTo>
                  <a:pt x="361431" y="86227"/>
                </a:lnTo>
                <a:lnTo>
                  <a:pt x="401573" y="68823"/>
                </a:lnTo>
                <a:lnTo>
                  <a:pt x="443240" y="53218"/>
                </a:lnTo>
                <a:lnTo>
                  <a:pt x="486552" y="39502"/>
                </a:lnTo>
                <a:lnTo>
                  <a:pt x="531113" y="27675"/>
                </a:lnTo>
                <a:lnTo>
                  <a:pt x="577077" y="17891"/>
                </a:lnTo>
                <a:lnTo>
                  <a:pt x="624077" y="10149"/>
                </a:lnTo>
                <a:lnTo>
                  <a:pt x="672083" y="4571"/>
                </a:lnTo>
                <a:lnTo>
                  <a:pt x="720973" y="1127"/>
                </a:lnTo>
                <a:lnTo>
                  <a:pt x="770625" y="0"/>
                </a:lnTo>
                <a:lnTo>
                  <a:pt x="896355" y="0"/>
                </a:lnTo>
                <a:lnTo>
                  <a:pt x="956309" y="1645"/>
                </a:lnTo>
                <a:lnTo>
                  <a:pt x="1014983" y="6614"/>
                </a:lnTo>
                <a:lnTo>
                  <a:pt x="1072133" y="14599"/>
                </a:lnTo>
                <a:lnTo>
                  <a:pt x="1127516" y="25664"/>
                </a:lnTo>
                <a:lnTo>
                  <a:pt x="1180978" y="39502"/>
                </a:lnTo>
                <a:lnTo>
                  <a:pt x="1232397" y="56144"/>
                </a:lnTo>
                <a:lnTo>
                  <a:pt x="1281440" y="75316"/>
                </a:lnTo>
                <a:lnTo>
                  <a:pt x="1328165" y="97017"/>
                </a:lnTo>
                <a:lnTo>
                  <a:pt x="1372118" y="121036"/>
                </a:lnTo>
                <a:lnTo>
                  <a:pt x="1413266" y="147309"/>
                </a:lnTo>
                <a:lnTo>
                  <a:pt x="1451488" y="175625"/>
                </a:lnTo>
                <a:lnTo>
                  <a:pt x="1486418" y="205861"/>
                </a:lnTo>
                <a:lnTo>
                  <a:pt x="1517903" y="237987"/>
                </a:lnTo>
                <a:lnTo>
                  <a:pt x="1545854" y="271790"/>
                </a:lnTo>
                <a:lnTo>
                  <a:pt x="1569963" y="307207"/>
                </a:lnTo>
                <a:lnTo>
                  <a:pt x="1590172" y="343905"/>
                </a:lnTo>
                <a:lnTo>
                  <a:pt x="1606174" y="382005"/>
                </a:lnTo>
                <a:lnTo>
                  <a:pt x="1617847" y="421385"/>
                </a:lnTo>
                <a:lnTo>
                  <a:pt x="1624980" y="461650"/>
                </a:lnTo>
                <a:lnTo>
                  <a:pt x="1627388" y="502919"/>
                </a:lnTo>
                <a:lnTo>
                  <a:pt x="1501658" y="502919"/>
                </a:lnTo>
                <a:lnTo>
                  <a:pt x="1499494" y="464057"/>
                </a:lnTo>
                <a:lnTo>
                  <a:pt x="1493154" y="426079"/>
                </a:lnTo>
                <a:lnTo>
                  <a:pt x="1482730" y="388863"/>
                </a:lnTo>
                <a:lnTo>
                  <a:pt x="1468495" y="352805"/>
                </a:lnTo>
                <a:lnTo>
                  <a:pt x="1450482" y="317753"/>
                </a:lnTo>
                <a:lnTo>
                  <a:pt x="1428749" y="283829"/>
                </a:lnTo>
                <a:lnTo>
                  <a:pt x="1403725" y="251338"/>
                </a:lnTo>
                <a:lnTo>
                  <a:pt x="1375409" y="220217"/>
                </a:lnTo>
                <a:lnTo>
                  <a:pt x="1343802" y="190743"/>
                </a:lnTo>
                <a:lnTo>
                  <a:pt x="1309359" y="162946"/>
                </a:lnTo>
                <a:lnTo>
                  <a:pt x="1272021" y="136916"/>
                </a:lnTo>
                <a:lnTo>
                  <a:pt x="1232032" y="112775"/>
                </a:lnTo>
                <a:lnTo>
                  <a:pt x="1189481" y="90677"/>
                </a:lnTo>
                <a:lnTo>
                  <a:pt x="1144523" y="70744"/>
                </a:lnTo>
                <a:lnTo>
                  <a:pt x="1097401" y="52943"/>
                </a:lnTo>
                <a:lnTo>
                  <a:pt x="1048146" y="37581"/>
                </a:lnTo>
                <a:lnTo>
                  <a:pt x="996939" y="24627"/>
                </a:lnTo>
                <a:lnTo>
                  <a:pt x="944117" y="14356"/>
                </a:lnTo>
                <a:lnTo>
                  <a:pt x="889497" y="6736"/>
                </a:lnTo>
                <a:lnTo>
                  <a:pt x="833506" y="1889"/>
                </a:lnTo>
              </a:path>
            </a:pathLst>
          </a:custGeom>
          <a:ln w="9143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BB2DDDB2-4620-4941-9C64-7D2656C47662}"/>
              </a:ext>
            </a:extLst>
          </p:cNvPr>
          <p:cNvSpPr/>
          <p:nvPr/>
        </p:nvSpPr>
        <p:spPr>
          <a:xfrm>
            <a:off x="3238500" y="4434840"/>
            <a:ext cx="1719072" cy="595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D82BA5EA-15A5-4E89-9C58-74B16F9C4B1A}"/>
              </a:ext>
            </a:extLst>
          </p:cNvPr>
          <p:cNvSpPr/>
          <p:nvPr/>
        </p:nvSpPr>
        <p:spPr>
          <a:xfrm>
            <a:off x="3284220" y="4457700"/>
            <a:ext cx="1627505" cy="504190"/>
          </a:xfrm>
          <a:custGeom>
            <a:avLst/>
            <a:gdLst/>
            <a:ahLst/>
            <a:cxnLst/>
            <a:rect l="l" t="t" r="r" b="b"/>
            <a:pathLst>
              <a:path w="1627504" h="504189">
                <a:moveTo>
                  <a:pt x="730879" y="503931"/>
                </a:moveTo>
                <a:lnTo>
                  <a:pt x="780531" y="502788"/>
                </a:lnTo>
                <a:lnTo>
                  <a:pt x="829452" y="499359"/>
                </a:lnTo>
                <a:lnTo>
                  <a:pt x="877458" y="493775"/>
                </a:lnTo>
                <a:lnTo>
                  <a:pt x="924427" y="486024"/>
                </a:lnTo>
                <a:lnTo>
                  <a:pt x="970269" y="476118"/>
                </a:lnTo>
                <a:lnTo>
                  <a:pt x="1014983" y="464307"/>
                </a:lnTo>
                <a:lnTo>
                  <a:pt x="1058174" y="450591"/>
                </a:lnTo>
                <a:lnTo>
                  <a:pt x="1099962" y="434970"/>
                </a:lnTo>
                <a:lnTo>
                  <a:pt x="1140073" y="417575"/>
                </a:lnTo>
                <a:lnTo>
                  <a:pt x="1178448" y="398394"/>
                </a:lnTo>
                <a:lnTo>
                  <a:pt x="1214871" y="377570"/>
                </a:lnTo>
                <a:lnTo>
                  <a:pt x="1249436" y="355091"/>
                </a:lnTo>
                <a:lnTo>
                  <a:pt x="1281805" y="331220"/>
                </a:lnTo>
                <a:lnTo>
                  <a:pt x="1311920" y="305693"/>
                </a:lnTo>
                <a:lnTo>
                  <a:pt x="1339595" y="278891"/>
                </a:lnTo>
                <a:lnTo>
                  <a:pt x="1387601" y="221229"/>
                </a:lnTo>
                <a:lnTo>
                  <a:pt x="1424421" y="158876"/>
                </a:lnTo>
                <a:lnTo>
                  <a:pt x="1438534" y="125979"/>
                </a:lnTo>
                <a:lnTo>
                  <a:pt x="1375531" y="125979"/>
                </a:lnTo>
                <a:lnTo>
                  <a:pt x="1524640" y="0"/>
                </a:lnTo>
                <a:lnTo>
                  <a:pt x="1627388" y="125979"/>
                </a:lnTo>
                <a:lnTo>
                  <a:pt x="1564385" y="125979"/>
                </a:lnTo>
                <a:lnTo>
                  <a:pt x="1550426" y="158876"/>
                </a:lnTo>
                <a:lnTo>
                  <a:pt x="1513453" y="221229"/>
                </a:lnTo>
                <a:lnTo>
                  <a:pt x="1465569" y="278891"/>
                </a:lnTo>
                <a:lnTo>
                  <a:pt x="1437772" y="305693"/>
                </a:lnTo>
                <a:lnTo>
                  <a:pt x="1407657" y="331220"/>
                </a:lnTo>
                <a:lnTo>
                  <a:pt x="1375288" y="355091"/>
                </a:lnTo>
                <a:lnTo>
                  <a:pt x="1340876" y="377570"/>
                </a:lnTo>
                <a:lnTo>
                  <a:pt x="1304300" y="398394"/>
                </a:lnTo>
                <a:lnTo>
                  <a:pt x="1265925" y="417575"/>
                </a:lnTo>
                <a:lnTo>
                  <a:pt x="1225814" y="434970"/>
                </a:lnTo>
                <a:lnTo>
                  <a:pt x="1184147" y="450591"/>
                </a:lnTo>
                <a:lnTo>
                  <a:pt x="1140835" y="464307"/>
                </a:lnTo>
                <a:lnTo>
                  <a:pt x="1096274" y="476118"/>
                </a:lnTo>
                <a:lnTo>
                  <a:pt x="1050279" y="486024"/>
                </a:lnTo>
                <a:lnTo>
                  <a:pt x="1003310" y="493775"/>
                </a:lnTo>
                <a:lnTo>
                  <a:pt x="955304" y="499359"/>
                </a:lnTo>
                <a:lnTo>
                  <a:pt x="906414" y="502788"/>
                </a:lnTo>
                <a:lnTo>
                  <a:pt x="856731" y="503931"/>
                </a:lnTo>
                <a:lnTo>
                  <a:pt x="730879" y="503931"/>
                </a:lnTo>
                <a:lnTo>
                  <a:pt x="670956" y="502289"/>
                </a:lnTo>
                <a:lnTo>
                  <a:pt x="612282" y="497336"/>
                </a:lnTo>
                <a:lnTo>
                  <a:pt x="555254" y="489335"/>
                </a:lnTo>
                <a:lnTo>
                  <a:pt x="499871" y="478286"/>
                </a:lnTo>
                <a:lnTo>
                  <a:pt x="446410" y="464307"/>
                </a:lnTo>
                <a:lnTo>
                  <a:pt x="394959" y="447674"/>
                </a:lnTo>
                <a:lnTo>
                  <a:pt x="345826" y="428493"/>
                </a:lnTo>
                <a:lnTo>
                  <a:pt x="299222" y="406658"/>
                </a:lnTo>
                <a:lnTo>
                  <a:pt x="255269" y="382655"/>
                </a:lnTo>
                <a:lnTo>
                  <a:pt x="214000" y="356366"/>
                </a:lnTo>
                <a:lnTo>
                  <a:pt x="175900" y="327909"/>
                </a:lnTo>
                <a:lnTo>
                  <a:pt x="140969" y="297560"/>
                </a:lnTo>
                <a:lnTo>
                  <a:pt x="109484" y="265425"/>
                </a:lnTo>
                <a:lnTo>
                  <a:pt x="81533" y="231647"/>
                </a:lnTo>
                <a:lnTo>
                  <a:pt x="57393" y="196214"/>
                </a:lnTo>
                <a:lnTo>
                  <a:pt x="37216" y="159257"/>
                </a:lnTo>
                <a:lnTo>
                  <a:pt x="21214" y="121157"/>
                </a:lnTo>
                <a:lnTo>
                  <a:pt x="9540" y="81783"/>
                </a:lnTo>
                <a:lnTo>
                  <a:pt x="2407" y="41279"/>
                </a:lnTo>
                <a:lnTo>
                  <a:pt x="0" y="0"/>
                </a:lnTo>
                <a:lnTo>
                  <a:pt x="125973" y="0"/>
                </a:lnTo>
                <a:lnTo>
                  <a:pt x="128015" y="38861"/>
                </a:lnTo>
                <a:lnTo>
                  <a:pt x="134355" y="76961"/>
                </a:lnTo>
                <a:lnTo>
                  <a:pt x="144779" y="114168"/>
                </a:lnTo>
                <a:lnTo>
                  <a:pt x="159136" y="150494"/>
                </a:lnTo>
                <a:lnTo>
                  <a:pt x="177180" y="185546"/>
                </a:lnTo>
                <a:lnTo>
                  <a:pt x="198760" y="219455"/>
                </a:lnTo>
                <a:lnTo>
                  <a:pt x="223906" y="252090"/>
                </a:lnTo>
                <a:lnTo>
                  <a:pt x="252221" y="283214"/>
                </a:lnTo>
                <a:lnTo>
                  <a:pt x="283707" y="312800"/>
                </a:lnTo>
                <a:lnTo>
                  <a:pt x="318150" y="340613"/>
                </a:lnTo>
                <a:lnTo>
                  <a:pt x="355488" y="366771"/>
                </a:lnTo>
                <a:lnTo>
                  <a:pt x="395477" y="390905"/>
                </a:lnTo>
                <a:lnTo>
                  <a:pt x="438028" y="413135"/>
                </a:lnTo>
                <a:lnTo>
                  <a:pt x="482986" y="433065"/>
                </a:lnTo>
                <a:lnTo>
                  <a:pt x="530108" y="450854"/>
                </a:lnTo>
                <a:lnTo>
                  <a:pt x="579241" y="466343"/>
                </a:lnTo>
                <a:lnTo>
                  <a:pt x="630417" y="479297"/>
                </a:lnTo>
                <a:lnTo>
                  <a:pt x="683270" y="489584"/>
                </a:lnTo>
                <a:lnTo>
                  <a:pt x="737859" y="497204"/>
                </a:lnTo>
                <a:lnTo>
                  <a:pt x="793882" y="502026"/>
                </a:lnTo>
              </a:path>
            </a:pathLst>
          </a:custGeom>
          <a:ln w="9143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3AC2A7C3-B6FE-4524-8EEA-7C12026B1FF9}"/>
              </a:ext>
            </a:extLst>
          </p:cNvPr>
          <p:cNvSpPr/>
          <p:nvPr/>
        </p:nvSpPr>
        <p:spPr>
          <a:xfrm>
            <a:off x="6893052" y="3409188"/>
            <a:ext cx="1014983" cy="1136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21F9F86C-8750-4D51-A210-5B2D211CF9CF}"/>
              </a:ext>
            </a:extLst>
          </p:cNvPr>
          <p:cNvSpPr/>
          <p:nvPr/>
        </p:nvSpPr>
        <p:spPr>
          <a:xfrm>
            <a:off x="6940295" y="3436620"/>
            <a:ext cx="920750" cy="1042669"/>
          </a:xfrm>
          <a:custGeom>
            <a:avLst/>
            <a:gdLst/>
            <a:ahLst/>
            <a:cxnLst/>
            <a:rect l="l" t="t" r="r" b="b"/>
            <a:pathLst>
              <a:path w="920750" h="1042670">
                <a:moveTo>
                  <a:pt x="0" y="153283"/>
                </a:moveTo>
                <a:lnTo>
                  <a:pt x="6095" y="110489"/>
                </a:lnTo>
                <a:lnTo>
                  <a:pt x="23103" y="72268"/>
                </a:lnTo>
                <a:lnTo>
                  <a:pt x="49529" y="40507"/>
                </a:lnTo>
                <a:lnTo>
                  <a:pt x="83454" y="16885"/>
                </a:lnTo>
                <a:lnTo>
                  <a:pt x="123200" y="2926"/>
                </a:lnTo>
                <a:lnTo>
                  <a:pt x="766815" y="0"/>
                </a:lnTo>
                <a:lnTo>
                  <a:pt x="781568" y="640"/>
                </a:lnTo>
                <a:lnTo>
                  <a:pt x="823081" y="10667"/>
                </a:lnTo>
                <a:lnTo>
                  <a:pt x="859292" y="30998"/>
                </a:lnTo>
                <a:lnTo>
                  <a:pt x="888613" y="59954"/>
                </a:lnTo>
                <a:lnTo>
                  <a:pt x="909187" y="96011"/>
                </a:lnTo>
                <a:lnTo>
                  <a:pt x="919490" y="137403"/>
                </a:lnTo>
                <a:lnTo>
                  <a:pt x="920252" y="889004"/>
                </a:lnTo>
                <a:lnTo>
                  <a:pt x="919612" y="903731"/>
                </a:lnTo>
                <a:lnTo>
                  <a:pt x="909584" y="945129"/>
                </a:lnTo>
                <a:lnTo>
                  <a:pt x="889253" y="981324"/>
                </a:lnTo>
                <a:lnTo>
                  <a:pt x="860176" y="1010661"/>
                </a:lnTo>
                <a:lnTo>
                  <a:pt x="824118" y="1031235"/>
                </a:lnTo>
                <a:lnTo>
                  <a:pt x="782817" y="1041522"/>
                </a:lnTo>
                <a:lnTo>
                  <a:pt x="153405" y="1042284"/>
                </a:lnTo>
                <a:lnTo>
                  <a:pt x="138683" y="1041653"/>
                </a:lnTo>
                <a:lnTo>
                  <a:pt x="97170" y="1031747"/>
                </a:lnTo>
                <a:lnTo>
                  <a:pt x="60959" y="1011305"/>
                </a:lnTo>
                <a:lnTo>
                  <a:pt x="31638" y="982349"/>
                </a:lnTo>
                <a:lnTo>
                  <a:pt x="11064" y="946272"/>
                </a:lnTo>
                <a:lnTo>
                  <a:pt x="761" y="904874"/>
                </a:lnTo>
                <a:lnTo>
                  <a:pt x="0" y="153283"/>
                </a:lnTo>
                <a:close/>
              </a:path>
            </a:pathLst>
          </a:custGeom>
          <a:ln w="12191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2D0CCE91-0F43-4E3A-8A8C-5EC7F28A7325}"/>
              </a:ext>
            </a:extLst>
          </p:cNvPr>
          <p:cNvSpPr/>
          <p:nvPr/>
        </p:nvSpPr>
        <p:spPr>
          <a:xfrm>
            <a:off x="5405628" y="3412235"/>
            <a:ext cx="1303020" cy="11155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B1CB323C-A57C-41B8-9458-4A7ACF3D862D}"/>
              </a:ext>
            </a:extLst>
          </p:cNvPr>
          <p:cNvSpPr/>
          <p:nvPr/>
        </p:nvSpPr>
        <p:spPr>
          <a:xfrm>
            <a:off x="5452871" y="3439667"/>
            <a:ext cx="1209040" cy="1022350"/>
          </a:xfrm>
          <a:custGeom>
            <a:avLst/>
            <a:gdLst/>
            <a:ahLst/>
            <a:cxnLst/>
            <a:rect l="l" t="t" r="r" b="b"/>
            <a:pathLst>
              <a:path w="1209040" h="1022350">
                <a:moveTo>
                  <a:pt x="0" y="511052"/>
                </a:moveTo>
                <a:lnTo>
                  <a:pt x="255391" y="0"/>
                </a:lnTo>
                <a:lnTo>
                  <a:pt x="953140" y="0"/>
                </a:lnTo>
                <a:lnTo>
                  <a:pt x="1208531" y="511052"/>
                </a:lnTo>
                <a:lnTo>
                  <a:pt x="953140" y="1021973"/>
                </a:lnTo>
                <a:lnTo>
                  <a:pt x="255391" y="1021973"/>
                </a:lnTo>
                <a:lnTo>
                  <a:pt x="0" y="511052"/>
                </a:lnTo>
                <a:close/>
              </a:path>
            </a:pathLst>
          </a:custGeom>
          <a:ln w="12191">
            <a:solidFill>
              <a:srgbClr val="249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D6D921BE-CC77-4C55-9036-4C3A5D9BAB4C}"/>
              </a:ext>
            </a:extLst>
          </p:cNvPr>
          <p:cNvSpPr/>
          <p:nvPr/>
        </p:nvSpPr>
        <p:spPr>
          <a:xfrm>
            <a:off x="1738883" y="3505200"/>
            <a:ext cx="809244" cy="964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907F6DD8-83FF-431B-9D52-F886D17DCE92}"/>
              </a:ext>
            </a:extLst>
          </p:cNvPr>
          <p:cNvSpPr/>
          <p:nvPr/>
        </p:nvSpPr>
        <p:spPr>
          <a:xfrm>
            <a:off x="1786127" y="3532632"/>
            <a:ext cx="716280" cy="178435"/>
          </a:xfrm>
          <a:custGeom>
            <a:avLst/>
            <a:gdLst/>
            <a:ahLst/>
            <a:cxnLst/>
            <a:rect l="l" t="t" r="r" b="b"/>
            <a:pathLst>
              <a:path w="716280" h="178435">
                <a:moveTo>
                  <a:pt x="716279" y="89153"/>
                </a:moveTo>
                <a:lnTo>
                  <a:pt x="688085" y="123809"/>
                </a:lnTo>
                <a:lnTo>
                  <a:pt x="647187" y="141853"/>
                </a:lnTo>
                <a:lnTo>
                  <a:pt x="591180" y="156850"/>
                </a:lnTo>
                <a:lnTo>
                  <a:pt x="546734" y="164957"/>
                </a:lnTo>
                <a:lnTo>
                  <a:pt x="497585" y="171328"/>
                </a:lnTo>
                <a:lnTo>
                  <a:pt x="444245" y="175778"/>
                </a:lnTo>
                <a:lnTo>
                  <a:pt x="387476" y="178064"/>
                </a:lnTo>
                <a:lnTo>
                  <a:pt x="358139" y="178307"/>
                </a:lnTo>
                <a:lnTo>
                  <a:pt x="328802" y="178064"/>
                </a:lnTo>
                <a:lnTo>
                  <a:pt x="272033" y="175778"/>
                </a:lnTo>
                <a:lnTo>
                  <a:pt x="218693" y="171328"/>
                </a:lnTo>
                <a:lnTo>
                  <a:pt x="169544" y="164957"/>
                </a:lnTo>
                <a:lnTo>
                  <a:pt x="125099" y="156850"/>
                </a:lnTo>
                <a:lnTo>
                  <a:pt x="86237" y="147187"/>
                </a:lnTo>
                <a:lnTo>
                  <a:pt x="40004" y="130180"/>
                </a:lnTo>
                <a:lnTo>
                  <a:pt x="4703" y="103631"/>
                </a:lnTo>
                <a:lnTo>
                  <a:pt x="0" y="89153"/>
                </a:lnTo>
                <a:lnTo>
                  <a:pt x="1142" y="81899"/>
                </a:lnTo>
                <a:lnTo>
                  <a:pt x="28193" y="54467"/>
                </a:lnTo>
                <a:lnTo>
                  <a:pt x="69092" y="36454"/>
                </a:lnTo>
                <a:lnTo>
                  <a:pt x="125099" y="21457"/>
                </a:lnTo>
                <a:lnTo>
                  <a:pt x="169544" y="13319"/>
                </a:lnTo>
                <a:lnTo>
                  <a:pt x="218693" y="6979"/>
                </a:lnTo>
                <a:lnTo>
                  <a:pt x="272033" y="2529"/>
                </a:lnTo>
                <a:lnTo>
                  <a:pt x="328802" y="243"/>
                </a:lnTo>
                <a:lnTo>
                  <a:pt x="358139" y="0"/>
                </a:lnTo>
                <a:lnTo>
                  <a:pt x="387476" y="243"/>
                </a:lnTo>
                <a:lnTo>
                  <a:pt x="444245" y="2529"/>
                </a:lnTo>
                <a:lnTo>
                  <a:pt x="497585" y="6979"/>
                </a:lnTo>
                <a:lnTo>
                  <a:pt x="546734" y="13319"/>
                </a:lnTo>
                <a:lnTo>
                  <a:pt x="591180" y="21457"/>
                </a:lnTo>
                <a:lnTo>
                  <a:pt x="630042" y="31120"/>
                </a:lnTo>
                <a:lnTo>
                  <a:pt x="676274" y="48127"/>
                </a:lnTo>
                <a:lnTo>
                  <a:pt x="711576" y="74675"/>
                </a:lnTo>
                <a:lnTo>
                  <a:pt x="716279" y="89153"/>
                </a:lnTo>
                <a:close/>
              </a:path>
            </a:pathLst>
          </a:custGeom>
          <a:ln w="9143">
            <a:solidFill>
              <a:srgbClr val="97C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2D30F61B-4CBD-4060-9C97-9D995BFB5F31}"/>
              </a:ext>
            </a:extLst>
          </p:cNvPr>
          <p:cNvSpPr/>
          <p:nvPr/>
        </p:nvSpPr>
        <p:spPr>
          <a:xfrm>
            <a:off x="1786127" y="3621023"/>
            <a:ext cx="716280" cy="783590"/>
          </a:xfrm>
          <a:custGeom>
            <a:avLst/>
            <a:gdLst/>
            <a:ahLst/>
            <a:cxnLst/>
            <a:rect l="l" t="t" r="r" b="b"/>
            <a:pathLst>
              <a:path w="716280" h="783589">
                <a:moveTo>
                  <a:pt x="716279" y="0"/>
                </a:moveTo>
                <a:lnTo>
                  <a:pt x="716279" y="693800"/>
                </a:lnTo>
                <a:lnTo>
                  <a:pt x="715136" y="701171"/>
                </a:lnTo>
                <a:lnTo>
                  <a:pt x="688085" y="728603"/>
                </a:lnTo>
                <a:lnTo>
                  <a:pt x="647187" y="746628"/>
                </a:lnTo>
                <a:lnTo>
                  <a:pt x="591180" y="761750"/>
                </a:lnTo>
                <a:lnTo>
                  <a:pt x="546734" y="769869"/>
                </a:lnTo>
                <a:lnTo>
                  <a:pt x="497585" y="776346"/>
                </a:lnTo>
                <a:lnTo>
                  <a:pt x="444245" y="780800"/>
                </a:lnTo>
                <a:lnTo>
                  <a:pt x="387476" y="783086"/>
                </a:lnTo>
                <a:lnTo>
                  <a:pt x="358139" y="783335"/>
                </a:lnTo>
                <a:lnTo>
                  <a:pt x="328802" y="783086"/>
                </a:lnTo>
                <a:lnTo>
                  <a:pt x="272033" y="780800"/>
                </a:lnTo>
                <a:lnTo>
                  <a:pt x="218693" y="776346"/>
                </a:lnTo>
                <a:lnTo>
                  <a:pt x="169544" y="769869"/>
                </a:lnTo>
                <a:lnTo>
                  <a:pt x="125099" y="761750"/>
                </a:lnTo>
                <a:lnTo>
                  <a:pt x="86237" y="752093"/>
                </a:lnTo>
                <a:lnTo>
                  <a:pt x="40004" y="734948"/>
                </a:lnTo>
                <a:lnTo>
                  <a:pt x="4703" y="708278"/>
                </a:lnTo>
                <a:lnTo>
                  <a:pt x="0" y="693800"/>
                </a:lnTo>
                <a:lnTo>
                  <a:pt x="0" y="0"/>
                </a:lnTo>
              </a:path>
            </a:pathLst>
          </a:custGeom>
          <a:ln w="9143">
            <a:solidFill>
              <a:srgbClr val="97C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3A305F33-3BF5-4683-B163-E9CCE162E609}"/>
              </a:ext>
            </a:extLst>
          </p:cNvPr>
          <p:cNvSpPr txBox="1"/>
          <p:nvPr/>
        </p:nvSpPr>
        <p:spPr>
          <a:xfrm>
            <a:off x="1962151" y="3854756"/>
            <a:ext cx="323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</a:pP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w</a:t>
            </a:r>
            <a:r>
              <a:rPr sz="12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at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DE45844C-A271-4DE4-9DF1-706C2101BCA2}"/>
              </a:ext>
            </a:extLst>
          </p:cNvPr>
          <p:cNvSpPr/>
          <p:nvPr/>
        </p:nvSpPr>
        <p:spPr>
          <a:xfrm>
            <a:off x="4142232" y="3418332"/>
            <a:ext cx="1069848" cy="10728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E0BBF05D-9DDC-4AAC-AFF5-4248FF5B4179}"/>
              </a:ext>
            </a:extLst>
          </p:cNvPr>
          <p:cNvSpPr/>
          <p:nvPr/>
        </p:nvSpPr>
        <p:spPr>
          <a:xfrm>
            <a:off x="4187951" y="3444240"/>
            <a:ext cx="978535" cy="245110"/>
          </a:xfrm>
          <a:custGeom>
            <a:avLst/>
            <a:gdLst/>
            <a:ahLst/>
            <a:cxnLst/>
            <a:rect l="l" t="t" r="r" b="b"/>
            <a:pathLst>
              <a:path w="978535" h="245110">
                <a:moveTo>
                  <a:pt x="978407" y="122560"/>
                </a:moveTo>
                <a:lnTo>
                  <a:pt x="953505" y="161300"/>
                </a:lnTo>
                <a:lnTo>
                  <a:pt x="905134" y="187055"/>
                </a:lnTo>
                <a:lnTo>
                  <a:pt x="860694" y="202295"/>
                </a:lnTo>
                <a:lnTo>
                  <a:pt x="807598" y="215524"/>
                </a:lnTo>
                <a:lnTo>
                  <a:pt x="746881" y="226679"/>
                </a:lnTo>
                <a:lnTo>
                  <a:pt x="679582" y="235457"/>
                </a:lnTo>
                <a:lnTo>
                  <a:pt x="606795" y="241553"/>
                </a:lnTo>
                <a:lnTo>
                  <a:pt x="568573" y="243443"/>
                </a:lnTo>
                <a:lnTo>
                  <a:pt x="529346" y="244601"/>
                </a:lnTo>
                <a:lnTo>
                  <a:pt x="489203" y="245120"/>
                </a:lnTo>
                <a:lnTo>
                  <a:pt x="449061" y="244601"/>
                </a:lnTo>
                <a:lnTo>
                  <a:pt x="409834" y="243443"/>
                </a:lnTo>
                <a:lnTo>
                  <a:pt x="371612" y="241553"/>
                </a:lnTo>
                <a:lnTo>
                  <a:pt x="298825" y="235457"/>
                </a:lnTo>
                <a:lnTo>
                  <a:pt x="231526" y="226679"/>
                </a:lnTo>
                <a:lnTo>
                  <a:pt x="170809" y="215524"/>
                </a:lnTo>
                <a:lnTo>
                  <a:pt x="117744" y="202295"/>
                </a:lnTo>
                <a:lnTo>
                  <a:pt x="73273" y="187055"/>
                </a:lnTo>
                <a:lnTo>
                  <a:pt x="38496" y="170169"/>
                </a:lnTo>
                <a:lnTo>
                  <a:pt x="6339" y="142372"/>
                </a:lnTo>
                <a:lnTo>
                  <a:pt x="0" y="122560"/>
                </a:lnTo>
                <a:lnTo>
                  <a:pt x="1645" y="112532"/>
                </a:lnTo>
                <a:lnTo>
                  <a:pt x="38496" y="74797"/>
                </a:lnTo>
                <a:lnTo>
                  <a:pt x="73273" y="58033"/>
                </a:lnTo>
                <a:lnTo>
                  <a:pt x="117744" y="42793"/>
                </a:lnTo>
                <a:lnTo>
                  <a:pt x="170809" y="29474"/>
                </a:lnTo>
                <a:lnTo>
                  <a:pt x="231526" y="18409"/>
                </a:lnTo>
                <a:lnTo>
                  <a:pt x="298825" y="9662"/>
                </a:lnTo>
                <a:lnTo>
                  <a:pt x="371612" y="3566"/>
                </a:lnTo>
                <a:lnTo>
                  <a:pt x="409834" y="1645"/>
                </a:lnTo>
                <a:lnTo>
                  <a:pt x="449061" y="365"/>
                </a:lnTo>
                <a:lnTo>
                  <a:pt x="489203" y="0"/>
                </a:lnTo>
                <a:lnTo>
                  <a:pt x="529346" y="365"/>
                </a:lnTo>
                <a:lnTo>
                  <a:pt x="568573" y="1645"/>
                </a:lnTo>
                <a:lnTo>
                  <a:pt x="606795" y="3566"/>
                </a:lnTo>
                <a:lnTo>
                  <a:pt x="679582" y="9662"/>
                </a:lnTo>
                <a:lnTo>
                  <a:pt x="746881" y="18409"/>
                </a:lnTo>
                <a:lnTo>
                  <a:pt x="807598" y="29474"/>
                </a:lnTo>
                <a:lnTo>
                  <a:pt x="860694" y="42793"/>
                </a:lnTo>
                <a:lnTo>
                  <a:pt x="905134" y="58033"/>
                </a:lnTo>
                <a:lnTo>
                  <a:pt x="939942" y="74797"/>
                </a:lnTo>
                <a:lnTo>
                  <a:pt x="972068" y="102626"/>
                </a:lnTo>
                <a:lnTo>
                  <a:pt x="978407" y="122560"/>
                </a:lnTo>
                <a:close/>
              </a:path>
            </a:pathLst>
          </a:custGeom>
          <a:ln w="9143">
            <a:solidFill>
              <a:srgbClr val="F054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B202EAA7-CE5D-4D32-969D-18A308FF1AD5}"/>
              </a:ext>
            </a:extLst>
          </p:cNvPr>
          <p:cNvSpPr/>
          <p:nvPr/>
        </p:nvSpPr>
        <p:spPr>
          <a:xfrm>
            <a:off x="4187951" y="3566160"/>
            <a:ext cx="978535" cy="859790"/>
          </a:xfrm>
          <a:custGeom>
            <a:avLst/>
            <a:gdLst/>
            <a:ahLst/>
            <a:cxnLst/>
            <a:rect l="l" t="t" r="r" b="b"/>
            <a:pathLst>
              <a:path w="978535" h="859789">
                <a:moveTo>
                  <a:pt x="978407" y="0"/>
                </a:moveTo>
                <a:lnTo>
                  <a:pt x="978407" y="736985"/>
                </a:lnTo>
                <a:lnTo>
                  <a:pt x="976762" y="747009"/>
                </a:lnTo>
                <a:lnTo>
                  <a:pt x="939942" y="784610"/>
                </a:lnTo>
                <a:lnTo>
                  <a:pt x="905134" y="801492"/>
                </a:lnTo>
                <a:lnTo>
                  <a:pt x="860694" y="816732"/>
                </a:lnTo>
                <a:lnTo>
                  <a:pt x="807598" y="829949"/>
                </a:lnTo>
                <a:lnTo>
                  <a:pt x="746881" y="841116"/>
                </a:lnTo>
                <a:lnTo>
                  <a:pt x="679582" y="849761"/>
                </a:lnTo>
                <a:lnTo>
                  <a:pt x="606795" y="855857"/>
                </a:lnTo>
                <a:lnTo>
                  <a:pt x="568573" y="857880"/>
                </a:lnTo>
                <a:lnTo>
                  <a:pt x="529346" y="859023"/>
                </a:lnTo>
                <a:lnTo>
                  <a:pt x="489203" y="859404"/>
                </a:lnTo>
                <a:lnTo>
                  <a:pt x="449061" y="859023"/>
                </a:lnTo>
                <a:lnTo>
                  <a:pt x="409834" y="857880"/>
                </a:lnTo>
                <a:lnTo>
                  <a:pt x="371612" y="855857"/>
                </a:lnTo>
                <a:lnTo>
                  <a:pt x="298825" y="849761"/>
                </a:lnTo>
                <a:lnTo>
                  <a:pt x="231526" y="841116"/>
                </a:lnTo>
                <a:lnTo>
                  <a:pt x="170809" y="829949"/>
                </a:lnTo>
                <a:lnTo>
                  <a:pt x="117744" y="816732"/>
                </a:lnTo>
                <a:lnTo>
                  <a:pt x="73273" y="801492"/>
                </a:lnTo>
                <a:lnTo>
                  <a:pt x="38496" y="784610"/>
                </a:lnTo>
                <a:lnTo>
                  <a:pt x="6339" y="756915"/>
                </a:lnTo>
                <a:lnTo>
                  <a:pt x="0" y="736985"/>
                </a:lnTo>
                <a:lnTo>
                  <a:pt x="0" y="0"/>
                </a:lnTo>
              </a:path>
            </a:pathLst>
          </a:custGeom>
          <a:ln w="9143">
            <a:solidFill>
              <a:srgbClr val="F054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5B70FB03-7E82-4CDF-954C-6DA815CC82CA}"/>
              </a:ext>
            </a:extLst>
          </p:cNvPr>
          <p:cNvSpPr txBox="1"/>
          <p:nvPr/>
        </p:nvSpPr>
        <p:spPr>
          <a:xfrm>
            <a:off x="4339593" y="3836976"/>
            <a:ext cx="59245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5080" indent="-157480">
              <a:lnSpc>
                <a:spcPct val="100000"/>
              </a:lnSpc>
            </a:pP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200" b="0" spc="-4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2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200" b="0" spc="-45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2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2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at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A2D1F69F-8760-425D-860A-9D8D4EB0447A}"/>
              </a:ext>
            </a:extLst>
          </p:cNvPr>
          <p:cNvSpPr/>
          <p:nvPr/>
        </p:nvSpPr>
        <p:spPr>
          <a:xfrm>
            <a:off x="2727960" y="3416808"/>
            <a:ext cx="1248156" cy="11155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BEE789AC-52C6-45F2-979C-8C6860948CE4}"/>
              </a:ext>
            </a:extLst>
          </p:cNvPr>
          <p:cNvSpPr/>
          <p:nvPr/>
        </p:nvSpPr>
        <p:spPr>
          <a:xfrm>
            <a:off x="2775203" y="3444240"/>
            <a:ext cx="1153795" cy="1020444"/>
          </a:xfrm>
          <a:custGeom>
            <a:avLst/>
            <a:gdLst/>
            <a:ahLst/>
            <a:cxnLst/>
            <a:rect l="l" t="t" r="r" b="b"/>
            <a:pathLst>
              <a:path w="1153795" h="1020445">
                <a:moveTo>
                  <a:pt x="0" y="510290"/>
                </a:moveTo>
                <a:lnTo>
                  <a:pt x="255269" y="0"/>
                </a:lnTo>
                <a:lnTo>
                  <a:pt x="898276" y="0"/>
                </a:lnTo>
                <a:lnTo>
                  <a:pt x="1153546" y="510290"/>
                </a:lnTo>
                <a:lnTo>
                  <a:pt x="898276" y="1020449"/>
                </a:lnTo>
                <a:lnTo>
                  <a:pt x="255269" y="1020449"/>
                </a:lnTo>
                <a:lnTo>
                  <a:pt x="0" y="510290"/>
                </a:lnTo>
                <a:close/>
              </a:path>
            </a:pathLst>
          </a:custGeom>
          <a:ln w="12191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9F2DFB3C-4F7D-49FC-B983-B8D3B241229A}"/>
              </a:ext>
            </a:extLst>
          </p:cNvPr>
          <p:cNvSpPr txBox="1"/>
          <p:nvPr/>
        </p:nvSpPr>
        <p:spPr>
          <a:xfrm>
            <a:off x="3021840" y="3723311"/>
            <a:ext cx="70231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App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y</a:t>
            </a:r>
            <a:r>
              <a:rPr sz="1200" b="0" spc="4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200" b="0" spc="-5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-</a:t>
            </a:r>
            <a:r>
              <a:rPr sz="12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200" b="0" spc="-5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200" b="0" spc="-40" dirty="0">
                <a:solidFill>
                  <a:srgbClr val="3D3D3D"/>
                </a:solidFill>
                <a:latin typeface="Segoe UI Light"/>
                <a:cs typeface="Segoe UI Light"/>
              </a:rPr>
              <a:t>c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ss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ng</a:t>
            </a:r>
            <a:r>
              <a:rPr sz="1200" b="0" spc="-1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to</a:t>
            </a:r>
            <a:r>
              <a:rPr sz="1200" b="0" spc="4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4EA91894-C55F-475B-9BF7-29B83FEE9B0E}"/>
              </a:ext>
            </a:extLst>
          </p:cNvPr>
          <p:cNvSpPr/>
          <p:nvPr/>
        </p:nvSpPr>
        <p:spPr>
          <a:xfrm>
            <a:off x="5943600" y="2894076"/>
            <a:ext cx="1720596" cy="594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983C3EE2-8EB2-43E3-97BA-F83CF49E374E}"/>
              </a:ext>
            </a:extLst>
          </p:cNvPr>
          <p:cNvSpPr/>
          <p:nvPr/>
        </p:nvSpPr>
        <p:spPr>
          <a:xfrm>
            <a:off x="5990844" y="2916936"/>
            <a:ext cx="1627505" cy="502920"/>
          </a:xfrm>
          <a:custGeom>
            <a:avLst/>
            <a:gdLst/>
            <a:ahLst/>
            <a:cxnLst/>
            <a:rect l="l" t="t" r="r" b="b"/>
            <a:pathLst>
              <a:path w="1627504" h="502920">
                <a:moveTo>
                  <a:pt x="896355" y="0"/>
                </a:moveTo>
                <a:lnTo>
                  <a:pt x="846703" y="1127"/>
                </a:lnTo>
                <a:lnTo>
                  <a:pt x="797813" y="4571"/>
                </a:lnTo>
                <a:lnTo>
                  <a:pt x="749807" y="10149"/>
                </a:lnTo>
                <a:lnTo>
                  <a:pt x="702807" y="17891"/>
                </a:lnTo>
                <a:lnTo>
                  <a:pt x="656843" y="27675"/>
                </a:lnTo>
                <a:lnTo>
                  <a:pt x="612282" y="39502"/>
                </a:lnTo>
                <a:lnTo>
                  <a:pt x="568970" y="53218"/>
                </a:lnTo>
                <a:lnTo>
                  <a:pt x="527303" y="68823"/>
                </a:lnTo>
                <a:lnTo>
                  <a:pt x="487161" y="86227"/>
                </a:lnTo>
                <a:lnTo>
                  <a:pt x="448696" y="105277"/>
                </a:lnTo>
                <a:lnTo>
                  <a:pt x="412241" y="126095"/>
                </a:lnTo>
                <a:lnTo>
                  <a:pt x="377708" y="148468"/>
                </a:lnTo>
                <a:lnTo>
                  <a:pt x="345307" y="172455"/>
                </a:lnTo>
                <a:lnTo>
                  <a:pt x="315224" y="197723"/>
                </a:lnTo>
                <a:lnTo>
                  <a:pt x="287517" y="224546"/>
                </a:lnTo>
                <a:lnTo>
                  <a:pt x="239511" y="282061"/>
                </a:lnTo>
                <a:lnTo>
                  <a:pt x="202691" y="344423"/>
                </a:lnTo>
                <a:lnTo>
                  <a:pt x="188610" y="377189"/>
                </a:lnTo>
                <a:lnTo>
                  <a:pt x="251459" y="377189"/>
                </a:lnTo>
                <a:lnTo>
                  <a:pt x="102504" y="502919"/>
                </a:lnTo>
                <a:lnTo>
                  <a:pt x="0" y="377189"/>
                </a:lnTo>
                <a:lnTo>
                  <a:pt x="62880" y="377189"/>
                </a:lnTo>
                <a:lnTo>
                  <a:pt x="76961" y="344423"/>
                </a:lnTo>
                <a:lnTo>
                  <a:pt x="113781" y="282061"/>
                </a:lnTo>
                <a:lnTo>
                  <a:pt x="161787" y="224546"/>
                </a:lnTo>
                <a:lnTo>
                  <a:pt x="189494" y="197723"/>
                </a:lnTo>
                <a:lnTo>
                  <a:pt x="219577" y="172455"/>
                </a:lnTo>
                <a:lnTo>
                  <a:pt x="251978" y="148468"/>
                </a:lnTo>
                <a:lnTo>
                  <a:pt x="286511" y="126095"/>
                </a:lnTo>
                <a:lnTo>
                  <a:pt x="322966" y="105277"/>
                </a:lnTo>
                <a:lnTo>
                  <a:pt x="361431" y="86227"/>
                </a:lnTo>
                <a:lnTo>
                  <a:pt x="401573" y="68823"/>
                </a:lnTo>
                <a:lnTo>
                  <a:pt x="443240" y="53218"/>
                </a:lnTo>
                <a:lnTo>
                  <a:pt x="486552" y="39502"/>
                </a:lnTo>
                <a:lnTo>
                  <a:pt x="531113" y="27675"/>
                </a:lnTo>
                <a:lnTo>
                  <a:pt x="577077" y="17891"/>
                </a:lnTo>
                <a:lnTo>
                  <a:pt x="624077" y="10149"/>
                </a:lnTo>
                <a:lnTo>
                  <a:pt x="672083" y="4571"/>
                </a:lnTo>
                <a:lnTo>
                  <a:pt x="720973" y="1127"/>
                </a:lnTo>
                <a:lnTo>
                  <a:pt x="770625" y="0"/>
                </a:lnTo>
                <a:lnTo>
                  <a:pt x="896355" y="0"/>
                </a:lnTo>
                <a:lnTo>
                  <a:pt x="956309" y="1645"/>
                </a:lnTo>
                <a:lnTo>
                  <a:pt x="1014983" y="6614"/>
                </a:lnTo>
                <a:lnTo>
                  <a:pt x="1072133" y="14599"/>
                </a:lnTo>
                <a:lnTo>
                  <a:pt x="1127516" y="25664"/>
                </a:lnTo>
                <a:lnTo>
                  <a:pt x="1180978" y="39502"/>
                </a:lnTo>
                <a:lnTo>
                  <a:pt x="1232397" y="56144"/>
                </a:lnTo>
                <a:lnTo>
                  <a:pt x="1281440" y="75316"/>
                </a:lnTo>
                <a:lnTo>
                  <a:pt x="1328165" y="97017"/>
                </a:lnTo>
                <a:lnTo>
                  <a:pt x="1372118" y="121036"/>
                </a:lnTo>
                <a:lnTo>
                  <a:pt x="1413266" y="147309"/>
                </a:lnTo>
                <a:lnTo>
                  <a:pt x="1451488" y="175625"/>
                </a:lnTo>
                <a:lnTo>
                  <a:pt x="1486418" y="205861"/>
                </a:lnTo>
                <a:lnTo>
                  <a:pt x="1517903" y="237987"/>
                </a:lnTo>
                <a:lnTo>
                  <a:pt x="1545854" y="271790"/>
                </a:lnTo>
                <a:lnTo>
                  <a:pt x="1569963" y="307207"/>
                </a:lnTo>
                <a:lnTo>
                  <a:pt x="1590172" y="343905"/>
                </a:lnTo>
                <a:lnTo>
                  <a:pt x="1606174" y="382005"/>
                </a:lnTo>
                <a:lnTo>
                  <a:pt x="1617847" y="421385"/>
                </a:lnTo>
                <a:lnTo>
                  <a:pt x="1624980" y="461650"/>
                </a:lnTo>
                <a:lnTo>
                  <a:pt x="1627388" y="502919"/>
                </a:lnTo>
                <a:lnTo>
                  <a:pt x="1501658" y="502919"/>
                </a:lnTo>
                <a:lnTo>
                  <a:pt x="1499494" y="464057"/>
                </a:lnTo>
                <a:lnTo>
                  <a:pt x="1493154" y="426079"/>
                </a:lnTo>
                <a:lnTo>
                  <a:pt x="1482730" y="388863"/>
                </a:lnTo>
                <a:lnTo>
                  <a:pt x="1468495" y="352805"/>
                </a:lnTo>
                <a:lnTo>
                  <a:pt x="1450482" y="317753"/>
                </a:lnTo>
                <a:lnTo>
                  <a:pt x="1428749" y="283829"/>
                </a:lnTo>
                <a:lnTo>
                  <a:pt x="1403725" y="251338"/>
                </a:lnTo>
                <a:lnTo>
                  <a:pt x="1375409" y="220217"/>
                </a:lnTo>
                <a:lnTo>
                  <a:pt x="1343802" y="190743"/>
                </a:lnTo>
                <a:lnTo>
                  <a:pt x="1309359" y="162946"/>
                </a:lnTo>
                <a:lnTo>
                  <a:pt x="1272021" y="136916"/>
                </a:lnTo>
                <a:lnTo>
                  <a:pt x="1232032" y="112775"/>
                </a:lnTo>
                <a:lnTo>
                  <a:pt x="1189481" y="90677"/>
                </a:lnTo>
                <a:lnTo>
                  <a:pt x="1144523" y="70744"/>
                </a:lnTo>
                <a:lnTo>
                  <a:pt x="1097401" y="52943"/>
                </a:lnTo>
                <a:lnTo>
                  <a:pt x="1048146" y="37581"/>
                </a:lnTo>
                <a:lnTo>
                  <a:pt x="996939" y="24627"/>
                </a:lnTo>
                <a:lnTo>
                  <a:pt x="944117" y="14356"/>
                </a:lnTo>
                <a:lnTo>
                  <a:pt x="889497" y="6736"/>
                </a:lnTo>
                <a:lnTo>
                  <a:pt x="833506" y="1889"/>
                </a:lnTo>
              </a:path>
            </a:pathLst>
          </a:custGeom>
          <a:ln w="9143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64B318A2-A7BE-417C-B3AF-D9235C583D7C}"/>
              </a:ext>
            </a:extLst>
          </p:cNvPr>
          <p:cNvSpPr/>
          <p:nvPr/>
        </p:nvSpPr>
        <p:spPr>
          <a:xfrm>
            <a:off x="8074152" y="3401567"/>
            <a:ext cx="1313688" cy="11170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6ECD3D5F-8E11-4D31-887D-28D37FB9A680}"/>
              </a:ext>
            </a:extLst>
          </p:cNvPr>
          <p:cNvSpPr/>
          <p:nvPr/>
        </p:nvSpPr>
        <p:spPr>
          <a:xfrm>
            <a:off x="8121395" y="3430523"/>
            <a:ext cx="1220470" cy="1020444"/>
          </a:xfrm>
          <a:custGeom>
            <a:avLst/>
            <a:gdLst/>
            <a:ahLst/>
            <a:cxnLst/>
            <a:rect l="l" t="t" r="r" b="b"/>
            <a:pathLst>
              <a:path w="1220470" h="1020445">
                <a:moveTo>
                  <a:pt x="0" y="510290"/>
                </a:moveTo>
                <a:lnTo>
                  <a:pt x="255269" y="0"/>
                </a:lnTo>
                <a:lnTo>
                  <a:pt x="964935" y="0"/>
                </a:lnTo>
                <a:lnTo>
                  <a:pt x="1220205" y="510290"/>
                </a:lnTo>
                <a:lnTo>
                  <a:pt x="964935" y="1020449"/>
                </a:lnTo>
                <a:lnTo>
                  <a:pt x="255269" y="1020449"/>
                </a:lnTo>
                <a:lnTo>
                  <a:pt x="0" y="510290"/>
                </a:lnTo>
                <a:close/>
              </a:path>
            </a:pathLst>
          </a:custGeom>
          <a:ln w="12191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8E3E3FBB-363F-416D-BA7D-71B0D8D469A2}"/>
              </a:ext>
            </a:extLst>
          </p:cNvPr>
          <p:cNvSpPr txBox="1"/>
          <p:nvPr/>
        </p:nvSpPr>
        <p:spPr>
          <a:xfrm>
            <a:off x="8462271" y="3652318"/>
            <a:ext cx="478155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7620" algn="just">
              <a:lnSpc>
                <a:spcPct val="100000"/>
              </a:lnSpc>
            </a:pPr>
            <a:r>
              <a:rPr sz="12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De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p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y</a:t>
            </a:r>
            <a:r>
              <a:rPr sz="12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30" dirty="0">
                <a:solidFill>
                  <a:srgbClr val="3D3D3D"/>
                </a:solidFill>
                <a:latin typeface="Segoe UI Light"/>
                <a:cs typeface="Segoe UI Light"/>
              </a:rPr>
              <a:t>c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h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s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en</a:t>
            </a:r>
            <a:r>
              <a:rPr sz="1200" b="0" spc="-2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model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B52BB30A-8B5A-4A4D-BA1C-724975C0139D}"/>
              </a:ext>
            </a:extLst>
          </p:cNvPr>
          <p:cNvSpPr/>
          <p:nvPr/>
        </p:nvSpPr>
        <p:spPr>
          <a:xfrm>
            <a:off x="6031991" y="4448555"/>
            <a:ext cx="1720595" cy="5958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6A96122C-E149-42CF-BDB4-DBFB15708019}"/>
              </a:ext>
            </a:extLst>
          </p:cNvPr>
          <p:cNvSpPr/>
          <p:nvPr/>
        </p:nvSpPr>
        <p:spPr>
          <a:xfrm>
            <a:off x="6079235" y="4471416"/>
            <a:ext cx="1627505" cy="504190"/>
          </a:xfrm>
          <a:custGeom>
            <a:avLst/>
            <a:gdLst/>
            <a:ahLst/>
            <a:cxnLst/>
            <a:rect l="l" t="t" r="r" b="b"/>
            <a:pathLst>
              <a:path w="1627504" h="504189">
                <a:moveTo>
                  <a:pt x="730879" y="503931"/>
                </a:moveTo>
                <a:lnTo>
                  <a:pt x="780531" y="502788"/>
                </a:lnTo>
                <a:lnTo>
                  <a:pt x="829452" y="499359"/>
                </a:lnTo>
                <a:lnTo>
                  <a:pt x="877458" y="493775"/>
                </a:lnTo>
                <a:lnTo>
                  <a:pt x="924427" y="486024"/>
                </a:lnTo>
                <a:lnTo>
                  <a:pt x="970269" y="476118"/>
                </a:lnTo>
                <a:lnTo>
                  <a:pt x="1014983" y="464307"/>
                </a:lnTo>
                <a:lnTo>
                  <a:pt x="1058174" y="450591"/>
                </a:lnTo>
                <a:lnTo>
                  <a:pt x="1099962" y="434970"/>
                </a:lnTo>
                <a:lnTo>
                  <a:pt x="1140073" y="417575"/>
                </a:lnTo>
                <a:lnTo>
                  <a:pt x="1178448" y="398394"/>
                </a:lnTo>
                <a:lnTo>
                  <a:pt x="1214871" y="377570"/>
                </a:lnTo>
                <a:lnTo>
                  <a:pt x="1249436" y="355091"/>
                </a:lnTo>
                <a:lnTo>
                  <a:pt x="1281805" y="331220"/>
                </a:lnTo>
                <a:lnTo>
                  <a:pt x="1311920" y="305693"/>
                </a:lnTo>
                <a:lnTo>
                  <a:pt x="1339595" y="278891"/>
                </a:lnTo>
                <a:lnTo>
                  <a:pt x="1387601" y="221229"/>
                </a:lnTo>
                <a:lnTo>
                  <a:pt x="1424421" y="158876"/>
                </a:lnTo>
                <a:lnTo>
                  <a:pt x="1438534" y="125979"/>
                </a:lnTo>
                <a:lnTo>
                  <a:pt x="1375531" y="125979"/>
                </a:lnTo>
                <a:lnTo>
                  <a:pt x="1524640" y="0"/>
                </a:lnTo>
                <a:lnTo>
                  <a:pt x="1627388" y="125979"/>
                </a:lnTo>
                <a:lnTo>
                  <a:pt x="1564385" y="125979"/>
                </a:lnTo>
                <a:lnTo>
                  <a:pt x="1550426" y="158876"/>
                </a:lnTo>
                <a:lnTo>
                  <a:pt x="1513453" y="221229"/>
                </a:lnTo>
                <a:lnTo>
                  <a:pt x="1465569" y="278891"/>
                </a:lnTo>
                <a:lnTo>
                  <a:pt x="1437772" y="305693"/>
                </a:lnTo>
                <a:lnTo>
                  <a:pt x="1407657" y="331220"/>
                </a:lnTo>
                <a:lnTo>
                  <a:pt x="1375288" y="355091"/>
                </a:lnTo>
                <a:lnTo>
                  <a:pt x="1340876" y="377570"/>
                </a:lnTo>
                <a:lnTo>
                  <a:pt x="1304300" y="398394"/>
                </a:lnTo>
                <a:lnTo>
                  <a:pt x="1265925" y="417575"/>
                </a:lnTo>
                <a:lnTo>
                  <a:pt x="1225814" y="434970"/>
                </a:lnTo>
                <a:lnTo>
                  <a:pt x="1184147" y="450591"/>
                </a:lnTo>
                <a:lnTo>
                  <a:pt x="1140835" y="464307"/>
                </a:lnTo>
                <a:lnTo>
                  <a:pt x="1096274" y="476118"/>
                </a:lnTo>
                <a:lnTo>
                  <a:pt x="1050279" y="486024"/>
                </a:lnTo>
                <a:lnTo>
                  <a:pt x="1003310" y="493775"/>
                </a:lnTo>
                <a:lnTo>
                  <a:pt x="955304" y="499359"/>
                </a:lnTo>
                <a:lnTo>
                  <a:pt x="906414" y="502788"/>
                </a:lnTo>
                <a:lnTo>
                  <a:pt x="856731" y="503931"/>
                </a:lnTo>
                <a:lnTo>
                  <a:pt x="730879" y="503931"/>
                </a:lnTo>
                <a:lnTo>
                  <a:pt x="670956" y="502289"/>
                </a:lnTo>
                <a:lnTo>
                  <a:pt x="612282" y="497336"/>
                </a:lnTo>
                <a:lnTo>
                  <a:pt x="555254" y="489335"/>
                </a:lnTo>
                <a:lnTo>
                  <a:pt x="499871" y="478286"/>
                </a:lnTo>
                <a:lnTo>
                  <a:pt x="446410" y="464307"/>
                </a:lnTo>
                <a:lnTo>
                  <a:pt x="394959" y="447674"/>
                </a:lnTo>
                <a:lnTo>
                  <a:pt x="345826" y="428493"/>
                </a:lnTo>
                <a:lnTo>
                  <a:pt x="299222" y="406658"/>
                </a:lnTo>
                <a:lnTo>
                  <a:pt x="255269" y="382655"/>
                </a:lnTo>
                <a:lnTo>
                  <a:pt x="214000" y="356366"/>
                </a:lnTo>
                <a:lnTo>
                  <a:pt x="175900" y="327909"/>
                </a:lnTo>
                <a:lnTo>
                  <a:pt x="140969" y="297560"/>
                </a:lnTo>
                <a:lnTo>
                  <a:pt x="109484" y="265425"/>
                </a:lnTo>
                <a:lnTo>
                  <a:pt x="81533" y="231647"/>
                </a:lnTo>
                <a:lnTo>
                  <a:pt x="57393" y="196214"/>
                </a:lnTo>
                <a:lnTo>
                  <a:pt x="37216" y="159257"/>
                </a:lnTo>
                <a:lnTo>
                  <a:pt x="21214" y="121157"/>
                </a:lnTo>
                <a:lnTo>
                  <a:pt x="9540" y="81783"/>
                </a:lnTo>
                <a:lnTo>
                  <a:pt x="2407" y="41279"/>
                </a:lnTo>
                <a:lnTo>
                  <a:pt x="0" y="0"/>
                </a:lnTo>
                <a:lnTo>
                  <a:pt x="125973" y="0"/>
                </a:lnTo>
                <a:lnTo>
                  <a:pt x="128015" y="38861"/>
                </a:lnTo>
                <a:lnTo>
                  <a:pt x="134355" y="76961"/>
                </a:lnTo>
                <a:lnTo>
                  <a:pt x="144779" y="114168"/>
                </a:lnTo>
                <a:lnTo>
                  <a:pt x="159136" y="150494"/>
                </a:lnTo>
                <a:lnTo>
                  <a:pt x="177180" y="185546"/>
                </a:lnTo>
                <a:lnTo>
                  <a:pt x="198760" y="219455"/>
                </a:lnTo>
                <a:lnTo>
                  <a:pt x="223906" y="252090"/>
                </a:lnTo>
                <a:lnTo>
                  <a:pt x="252221" y="283214"/>
                </a:lnTo>
                <a:lnTo>
                  <a:pt x="283707" y="312800"/>
                </a:lnTo>
                <a:lnTo>
                  <a:pt x="318150" y="340613"/>
                </a:lnTo>
                <a:lnTo>
                  <a:pt x="355488" y="366771"/>
                </a:lnTo>
                <a:lnTo>
                  <a:pt x="395477" y="390905"/>
                </a:lnTo>
                <a:lnTo>
                  <a:pt x="438028" y="413135"/>
                </a:lnTo>
                <a:lnTo>
                  <a:pt x="482864" y="433065"/>
                </a:lnTo>
                <a:lnTo>
                  <a:pt x="530108" y="450854"/>
                </a:lnTo>
                <a:lnTo>
                  <a:pt x="579241" y="466343"/>
                </a:lnTo>
                <a:lnTo>
                  <a:pt x="630417" y="479297"/>
                </a:lnTo>
                <a:lnTo>
                  <a:pt x="683270" y="489584"/>
                </a:lnTo>
                <a:lnTo>
                  <a:pt x="737737" y="497204"/>
                </a:lnTo>
                <a:lnTo>
                  <a:pt x="793760" y="502026"/>
                </a:lnTo>
              </a:path>
            </a:pathLst>
          </a:custGeom>
          <a:ln w="9143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30">
            <a:extLst>
              <a:ext uri="{FF2B5EF4-FFF2-40B4-BE49-F238E27FC236}">
                <a16:creationId xmlns:a16="http://schemas.microsoft.com/office/drawing/2014/main" id="{C994BD6B-73FB-436B-958F-6091070E9A80}"/>
              </a:ext>
            </a:extLst>
          </p:cNvPr>
          <p:cNvSpPr txBox="1"/>
          <p:nvPr/>
        </p:nvSpPr>
        <p:spPr>
          <a:xfrm>
            <a:off x="5739515" y="3590469"/>
            <a:ext cx="635635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</a:pP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App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y</a:t>
            </a:r>
            <a:r>
              <a:rPr sz="12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ea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nin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g</a:t>
            </a:r>
            <a:r>
              <a:rPr sz="1200" b="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g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ori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h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m</a:t>
            </a:r>
            <a:r>
              <a:rPr sz="12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to</a:t>
            </a:r>
            <a:r>
              <a:rPr sz="1200" b="0" spc="4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68" name="object 31">
            <a:extLst>
              <a:ext uri="{FF2B5EF4-FFF2-40B4-BE49-F238E27FC236}">
                <a16:creationId xmlns:a16="http://schemas.microsoft.com/office/drawing/2014/main" id="{0F05E485-615F-4992-92CE-C4CBB7304BFD}"/>
              </a:ext>
            </a:extLst>
          </p:cNvPr>
          <p:cNvSpPr/>
          <p:nvPr/>
        </p:nvSpPr>
        <p:spPr>
          <a:xfrm>
            <a:off x="9532619" y="3400044"/>
            <a:ext cx="1016507" cy="11369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2">
            <a:extLst>
              <a:ext uri="{FF2B5EF4-FFF2-40B4-BE49-F238E27FC236}">
                <a16:creationId xmlns:a16="http://schemas.microsoft.com/office/drawing/2014/main" id="{7327560B-5301-440F-805B-724642D40398}"/>
              </a:ext>
            </a:extLst>
          </p:cNvPr>
          <p:cNvSpPr/>
          <p:nvPr/>
        </p:nvSpPr>
        <p:spPr>
          <a:xfrm>
            <a:off x="9581388" y="3427476"/>
            <a:ext cx="920750" cy="1042669"/>
          </a:xfrm>
          <a:custGeom>
            <a:avLst/>
            <a:gdLst/>
            <a:ahLst/>
            <a:cxnLst/>
            <a:rect l="l" t="t" r="r" b="b"/>
            <a:pathLst>
              <a:path w="920750" h="1042670">
                <a:moveTo>
                  <a:pt x="0" y="153283"/>
                </a:moveTo>
                <a:lnTo>
                  <a:pt x="6095" y="110489"/>
                </a:lnTo>
                <a:lnTo>
                  <a:pt x="23103" y="72268"/>
                </a:lnTo>
                <a:lnTo>
                  <a:pt x="49529" y="40507"/>
                </a:lnTo>
                <a:lnTo>
                  <a:pt x="83454" y="16885"/>
                </a:lnTo>
                <a:lnTo>
                  <a:pt x="123200" y="2926"/>
                </a:lnTo>
                <a:lnTo>
                  <a:pt x="766815" y="0"/>
                </a:lnTo>
                <a:lnTo>
                  <a:pt x="781568" y="640"/>
                </a:lnTo>
                <a:lnTo>
                  <a:pt x="823081" y="10667"/>
                </a:lnTo>
                <a:lnTo>
                  <a:pt x="859292" y="30998"/>
                </a:lnTo>
                <a:lnTo>
                  <a:pt x="888613" y="59954"/>
                </a:lnTo>
                <a:lnTo>
                  <a:pt x="909187" y="96011"/>
                </a:lnTo>
                <a:lnTo>
                  <a:pt x="919490" y="137403"/>
                </a:lnTo>
                <a:lnTo>
                  <a:pt x="920252" y="889004"/>
                </a:lnTo>
                <a:lnTo>
                  <a:pt x="919612" y="903731"/>
                </a:lnTo>
                <a:lnTo>
                  <a:pt x="909584" y="945129"/>
                </a:lnTo>
                <a:lnTo>
                  <a:pt x="889253" y="981324"/>
                </a:lnTo>
                <a:lnTo>
                  <a:pt x="860176" y="1010661"/>
                </a:lnTo>
                <a:lnTo>
                  <a:pt x="824118" y="1031235"/>
                </a:lnTo>
                <a:lnTo>
                  <a:pt x="782817" y="1041522"/>
                </a:lnTo>
                <a:lnTo>
                  <a:pt x="153405" y="1042284"/>
                </a:lnTo>
                <a:lnTo>
                  <a:pt x="138683" y="1041653"/>
                </a:lnTo>
                <a:lnTo>
                  <a:pt x="97170" y="1031747"/>
                </a:lnTo>
                <a:lnTo>
                  <a:pt x="60959" y="1011305"/>
                </a:lnTo>
                <a:lnTo>
                  <a:pt x="31638" y="982349"/>
                </a:lnTo>
                <a:lnTo>
                  <a:pt x="11064" y="946272"/>
                </a:lnTo>
                <a:lnTo>
                  <a:pt x="761" y="904874"/>
                </a:lnTo>
                <a:lnTo>
                  <a:pt x="0" y="153283"/>
                </a:lnTo>
                <a:close/>
              </a:path>
            </a:pathLst>
          </a:custGeom>
          <a:ln w="12191">
            <a:solidFill>
              <a:srgbClr val="A42A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3">
            <a:extLst>
              <a:ext uri="{FF2B5EF4-FFF2-40B4-BE49-F238E27FC236}">
                <a16:creationId xmlns:a16="http://schemas.microsoft.com/office/drawing/2014/main" id="{0CA0D261-5B25-414A-8605-9FEEC62BC785}"/>
              </a:ext>
            </a:extLst>
          </p:cNvPr>
          <p:cNvSpPr txBox="1"/>
          <p:nvPr/>
        </p:nvSpPr>
        <p:spPr>
          <a:xfrm>
            <a:off x="9781166" y="3791891"/>
            <a:ext cx="5010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</a:pP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C</a:t>
            </a:r>
            <a:r>
              <a:rPr sz="1200" b="0" spc="5" dirty="0">
                <a:solidFill>
                  <a:srgbClr val="3D3D3D"/>
                </a:solidFill>
                <a:latin typeface="Segoe UI Light"/>
                <a:cs typeface="Segoe UI Light"/>
              </a:rPr>
              <a:t>h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s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en</a:t>
            </a:r>
            <a:r>
              <a:rPr sz="1200" b="0" spc="-2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Mo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el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71" name="object 34">
            <a:extLst>
              <a:ext uri="{FF2B5EF4-FFF2-40B4-BE49-F238E27FC236}">
                <a16:creationId xmlns:a16="http://schemas.microsoft.com/office/drawing/2014/main" id="{199773D4-BFF5-4B71-BD26-79B411F75B74}"/>
              </a:ext>
            </a:extLst>
          </p:cNvPr>
          <p:cNvSpPr txBox="1"/>
          <p:nvPr/>
        </p:nvSpPr>
        <p:spPr>
          <a:xfrm>
            <a:off x="7024896" y="3801035"/>
            <a:ext cx="66992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</a:pP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Ca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n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2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i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d</a:t>
            </a:r>
            <a:r>
              <a:rPr sz="12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te</a:t>
            </a:r>
            <a:r>
              <a:rPr sz="12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2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M</a:t>
            </a:r>
            <a:r>
              <a:rPr sz="1200" b="0" dirty="0">
                <a:solidFill>
                  <a:srgbClr val="3D3D3D"/>
                </a:solidFill>
                <a:latin typeface="Segoe UI Light"/>
                <a:cs typeface="Segoe UI Light"/>
              </a:rPr>
              <a:t>od</a:t>
            </a:r>
            <a:r>
              <a:rPr sz="12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el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72" name="object 35">
            <a:extLst>
              <a:ext uri="{FF2B5EF4-FFF2-40B4-BE49-F238E27FC236}">
                <a16:creationId xmlns:a16="http://schemas.microsoft.com/office/drawing/2014/main" id="{D7A40A9C-E31E-4C8F-B7A4-587C713D9043}"/>
              </a:ext>
            </a:extLst>
          </p:cNvPr>
          <p:cNvSpPr/>
          <p:nvPr/>
        </p:nvSpPr>
        <p:spPr>
          <a:xfrm>
            <a:off x="5875019" y="5051928"/>
            <a:ext cx="4210050" cy="1193165"/>
          </a:xfrm>
          <a:custGeom>
            <a:avLst/>
            <a:gdLst/>
            <a:ahLst/>
            <a:cxnLst/>
            <a:rect l="l" t="t" r="r" b="b"/>
            <a:pathLst>
              <a:path w="4210050" h="1193164">
                <a:moveTo>
                  <a:pt x="4209684" y="0"/>
                </a:moveTo>
                <a:lnTo>
                  <a:pt x="3812163" y="0"/>
                </a:lnTo>
                <a:lnTo>
                  <a:pt x="3736482" y="103763"/>
                </a:lnTo>
                <a:lnTo>
                  <a:pt x="3644767" y="204097"/>
                </a:lnTo>
                <a:lnTo>
                  <a:pt x="3537600" y="300871"/>
                </a:lnTo>
                <a:lnTo>
                  <a:pt x="3415680" y="393835"/>
                </a:lnTo>
                <a:lnTo>
                  <a:pt x="3279647" y="482726"/>
                </a:lnTo>
                <a:lnTo>
                  <a:pt x="3130052" y="567440"/>
                </a:lnTo>
                <a:lnTo>
                  <a:pt x="2967868" y="647724"/>
                </a:lnTo>
                <a:lnTo>
                  <a:pt x="2793370" y="723375"/>
                </a:lnTo>
                <a:lnTo>
                  <a:pt x="2607563" y="794171"/>
                </a:lnTo>
                <a:lnTo>
                  <a:pt x="2410967" y="859904"/>
                </a:lnTo>
                <a:lnTo>
                  <a:pt x="2204344" y="920377"/>
                </a:lnTo>
                <a:lnTo>
                  <a:pt x="1988179" y="975359"/>
                </a:lnTo>
                <a:lnTo>
                  <a:pt x="1763267" y="1024676"/>
                </a:lnTo>
                <a:lnTo>
                  <a:pt x="1530339" y="1068086"/>
                </a:lnTo>
                <a:lnTo>
                  <a:pt x="1289944" y="1105399"/>
                </a:lnTo>
                <a:lnTo>
                  <a:pt x="1042812" y="1136391"/>
                </a:lnTo>
                <a:lnTo>
                  <a:pt x="789553" y="1160858"/>
                </a:lnTo>
                <a:lnTo>
                  <a:pt x="530870" y="1178600"/>
                </a:lnTo>
                <a:lnTo>
                  <a:pt x="267461" y="1189399"/>
                </a:lnTo>
                <a:lnTo>
                  <a:pt x="0" y="1193042"/>
                </a:lnTo>
                <a:lnTo>
                  <a:pt x="397642" y="1193042"/>
                </a:lnTo>
                <a:lnTo>
                  <a:pt x="665104" y="1189399"/>
                </a:lnTo>
                <a:lnTo>
                  <a:pt x="928512" y="1178600"/>
                </a:lnTo>
                <a:lnTo>
                  <a:pt x="1187074" y="1160858"/>
                </a:lnTo>
                <a:lnTo>
                  <a:pt x="1440301" y="1136391"/>
                </a:lnTo>
                <a:lnTo>
                  <a:pt x="1687586" y="1105399"/>
                </a:lnTo>
                <a:lnTo>
                  <a:pt x="1927859" y="1068086"/>
                </a:lnTo>
                <a:lnTo>
                  <a:pt x="2160910" y="1024676"/>
                </a:lnTo>
                <a:lnTo>
                  <a:pt x="2385821" y="975359"/>
                </a:lnTo>
                <a:lnTo>
                  <a:pt x="2601864" y="920377"/>
                </a:lnTo>
                <a:lnTo>
                  <a:pt x="2808610" y="859904"/>
                </a:lnTo>
                <a:lnTo>
                  <a:pt x="3005206" y="794171"/>
                </a:lnTo>
                <a:lnTo>
                  <a:pt x="3191012" y="723375"/>
                </a:lnTo>
                <a:lnTo>
                  <a:pt x="3365388" y="647724"/>
                </a:lnTo>
                <a:lnTo>
                  <a:pt x="3527694" y="567440"/>
                </a:lnTo>
                <a:lnTo>
                  <a:pt x="3677168" y="482726"/>
                </a:lnTo>
                <a:lnTo>
                  <a:pt x="3813291" y="393835"/>
                </a:lnTo>
                <a:lnTo>
                  <a:pt x="3935211" y="300871"/>
                </a:lnTo>
                <a:lnTo>
                  <a:pt x="4042409" y="204097"/>
                </a:lnTo>
                <a:lnTo>
                  <a:pt x="4134093" y="103763"/>
                </a:lnTo>
                <a:lnTo>
                  <a:pt x="4209684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6">
            <a:extLst>
              <a:ext uri="{FF2B5EF4-FFF2-40B4-BE49-F238E27FC236}">
                <a16:creationId xmlns:a16="http://schemas.microsoft.com/office/drawing/2014/main" id="{E4D2149A-623B-4D4E-ADB5-BD65B11508AA}"/>
              </a:ext>
            </a:extLst>
          </p:cNvPr>
          <p:cNvSpPr/>
          <p:nvPr/>
        </p:nvSpPr>
        <p:spPr>
          <a:xfrm>
            <a:off x="9488302" y="4654296"/>
            <a:ext cx="795655" cy="398145"/>
          </a:xfrm>
          <a:custGeom>
            <a:avLst/>
            <a:gdLst/>
            <a:ahLst/>
            <a:cxnLst/>
            <a:rect l="l" t="t" r="r" b="b"/>
            <a:pathLst>
              <a:path w="795654" h="398145">
                <a:moveTo>
                  <a:pt x="522610" y="0"/>
                </a:moveTo>
                <a:lnTo>
                  <a:pt x="0" y="397632"/>
                </a:lnTo>
                <a:lnTo>
                  <a:pt x="795131" y="397632"/>
                </a:lnTo>
                <a:lnTo>
                  <a:pt x="52261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37">
            <a:extLst>
              <a:ext uri="{FF2B5EF4-FFF2-40B4-BE49-F238E27FC236}">
                <a16:creationId xmlns:a16="http://schemas.microsoft.com/office/drawing/2014/main" id="{EC3E3EF8-9265-4615-AB4F-EBFB520E6458}"/>
              </a:ext>
            </a:extLst>
          </p:cNvPr>
          <p:cNvSpPr/>
          <p:nvPr/>
        </p:nvSpPr>
        <p:spPr>
          <a:xfrm>
            <a:off x="1938527" y="4654296"/>
            <a:ext cx="4135754" cy="1590675"/>
          </a:xfrm>
          <a:custGeom>
            <a:avLst/>
            <a:gdLst/>
            <a:ahLst/>
            <a:cxnLst/>
            <a:rect l="l" t="t" r="r" b="b"/>
            <a:pathLst>
              <a:path w="4135754" h="1590675">
                <a:moveTo>
                  <a:pt x="397514" y="0"/>
                </a:moveTo>
                <a:lnTo>
                  <a:pt x="0" y="0"/>
                </a:lnTo>
                <a:lnTo>
                  <a:pt x="13085" y="130433"/>
                </a:lnTo>
                <a:lnTo>
                  <a:pt x="51566" y="258068"/>
                </a:lnTo>
                <a:lnTo>
                  <a:pt x="114431" y="382274"/>
                </a:lnTo>
                <a:lnTo>
                  <a:pt x="200655" y="502788"/>
                </a:lnTo>
                <a:lnTo>
                  <a:pt x="309371" y="619124"/>
                </a:lnTo>
                <a:lnTo>
                  <a:pt x="439424" y="731007"/>
                </a:lnTo>
                <a:lnTo>
                  <a:pt x="589787" y="837950"/>
                </a:lnTo>
                <a:lnTo>
                  <a:pt x="759582" y="939427"/>
                </a:lnTo>
                <a:lnTo>
                  <a:pt x="947678" y="1035189"/>
                </a:lnTo>
                <a:lnTo>
                  <a:pt x="1153027" y="1124772"/>
                </a:lnTo>
                <a:lnTo>
                  <a:pt x="1374769" y="1207769"/>
                </a:lnTo>
                <a:lnTo>
                  <a:pt x="1611751" y="1283768"/>
                </a:lnTo>
                <a:lnTo>
                  <a:pt x="1863089" y="1352357"/>
                </a:lnTo>
                <a:lnTo>
                  <a:pt x="2127625" y="1413128"/>
                </a:lnTo>
                <a:lnTo>
                  <a:pt x="2404353" y="1465670"/>
                </a:lnTo>
                <a:lnTo>
                  <a:pt x="2692389" y="1509582"/>
                </a:lnTo>
                <a:lnTo>
                  <a:pt x="2990728" y="1544442"/>
                </a:lnTo>
                <a:lnTo>
                  <a:pt x="3298179" y="1569863"/>
                </a:lnTo>
                <a:lnTo>
                  <a:pt x="3613922" y="1585401"/>
                </a:lnTo>
                <a:lnTo>
                  <a:pt x="3936735" y="1590674"/>
                </a:lnTo>
                <a:lnTo>
                  <a:pt x="4135495" y="1588651"/>
                </a:lnTo>
                <a:lnTo>
                  <a:pt x="3824996" y="1577376"/>
                </a:lnTo>
                <a:lnTo>
                  <a:pt x="3521963" y="1556647"/>
                </a:lnTo>
                <a:lnTo>
                  <a:pt x="3227588" y="1526846"/>
                </a:lnTo>
                <a:lnTo>
                  <a:pt x="2942600" y="1488341"/>
                </a:lnTo>
                <a:lnTo>
                  <a:pt x="2668005" y="1441524"/>
                </a:lnTo>
                <a:lnTo>
                  <a:pt x="2404628" y="1386769"/>
                </a:lnTo>
                <a:lnTo>
                  <a:pt x="2153290" y="1324462"/>
                </a:lnTo>
                <a:lnTo>
                  <a:pt x="1915027" y="1254977"/>
                </a:lnTo>
                <a:lnTo>
                  <a:pt x="1690756" y="1178695"/>
                </a:lnTo>
                <a:lnTo>
                  <a:pt x="1481206" y="1096005"/>
                </a:lnTo>
                <a:lnTo>
                  <a:pt x="1287414" y="1007293"/>
                </a:lnTo>
                <a:lnTo>
                  <a:pt x="1110233" y="912875"/>
                </a:lnTo>
                <a:lnTo>
                  <a:pt x="950463" y="813303"/>
                </a:lnTo>
                <a:lnTo>
                  <a:pt x="809112" y="708659"/>
                </a:lnTo>
                <a:lnTo>
                  <a:pt x="687074" y="599693"/>
                </a:lnTo>
                <a:lnTo>
                  <a:pt x="585215" y="486405"/>
                </a:lnTo>
                <a:lnTo>
                  <a:pt x="504443" y="369569"/>
                </a:lnTo>
                <a:lnTo>
                  <a:pt x="445638" y="249173"/>
                </a:lnTo>
                <a:lnTo>
                  <a:pt x="409706" y="125861"/>
                </a:lnTo>
                <a:lnTo>
                  <a:pt x="397514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8">
            <a:extLst>
              <a:ext uri="{FF2B5EF4-FFF2-40B4-BE49-F238E27FC236}">
                <a16:creationId xmlns:a16="http://schemas.microsoft.com/office/drawing/2014/main" id="{0DACDECC-B774-4B6E-A410-4DD2F903CFAD}"/>
              </a:ext>
            </a:extLst>
          </p:cNvPr>
          <p:cNvSpPr/>
          <p:nvPr/>
        </p:nvSpPr>
        <p:spPr>
          <a:xfrm>
            <a:off x="1911095" y="2822569"/>
            <a:ext cx="795020" cy="397510"/>
          </a:xfrm>
          <a:custGeom>
            <a:avLst/>
            <a:gdLst/>
            <a:ahLst/>
            <a:cxnLst/>
            <a:rect l="l" t="t" r="r" b="b"/>
            <a:pathLst>
              <a:path w="795019" h="397510">
                <a:moveTo>
                  <a:pt x="795015" y="0"/>
                </a:moveTo>
                <a:lnTo>
                  <a:pt x="0" y="0"/>
                </a:lnTo>
                <a:lnTo>
                  <a:pt x="272165" y="397245"/>
                </a:lnTo>
                <a:lnTo>
                  <a:pt x="795015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9">
            <a:extLst>
              <a:ext uri="{FF2B5EF4-FFF2-40B4-BE49-F238E27FC236}">
                <a16:creationId xmlns:a16="http://schemas.microsoft.com/office/drawing/2014/main" id="{C1C0F258-1E81-4157-9A89-D22D4BF39269}"/>
              </a:ext>
            </a:extLst>
          </p:cNvPr>
          <p:cNvSpPr/>
          <p:nvPr/>
        </p:nvSpPr>
        <p:spPr>
          <a:xfrm>
            <a:off x="2109846" y="1630680"/>
            <a:ext cx="4222115" cy="1191895"/>
          </a:xfrm>
          <a:custGeom>
            <a:avLst/>
            <a:gdLst/>
            <a:ahLst/>
            <a:cxnLst/>
            <a:rect l="l" t="t" r="r" b="b"/>
            <a:pathLst>
              <a:path w="4222115" h="1191895">
                <a:moveTo>
                  <a:pt x="4221732" y="0"/>
                </a:moveTo>
                <a:lnTo>
                  <a:pt x="3824243" y="0"/>
                </a:lnTo>
                <a:lnTo>
                  <a:pt x="3555866" y="3688"/>
                </a:lnTo>
                <a:lnTo>
                  <a:pt x="3291727" y="14477"/>
                </a:lnTo>
                <a:lnTo>
                  <a:pt x="3032128" y="32125"/>
                </a:lnTo>
                <a:lnTo>
                  <a:pt x="2778139" y="56631"/>
                </a:lnTo>
                <a:lnTo>
                  <a:pt x="2530214" y="87508"/>
                </a:lnTo>
                <a:lnTo>
                  <a:pt x="2289057" y="124846"/>
                </a:lnTo>
                <a:lnTo>
                  <a:pt x="2055366" y="168158"/>
                </a:lnTo>
                <a:lnTo>
                  <a:pt x="1829693" y="217413"/>
                </a:lnTo>
                <a:lnTo>
                  <a:pt x="1612919" y="272399"/>
                </a:lnTo>
                <a:lnTo>
                  <a:pt x="1405655" y="332872"/>
                </a:lnTo>
                <a:lnTo>
                  <a:pt x="1208419" y="398525"/>
                </a:lnTo>
                <a:lnTo>
                  <a:pt x="1021973" y="469270"/>
                </a:lnTo>
                <a:lnTo>
                  <a:pt x="846962" y="544829"/>
                </a:lnTo>
                <a:lnTo>
                  <a:pt x="684275" y="624961"/>
                </a:lnTo>
                <a:lnTo>
                  <a:pt x="534293" y="709665"/>
                </a:lnTo>
                <a:lnTo>
                  <a:pt x="397763" y="798454"/>
                </a:lnTo>
                <a:lnTo>
                  <a:pt x="275344" y="891296"/>
                </a:lnTo>
                <a:lnTo>
                  <a:pt x="167902" y="987917"/>
                </a:lnTo>
                <a:lnTo>
                  <a:pt x="75818" y="1088257"/>
                </a:lnTo>
                <a:lnTo>
                  <a:pt x="0" y="1191889"/>
                </a:lnTo>
                <a:lnTo>
                  <a:pt x="397514" y="1191889"/>
                </a:lnTo>
                <a:lnTo>
                  <a:pt x="473464" y="1088257"/>
                </a:lnTo>
                <a:lnTo>
                  <a:pt x="565403" y="987917"/>
                </a:lnTo>
                <a:lnTo>
                  <a:pt x="672977" y="891296"/>
                </a:lnTo>
                <a:lnTo>
                  <a:pt x="795278" y="798454"/>
                </a:lnTo>
                <a:lnTo>
                  <a:pt x="931807" y="709665"/>
                </a:lnTo>
                <a:lnTo>
                  <a:pt x="1081805" y="624961"/>
                </a:lnTo>
                <a:lnTo>
                  <a:pt x="1244598" y="544829"/>
                </a:lnTo>
                <a:lnTo>
                  <a:pt x="1419493" y="469270"/>
                </a:lnTo>
                <a:lnTo>
                  <a:pt x="1605908" y="398525"/>
                </a:lnTo>
                <a:lnTo>
                  <a:pt x="1803144" y="332872"/>
                </a:lnTo>
                <a:lnTo>
                  <a:pt x="2010530" y="272399"/>
                </a:lnTo>
                <a:lnTo>
                  <a:pt x="2227335" y="217413"/>
                </a:lnTo>
                <a:lnTo>
                  <a:pt x="2452887" y="168158"/>
                </a:lnTo>
                <a:lnTo>
                  <a:pt x="2686577" y="124846"/>
                </a:lnTo>
                <a:lnTo>
                  <a:pt x="2927734" y="87508"/>
                </a:lnTo>
                <a:lnTo>
                  <a:pt x="3175628" y="56631"/>
                </a:lnTo>
                <a:lnTo>
                  <a:pt x="3429771" y="32125"/>
                </a:lnTo>
                <a:lnTo>
                  <a:pt x="3689216" y="14477"/>
                </a:lnTo>
                <a:lnTo>
                  <a:pt x="3953508" y="3688"/>
                </a:lnTo>
                <a:lnTo>
                  <a:pt x="4221732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40">
            <a:extLst>
              <a:ext uri="{FF2B5EF4-FFF2-40B4-BE49-F238E27FC236}">
                <a16:creationId xmlns:a16="http://schemas.microsoft.com/office/drawing/2014/main" id="{1217606D-231D-4FE9-B889-A617D7F866C5}"/>
              </a:ext>
            </a:extLst>
          </p:cNvPr>
          <p:cNvSpPr/>
          <p:nvPr/>
        </p:nvSpPr>
        <p:spPr>
          <a:xfrm>
            <a:off x="6132575" y="1630680"/>
            <a:ext cx="4149725" cy="1589405"/>
          </a:xfrm>
          <a:custGeom>
            <a:avLst/>
            <a:gdLst/>
            <a:ahLst/>
            <a:cxnLst/>
            <a:rect l="l" t="t" r="r" b="b"/>
            <a:pathLst>
              <a:path w="4149725" h="1589405">
                <a:moveTo>
                  <a:pt x="198760" y="0"/>
                </a:moveTo>
                <a:lnTo>
                  <a:pt x="173370" y="0"/>
                </a:lnTo>
                <a:lnTo>
                  <a:pt x="0" y="2042"/>
                </a:lnTo>
                <a:lnTo>
                  <a:pt x="311779" y="13197"/>
                </a:lnTo>
                <a:lnTo>
                  <a:pt x="615817" y="33893"/>
                </a:lnTo>
                <a:lnTo>
                  <a:pt x="911351" y="63764"/>
                </a:lnTo>
                <a:lnTo>
                  <a:pt x="1197345" y="102107"/>
                </a:lnTo>
                <a:lnTo>
                  <a:pt x="1472945" y="148955"/>
                </a:lnTo>
                <a:lnTo>
                  <a:pt x="1737359" y="203575"/>
                </a:lnTo>
                <a:lnTo>
                  <a:pt x="1989581" y="265816"/>
                </a:lnTo>
                <a:lnTo>
                  <a:pt x="2228728" y="335279"/>
                </a:lnTo>
                <a:lnTo>
                  <a:pt x="2453883" y="411479"/>
                </a:lnTo>
                <a:lnTo>
                  <a:pt x="2664195" y="494019"/>
                </a:lnTo>
                <a:lnTo>
                  <a:pt x="2858658" y="582686"/>
                </a:lnTo>
                <a:lnTo>
                  <a:pt x="3036569" y="677021"/>
                </a:lnTo>
                <a:lnTo>
                  <a:pt x="3196833" y="776599"/>
                </a:lnTo>
                <a:lnTo>
                  <a:pt x="3338718" y="880993"/>
                </a:lnTo>
                <a:lnTo>
                  <a:pt x="3461247" y="989959"/>
                </a:lnTo>
                <a:lnTo>
                  <a:pt x="3563508" y="1103132"/>
                </a:lnTo>
                <a:lnTo>
                  <a:pt x="3644523" y="1219961"/>
                </a:lnTo>
                <a:lnTo>
                  <a:pt x="3703563" y="1340114"/>
                </a:lnTo>
                <a:lnTo>
                  <a:pt x="3739652" y="1463283"/>
                </a:lnTo>
                <a:lnTo>
                  <a:pt x="3751844" y="1589135"/>
                </a:lnTo>
                <a:lnTo>
                  <a:pt x="4149486" y="1589135"/>
                </a:lnTo>
                <a:lnTo>
                  <a:pt x="4136379" y="1458833"/>
                </a:lnTo>
                <a:lnTo>
                  <a:pt x="4097792" y="1331335"/>
                </a:lnTo>
                <a:lnTo>
                  <a:pt x="4034667" y="1207251"/>
                </a:lnTo>
                <a:lnTo>
                  <a:pt x="3948043" y="1086855"/>
                </a:lnTo>
                <a:lnTo>
                  <a:pt x="3839077" y="970544"/>
                </a:lnTo>
                <a:lnTo>
                  <a:pt x="3708531" y="858773"/>
                </a:lnTo>
                <a:lnTo>
                  <a:pt x="3557656" y="752093"/>
                </a:lnTo>
                <a:lnTo>
                  <a:pt x="3387211" y="650626"/>
                </a:lnTo>
                <a:lnTo>
                  <a:pt x="3198510" y="554979"/>
                </a:lnTo>
                <a:lnTo>
                  <a:pt x="2992373" y="465460"/>
                </a:lnTo>
                <a:lnTo>
                  <a:pt x="2769869" y="382523"/>
                </a:lnTo>
                <a:lnTo>
                  <a:pt x="2532004" y="306567"/>
                </a:lnTo>
                <a:lnTo>
                  <a:pt x="2279903" y="238109"/>
                </a:lnTo>
                <a:lnTo>
                  <a:pt x="2014362" y="177424"/>
                </a:lnTo>
                <a:lnTo>
                  <a:pt x="1736597" y="124846"/>
                </a:lnTo>
                <a:lnTo>
                  <a:pt x="1447556" y="81015"/>
                </a:lnTo>
                <a:lnTo>
                  <a:pt x="1148212" y="46238"/>
                </a:lnTo>
                <a:lnTo>
                  <a:pt x="839602" y="20817"/>
                </a:lnTo>
                <a:lnTo>
                  <a:pt x="522853" y="5212"/>
                </a:lnTo>
                <a:lnTo>
                  <a:pt x="19876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41">
            <a:extLst>
              <a:ext uri="{FF2B5EF4-FFF2-40B4-BE49-F238E27FC236}">
                <a16:creationId xmlns:a16="http://schemas.microsoft.com/office/drawing/2014/main" id="{D077200F-62D6-473F-8571-7E16F2152771}"/>
              </a:ext>
            </a:extLst>
          </p:cNvPr>
          <p:cNvSpPr txBox="1"/>
          <p:nvPr/>
        </p:nvSpPr>
        <p:spPr>
          <a:xfrm>
            <a:off x="5293872" y="1941273"/>
            <a:ext cx="159956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</a:pPr>
            <a:r>
              <a:rPr sz="1800" b="0" spc="-65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-c</a:t>
            </a:r>
            <a:r>
              <a:rPr sz="1800" b="0" spc="-7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t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8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3D3D3D"/>
                </a:solidFill>
                <a:latin typeface="Segoe UI Light"/>
                <a:cs typeface="Segoe UI Light"/>
              </a:rPr>
              <a:t>m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odel</a:t>
            </a:r>
            <a:r>
              <a:rPr sz="1800" b="0" spc="-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1800" b="0" spc="-7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e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g</a:t>
            </a:r>
            <a:r>
              <a:rPr sz="1800" b="0" spc="-5" dirty="0">
                <a:solidFill>
                  <a:srgbClr val="3D3D3D"/>
                </a:solidFill>
                <a:latin typeface="Segoe UI Light"/>
                <a:cs typeface="Segoe UI Light"/>
              </a:rPr>
              <a:t>u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l</a:t>
            </a:r>
            <a:r>
              <a:rPr sz="1800" b="0" spc="-15" dirty="0">
                <a:solidFill>
                  <a:srgbClr val="3D3D3D"/>
                </a:solidFill>
                <a:latin typeface="Segoe UI Light"/>
                <a:cs typeface="Segoe UI Light"/>
              </a:rPr>
              <a:t>a</a:t>
            </a:r>
            <a:r>
              <a:rPr sz="1800" b="0" spc="-10" dirty="0">
                <a:solidFill>
                  <a:srgbClr val="3D3D3D"/>
                </a:solidFill>
                <a:latin typeface="Segoe UI Light"/>
                <a:cs typeface="Segoe UI Light"/>
              </a:rPr>
              <a:t>r</a:t>
            </a:r>
            <a:r>
              <a:rPr sz="1800" b="0" dirty="0">
                <a:solidFill>
                  <a:srgbClr val="3D3D3D"/>
                </a:solidFill>
                <a:latin typeface="Segoe UI Light"/>
                <a:cs typeface="Segoe UI Light"/>
              </a:rPr>
              <a:t>ly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79" name="object 42">
            <a:extLst>
              <a:ext uri="{FF2B5EF4-FFF2-40B4-BE49-F238E27FC236}">
                <a16:creationId xmlns:a16="http://schemas.microsoft.com/office/drawing/2014/main" id="{13BCFECD-4A56-4172-ABF8-22ACDB826A59}"/>
              </a:ext>
            </a:extLst>
          </p:cNvPr>
          <p:cNvSpPr/>
          <p:nvPr/>
        </p:nvSpPr>
        <p:spPr>
          <a:xfrm>
            <a:off x="2426207" y="3895344"/>
            <a:ext cx="342900" cy="143510"/>
          </a:xfrm>
          <a:custGeom>
            <a:avLst/>
            <a:gdLst/>
            <a:ahLst/>
            <a:cxnLst/>
            <a:rect l="l" t="t" r="r" b="b"/>
            <a:pathLst>
              <a:path w="342900" h="143510">
                <a:moveTo>
                  <a:pt x="271271" y="0"/>
                </a:moveTo>
                <a:lnTo>
                  <a:pt x="271271" y="35813"/>
                </a:lnTo>
                <a:lnTo>
                  <a:pt x="0" y="35813"/>
                </a:lnTo>
                <a:lnTo>
                  <a:pt x="0" y="107441"/>
                </a:lnTo>
                <a:lnTo>
                  <a:pt x="271271" y="107441"/>
                </a:lnTo>
                <a:lnTo>
                  <a:pt x="271271" y="143255"/>
                </a:lnTo>
                <a:lnTo>
                  <a:pt x="342899" y="71627"/>
                </a:lnTo>
                <a:lnTo>
                  <a:pt x="271271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43">
            <a:extLst>
              <a:ext uri="{FF2B5EF4-FFF2-40B4-BE49-F238E27FC236}">
                <a16:creationId xmlns:a16="http://schemas.microsoft.com/office/drawing/2014/main" id="{0F15276C-DFC7-4ABD-A195-D316DBF03FAA}"/>
              </a:ext>
            </a:extLst>
          </p:cNvPr>
          <p:cNvSpPr/>
          <p:nvPr/>
        </p:nvSpPr>
        <p:spPr>
          <a:xfrm>
            <a:off x="3924300" y="3910584"/>
            <a:ext cx="341630" cy="143510"/>
          </a:xfrm>
          <a:custGeom>
            <a:avLst/>
            <a:gdLst/>
            <a:ahLst/>
            <a:cxnLst/>
            <a:rect l="l" t="t" r="r" b="b"/>
            <a:pathLst>
              <a:path w="341629" h="143510">
                <a:moveTo>
                  <a:pt x="269747" y="0"/>
                </a:moveTo>
                <a:lnTo>
                  <a:pt x="269747" y="35813"/>
                </a:lnTo>
                <a:lnTo>
                  <a:pt x="0" y="35813"/>
                </a:lnTo>
                <a:lnTo>
                  <a:pt x="0" y="107441"/>
                </a:lnTo>
                <a:lnTo>
                  <a:pt x="269747" y="107441"/>
                </a:lnTo>
                <a:lnTo>
                  <a:pt x="269747" y="143255"/>
                </a:lnTo>
                <a:lnTo>
                  <a:pt x="341375" y="71627"/>
                </a:lnTo>
                <a:lnTo>
                  <a:pt x="26974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44">
            <a:extLst>
              <a:ext uri="{FF2B5EF4-FFF2-40B4-BE49-F238E27FC236}">
                <a16:creationId xmlns:a16="http://schemas.microsoft.com/office/drawing/2014/main" id="{DE403311-547A-48FC-98CC-5A64717915B3}"/>
              </a:ext>
            </a:extLst>
          </p:cNvPr>
          <p:cNvSpPr/>
          <p:nvPr/>
        </p:nvSpPr>
        <p:spPr>
          <a:xfrm>
            <a:off x="5193791" y="3910584"/>
            <a:ext cx="341630" cy="143510"/>
          </a:xfrm>
          <a:custGeom>
            <a:avLst/>
            <a:gdLst/>
            <a:ahLst/>
            <a:cxnLst/>
            <a:rect l="l" t="t" r="r" b="b"/>
            <a:pathLst>
              <a:path w="341629" h="143510">
                <a:moveTo>
                  <a:pt x="269747" y="0"/>
                </a:moveTo>
                <a:lnTo>
                  <a:pt x="269747" y="35813"/>
                </a:lnTo>
                <a:lnTo>
                  <a:pt x="0" y="35813"/>
                </a:lnTo>
                <a:lnTo>
                  <a:pt x="0" y="107441"/>
                </a:lnTo>
                <a:lnTo>
                  <a:pt x="269747" y="107441"/>
                </a:lnTo>
                <a:lnTo>
                  <a:pt x="269747" y="143255"/>
                </a:lnTo>
                <a:lnTo>
                  <a:pt x="341375" y="71627"/>
                </a:lnTo>
                <a:lnTo>
                  <a:pt x="26974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45">
            <a:extLst>
              <a:ext uri="{FF2B5EF4-FFF2-40B4-BE49-F238E27FC236}">
                <a16:creationId xmlns:a16="http://schemas.microsoft.com/office/drawing/2014/main" id="{8F811E18-1FE1-44A8-9FB8-EA00B109D0D4}"/>
              </a:ext>
            </a:extLst>
          </p:cNvPr>
          <p:cNvSpPr/>
          <p:nvPr/>
        </p:nvSpPr>
        <p:spPr>
          <a:xfrm>
            <a:off x="6653783" y="3910584"/>
            <a:ext cx="342900" cy="143510"/>
          </a:xfrm>
          <a:custGeom>
            <a:avLst/>
            <a:gdLst/>
            <a:ahLst/>
            <a:cxnLst/>
            <a:rect l="l" t="t" r="r" b="b"/>
            <a:pathLst>
              <a:path w="342900" h="143510">
                <a:moveTo>
                  <a:pt x="271271" y="0"/>
                </a:moveTo>
                <a:lnTo>
                  <a:pt x="271271" y="35813"/>
                </a:lnTo>
                <a:lnTo>
                  <a:pt x="0" y="35813"/>
                </a:lnTo>
                <a:lnTo>
                  <a:pt x="0" y="107441"/>
                </a:lnTo>
                <a:lnTo>
                  <a:pt x="271271" y="107441"/>
                </a:lnTo>
                <a:lnTo>
                  <a:pt x="271271" y="143255"/>
                </a:lnTo>
                <a:lnTo>
                  <a:pt x="342899" y="71627"/>
                </a:lnTo>
                <a:lnTo>
                  <a:pt x="271271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46">
            <a:extLst>
              <a:ext uri="{FF2B5EF4-FFF2-40B4-BE49-F238E27FC236}">
                <a16:creationId xmlns:a16="http://schemas.microsoft.com/office/drawing/2014/main" id="{197D8651-9344-4C1D-9171-4D0EA5437E6D}"/>
              </a:ext>
            </a:extLst>
          </p:cNvPr>
          <p:cNvSpPr/>
          <p:nvPr/>
        </p:nvSpPr>
        <p:spPr>
          <a:xfrm>
            <a:off x="7834883" y="3910584"/>
            <a:ext cx="342900" cy="143510"/>
          </a:xfrm>
          <a:custGeom>
            <a:avLst/>
            <a:gdLst/>
            <a:ahLst/>
            <a:cxnLst/>
            <a:rect l="l" t="t" r="r" b="b"/>
            <a:pathLst>
              <a:path w="342900" h="143510">
                <a:moveTo>
                  <a:pt x="271271" y="0"/>
                </a:moveTo>
                <a:lnTo>
                  <a:pt x="271271" y="35813"/>
                </a:lnTo>
                <a:lnTo>
                  <a:pt x="0" y="35813"/>
                </a:lnTo>
                <a:lnTo>
                  <a:pt x="0" y="107441"/>
                </a:lnTo>
                <a:lnTo>
                  <a:pt x="271271" y="107441"/>
                </a:lnTo>
                <a:lnTo>
                  <a:pt x="271271" y="143255"/>
                </a:lnTo>
                <a:lnTo>
                  <a:pt x="342899" y="71627"/>
                </a:lnTo>
                <a:lnTo>
                  <a:pt x="271271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47">
            <a:extLst>
              <a:ext uri="{FF2B5EF4-FFF2-40B4-BE49-F238E27FC236}">
                <a16:creationId xmlns:a16="http://schemas.microsoft.com/office/drawing/2014/main" id="{0FD1F8EB-D319-444D-9643-4CFCBB3D8D11}"/>
              </a:ext>
            </a:extLst>
          </p:cNvPr>
          <p:cNvSpPr/>
          <p:nvPr/>
        </p:nvSpPr>
        <p:spPr>
          <a:xfrm>
            <a:off x="9246107" y="3895344"/>
            <a:ext cx="341630" cy="143510"/>
          </a:xfrm>
          <a:custGeom>
            <a:avLst/>
            <a:gdLst/>
            <a:ahLst/>
            <a:cxnLst/>
            <a:rect l="l" t="t" r="r" b="b"/>
            <a:pathLst>
              <a:path w="341629" h="143510">
                <a:moveTo>
                  <a:pt x="269747" y="0"/>
                </a:moveTo>
                <a:lnTo>
                  <a:pt x="269747" y="35813"/>
                </a:lnTo>
                <a:lnTo>
                  <a:pt x="0" y="35813"/>
                </a:lnTo>
                <a:lnTo>
                  <a:pt x="0" y="107441"/>
                </a:lnTo>
                <a:lnTo>
                  <a:pt x="269747" y="107441"/>
                </a:lnTo>
                <a:lnTo>
                  <a:pt x="269747" y="143255"/>
                </a:lnTo>
                <a:lnTo>
                  <a:pt x="341375" y="71627"/>
                </a:lnTo>
                <a:lnTo>
                  <a:pt x="26974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909684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839</Words>
  <Application>Microsoft Office PowerPoint</Application>
  <PresentationFormat>Widescreen</PresentationFormat>
  <Paragraphs>250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Bradley Hand ITC</vt:lpstr>
      <vt:lpstr>Calibri</vt:lpstr>
      <vt:lpstr>Calibri Light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Introduction To Machine Learning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Raskar</dc:creator>
  <cp:lastModifiedBy>Ganesh Raskar</cp:lastModifiedBy>
  <cp:revision>584</cp:revision>
  <dcterms:created xsi:type="dcterms:W3CDTF">2017-03-21T11:29:10Z</dcterms:created>
  <dcterms:modified xsi:type="dcterms:W3CDTF">2017-10-26T20:01:20Z</dcterms:modified>
</cp:coreProperties>
</file>