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00" r:id="rId2"/>
    <p:sldId id="335" r:id="rId3"/>
    <p:sldId id="325" r:id="rId4"/>
    <p:sldId id="336" r:id="rId5"/>
    <p:sldId id="327" r:id="rId6"/>
    <p:sldId id="334" r:id="rId7"/>
    <p:sldId id="337" r:id="rId8"/>
    <p:sldId id="342" r:id="rId9"/>
    <p:sldId id="343" r:id="rId10"/>
    <p:sldId id="328" r:id="rId11"/>
    <p:sldId id="340" r:id="rId12"/>
    <p:sldId id="339" r:id="rId13"/>
    <p:sldId id="341" r:id="rId14"/>
    <p:sldId id="329" r:id="rId15"/>
    <p:sldId id="330" r:id="rId16"/>
    <p:sldId id="332" r:id="rId17"/>
    <p:sldId id="331" r:id="rId18"/>
    <p:sldId id="333" r:id="rId19"/>
    <p:sldId id="344" r:id="rId20"/>
    <p:sldId id="338" r:id="rId21"/>
    <p:sldId id="345" r:id="rId22"/>
    <p:sldId id="312" r:id="rId2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4606C"/>
    <a:srgbClr val="F4D365"/>
    <a:srgbClr val="F47363"/>
    <a:srgbClr val="74BADE"/>
    <a:srgbClr val="37CD91"/>
    <a:srgbClr val="757F89"/>
    <a:srgbClr val="54ABD6"/>
    <a:srgbClr val="349BCE"/>
    <a:srgbClr val="3A9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0" y="78"/>
      </p:cViewPr>
      <p:guideLst>
        <p:guide orient="horz" pos="1620"/>
        <p:guide pos="2880"/>
        <p:guide pos="45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8A9E-6999-46DF-8856-30F86DD41DC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9DC38-3D72-4925-925E-C21580699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7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3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0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8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1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7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0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Freeform 9"/>
          <p:cNvSpPr>
            <a:spLocks noEditPoints="1"/>
          </p:cNvSpPr>
          <p:nvPr userDrawn="1"/>
        </p:nvSpPr>
        <p:spPr bwMode="auto">
          <a:xfrm>
            <a:off x="4453760" y="1881715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Freeform 117"/>
          <p:cNvSpPr>
            <a:spLocks/>
          </p:cNvSpPr>
          <p:nvPr userDrawn="1"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8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Freeform 142"/>
          <p:cNvSpPr>
            <a:spLocks noEditPoints="1"/>
          </p:cNvSpPr>
          <p:nvPr userDrawn="1"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52"/>
          <p:cNvSpPr>
            <a:spLocks noEditPoints="1"/>
          </p:cNvSpPr>
          <p:nvPr userDrawn="1"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53"/>
          <p:cNvSpPr>
            <a:spLocks noEditPoints="1"/>
          </p:cNvSpPr>
          <p:nvPr userDrawn="1"/>
        </p:nvSpPr>
        <p:spPr bwMode="auto">
          <a:xfrm>
            <a:off x="2582106" y="14910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54"/>
          <p:cNvSpPr>
            <a:spLocks noEditPoints="1"/>
          </p:cNvSpPr>
          <p:nvPr userDrawn="1"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261630" y="1832357"/>
            <a:ext cx="625002" cy="789263"/>
            <a:chOff x="1516063" y="3252788"/>
            <a:chExt cx="247651" cy="312737"/>
          </a:xfrm>
          <a:solidFill>
            <a:srgbClr val="FFFFFF">
              <a:alpha val="10000"/>
            </a:srgbClr>
          </a:solidFill>
        </p:grpSpPr>
        <p:sp>
          <p:nvSpPr>
            <p:cNvPr id="15" name="Freeform 182"/>
            <p:cNvSpPr>
              <a:spLocks/>
            </p:cNvSpPr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83"/>
            <p:cNvSpPr>
              <a:spLocks/>
            </p:cNvSpPr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84"/>
            <p:cNvSpPr>
              <a:spLocks/>
            </p:cNvSpPr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5460943" y="4093077"/>
            <a:ext cx="453258" cy="589818"/>
            <a:chOff x="1893888" y="4305300"/>
            <a:chExt cx="495300" cy="644526"/>
          </a:xfrm>
          <a:solidFill>
            <a:srgbClr val="FFFFFF">
              <a:alpha val="10000"/>
            </a:srgbClr>
          </a:solidFill>
        </p:grpSpPr>
        <p:sp>
          <p:nvSpPr>
            <p:cNvPr id="19" name="Freeform 129"/>
            <p:cNvSpPr>
              <a:spLocks/>
            </p:cNvSpPr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30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1"/>
            <p:cNvSpPr>
              <a:spLocks/>
            </p:cNvSpPr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2"/>
            <p:cNvSpPr>
              <a:spLocks/>
            </p:cNvSpPr>
            <p:nvPr/>
          </p:nvSpPr>
          <p:spPr bwMode="auto">
            <a:xfrm>
              <a:off x="2139951" y="4786313"/>
              <a:ext cx="136525" cy="163513"/>
            </a:xfrm>
            <a:custGeom>
              <a:avLst/>
              <a:gdLst>
                <a:gd name="T0" fmla="*/ 27 w 86"/>
                <a:gd name="T1" fmla="*/ 6 h 103"/>
                <a:gd name="T2" fmla="*/ 27 w 86"/>
                <a:gd name="T3" fmla="*/ 38 h 103"/>
                <a:gd name="T4" fmla="*/ 27 w 86"/>
                <a:gd name="T5" fmla="*/ 38 h 103"/>
                <a:gd name="T6" fmla="*/ 28 w 86"/>
                <a:gd name="T7" fmla="*/ 41 h 103"/>
                <a:gd name="T8" fmla="*/ 34 w 86"/>
                <a:gd name="T9" fmla="*/ 47 h 103"/>
                <a:gd name="T10" fmla="*/ 42 w 86"/>
                <a:gd name="T11" fmla="*/ 55 h 103"/>
                <a:gd name="T12" fmla="*/ 47 w 86"/>
                <a:gd name="T13" fmla="*/ 57 h 103"/>
                <a:gd name="T14" fmla="*/ 54 w 86"/>
                <a:gd name="T15" fmla="*/ 60 h 103"/>
                <a:gd name="T16" fmla="*/ 54 w 86"/>
                <a:gd name="T17" fmla="*/ 60 h 103"/>
                <a:gd name="T18" fmla="*/ 66 w 86"/>
                <a:gd name="T19" fmla="*/ 65 h 103"/>
                <a:gd name="T20" fmla="*/ 78 w 86"/>
                <a:gd name="T21" fmla="*/ 72 h 103"/>
                <a:gd name="T22" fmla="*/ 82 w 86"/>
                <a:gd name="T23" fmla="*/ 75 h 103"/>
                <a:gd name="T24" fmla="*/ 85 w 86"/>
                <a:gd name="T25" fmla="*/ 79 h 103"/>
                <a:gd name="T26" fmla="*/ 86 w 86"/>
                <a:gd name="T27" fmla="*/ 82 h 103"/>
                <a:gd name="T28" fmla="*/ 86 w 86"/>
                <a:gd name="T29" fmla="*/ 86 h 103"/>
                <a:gd name="T30" fmla="*/ 86 w 86"/>
                <a:gd name="T31" fmla="*/ 86 h 103"/>
                <a:gd name="T32" fmla="*/ 85 w 86"/>
                <a:gd name="T33" fmla="*/ 90 h 103"/>
                <a:gd name="T34" fmla="*/ 81 w 86"/>
                <a:gd name="T35" fmla="*/ 93 h 103"/>
                <a:gd name="T36" fmla="*/ 76 w 86"/>
                <a:gd name="T37" fmla="*/ 95 h 103"/>
                <a:gd name="T38" fmla="*/ 66 w 86"/>
                <a:gd name="T39" fmla="*/ 98 h 103"/>
                <a:gd name="T40" fmla="*/ 55 w 86"/>
                <a:gd name="T41" fmla="*/ 101 h 103"/>
                <a:gd name="T42" fmla="*/ 40 w 86"/>
                <a:gd name="T43" fmla="*/ 102 h 103"/>
                <a:gd name="T44" fmla="*/ 21 w 86"/>
                <a:gd name="T45" fmla="*/ 103 h 103"/>
                <a:gd name="T46" fmla="*/ 0 w 86"/>
                <a:gd name="T47" fmla="*/ 103 h 103"/>
                <a:gd name="T48" fmla="*/ 0 w 86"/>
                <a:gd name="T49" fmla="*/ 0 h 103"/>
                <a:gd name="T50" fmla="*/ 27 w 86"/>
                <a:gd name="T51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33"/>
            <p:cNvSpPr>
              <a:spLocks/>
            </p:cNvSpPr>
            <p:nvPr/>
          </p:nvSpPr>
          <p:spPr bwMode="auto">
            <a:xfrm>
              <a:off x="2024063" y="4786313"/>
              <a:ext cx="130175" cy="163513"/>
            </a:xfrm>
            <a:custGeom>
              <a:avLst/>
              <a:gdLst>
                <a:gd name="T0" fmla="*/ 63 w 82"/>
                <a:gd name="T1" fmla="*/ 6 h 103"/>
                <a:gd name="T2" fmla="*/ 63 w 82"/>
                <a:gd name="T3" fmla="*/ 38 h 103"/>
                <a:gd name="T4" fmla="*/ 63 w 82"/>
                <a:gd name="T5" fmla="*/ 38 h 103"/>
                <a:gd name="T6" fmla="*/ 62 w 82"/>
                <a:gd name="T7" fmla="*/ 41 h 103"/>
                <a:gd name="T8" fmla="*/ 58 w 82"/>
                <a:gd name="T9" fmla="*/ 47 h 103"/>
                <a:gd name="T10" fmla="*/ 51 w 82"/>
                <a:gd name="T11" fmla="*/ 55 h 103"/>
                <a:gd name="T12" fmla="*/ 46 w 82"/>
                <a:gd name="T13" fmla="*/ 57 h 103"/>
                <a:gd name="T14" fmla="*/ 39 w 82"/>
                <a:gd name="T15" fmla="*/ 60 h 103"/>
                <a:gd name="T16" fmla="*/ 39 w 82"/>
                <a:gd name="T17" fmla="*/ 60 h 103"/>
                <a:gd name="T18" fmla="*/ 25 w 82"/>
                <a:gd name="T19" fmla="*/ 65 h 103"/>
                <a:gd name="T20" fmla="*/ 12 w 82"/>
                <a:gd name="T21" fmla="*/ 72 h 103"/>
                <a:gd name="T22" fmla="*/ 6 w 82"/>
                <a:gd name="T23" fmla="*/ 75 h 103"/>
                <a:gd name="T24" fmla="*/ 4 w 82"/>
                <a:gd name="T25" fmla="*/ 79 h 103"/>
                <a:gd name="T26" fmla="*/ 1 w 82"/>
                <a:gd name="T27" fmla="*/ 82 h 103"/>
                <a:gd name="T28" fmla="*/ 0 w 82"/>
                <a:gd name="T29" fmla="*/ 86 h 103"/>
                <a:gd name="T30" fmla="*/ 0 w 82"/>
                <a:gd name="T31" fmla="*/ 86 h 103"/>
                <a:gd name="T32" fmla="*/ 2 w 82"/>
                <a:gd name="T33" fmla="*/ 90 h 103"/>
                <a:gd name="T34" fmla="*/ 8 w 82"/>
                <a:gd name="T35" fmla="*/ 93 h 103"/>
                <a:gd name="T36" fmla="*/ 15 w 82"/>
                <a:gd name="T37" fmla="*/ 95 h 103"/>
                <a:gd name="T38" fmla="*/ 24 w 82"/>
                <a:gd name="T39" fmla="*/ 98 h 103"/>
                <a:gd name="T40" fmla="*/ 36 w 82"/>
                <a:gd name="T41" fmla="*/ 101 h 103"/>
                <a:gd name="T42" fmla="*/ 50 w 82"/>
                <a:gd name="T43" fmla="*/ 102 h 103"/>
                <a:gd name="T44" fmla="*/ 82 w 82"/>
                <a:gd name="T45" fmla="*/ 103 h 103"/>
                <a:gd name="T46" fmla="*/ 82 w 82"/>
                <a:gd name="T47" fmla="*/ 0 h 103"/>
                <a:gd name="T48" fmla="*/ 63 w 82"/>
                <a:gd name="T49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34"/>
            <p:cNvSpPr>
              <a:spLocks/>
            </p:cNvSpPr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35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36"/>
            <p:cNvSpPr>
              <a:spLocks/>
            </p:cNvSpPr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Freeform 16"/>
          <p:cNvSpPr>
            <a:spLocks/>
          </p:cNvSpPr>
          <p:nvPr userDrawn="1"/>
        </p:nvSpPr>
        <p:spPr bwMode="auto">
          <a:xfrm>
            <a:off x="3684632" y="3598845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51"/>
          <p:cNvSpPr>
            <a:spLocks noEditPoints="1"/>
          </p:cNvSpPr>
          <p:nvPr userDrawn="1"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Freeform 18"/>
          <p:cNvSpPr>
            <a:spLocks noEditPoints="1"/>
          </p:cNvSpPr>
          <p:nvPr userDrawn="1"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"/>
          <p:cNvSpPr>
            <a:spLocks noEditPoints="1"/>
          </p:cNvSpPr>
          <p:nvPr userDrawn="1"/>
        </p:nvSpPr>
        <p:spPr bwMode="auto">
          <a:xfrm>
            <a:off x="7554247" y="4093077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10"/>
          <p:cNvSpPr>
            <a:spLocks/>
          </p:cNvSpPr>
          <p:nvPr userDrawn="1"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35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梯形 33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Freeform 8"/>
          <p:cNvSpPr>
            <a:spLocks noEditPoints="1"/>
          </p:cNvSpPr>
          <p:nvPr userDrawn="1"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任意多边形 37"/>
          <p:cNvSpPr/>
          <p:nvPr userDrawn="1"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63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6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3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9B5F-1A83-4C3E-AFBB-57FC57FD78D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4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3141861" y="2171467"/>
            <a:ext cx="4001526" cy="987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前端开发规范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5639634" y="1571799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Freeform 117"/>
          <p:cNvSpPr>
            <a:spLocks/>
          </p:cNvSpPr>
          <p:nvPr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31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Freeform 142"/>
          <p:cNvSpPr>
            <a:spLocks noEditPoints="1"/>
          </p:cNvSpPr>
          <p:nvPr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52"/>
          <p:cNvSpPr>
            <a:spLocks noEditPoints="1"/>
          </p:cNvSpPr>
          <p:nvPr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53"/>
          <p:cNvSpPr>
            <a:spLocks noEditPoints="1"/>
          </p:cNvSpPr>
          <p:nvPr/>
        </p:nvSpPr>
        <p:spPr bwMode="auto">
          <a:xfrm>
            <a:off x="2404306" y="14021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任意多边形 36"/>
          <p:cNvSpPr>
            <a:spLocks/>
          </p:cNvSpPr>
          <p:nvPr/>
        </p:nvSpPr>
        <p:spPr bwMode="auto">
          <a:xfrm>
            <a:off x="7261630" y="1832357"/>
            <a:ext cx="625002" cy="789263"/>
          </a:xfrm>
          <a:custGeom>
            <a:avLst/>
            <a:gdLst>
              <a:gd name="connsiteX0" fmla="*/ 148237 w 625002"/>
              <a:gd name="connsiteY0" fmla="*/ 160257 h 789263"/>
              <a:gd name="connsiteX1" fmla="*/ 464743 w 625002"/>
              <a:gd name="connsiteY1" fmla="*/ 673079 h 789263"/>
              <a:gd name="connsiteX2" fmla="*/ 476763 w 625002"/>
              <a:gd name="connsiteY2" fmla="*/ 689105 h 789263"/>
              <a:gd name="connsiteX3" fmla="*/ 488782 w 625002"/>
              <a:gd name="connsiteY3" fmla="*/ 693111 h 789263"/>
              <a:gd name="connsiteX4" fmla="*/ 504808 w 625002"/>
              <a:gd name="connsiteY4" fmla="*/ 697117 h 789263"/>
              <a:gd name="connsiteX5" fmla="*/ 520833 w 625002"/>
              <a:gd name="connsiteY5" fmla="*/ 705130 h 789263"/>
              <a:gd name="connsiteX6" fmla="*/ 516827 w 625002"/>
              <a:gd name="connsiteY6" fmla="*/ 705130 h 789263"/>
              <a:gd name="connsiteX7" fmla="*/ 492788 w 625002"/>
              <a:gd name="connsiteY7" fmla="*/ 713143 h 789263"/>
              <a:gd name="connsiteX8" fmla="*/ 464743 w 625002"/>
              <a:gd name="connsiteY8" fmla="*/ 713143 h 789263"/>
              <a:gd name="connsiteX9" fmla="*/ 444711 w 625002"/>
              <a:gd name="connsiteY9" fmla="*/ 705130 h 789263"/>
              <a:gd name="connsiteX10" fmla="*/ 428686 w 625002"/>
              <a:gd name="connsiteY10" fmla="*/ 689105 h 789263"/>
              <a:gd name="connsiteX11" fmla="*/ 112179 w 625002"/>
              <a:gd name="connsiteY11" fmla="*/ 184296 h 789263"/>
              <a:gd name="connsiteX12" fmla="*/ 238867 w 625002"/>
              <a:gd name="connsiteY12" fmla="*/ 67478 h 789263"/>
              <a:gd name="connsiteX13" fmla="*/ 74531 w 625002"/>
              <a:gd name="connsiteY13" fmla="*/ 169852 h 789263"/>
              <a:gd name="connsiteX14" fmla="*/ 412662 w 625002"/>
              <a:gd name="connsiteY14" fmla="*/ 713141 h 789263"/>
              <a:gd name="connsiteX15" fmla="*/ 424681 w 625002"/>
              <a:gd name="connsiteY15" fmla="*/ 733173 h 789263"/>
              <a:gd name="connsiteX16" fmla="*/ 432694 w 625002"/>
              <a:gd name="connsiteY16" fmla="*/ 741186 h 789263"/>
              <a:gd name="connsiteX17" fmla="*/ 448720 w 625002"/>
              <a:gd name="connsiteY17" fmla="*/ 749199 h 789263"/>
              <a:gd name="connsiteX18" fmla="*/ 464746 w 625002"/>
              <a:gd name="connsiteY18" fmla="*/ 753205 h 789263"/>
              <a:gd name="connsiteX19" fmla="*/ 484778 w 625002"/>
              <a:gd name="connsiteY19" fmla="*/ 753205 h 789263"/>
              <a:gd name="connsiteX20" fmla="*/ 504810 w 625002"/>
              <a:gd name="connsiteY20" fmla="*/ 753205 h 789263"/>
              <a:gd name="connsiteX21" fmla="*/ 520835 w 625002"/>
              <a:gd name="connsiteY21" fmla="*/ 749199 h 789263"/>
              <a:gd name="connsiteX22" fmla="*/ 536861 w 625002"/>
              <a:gd name="connsiteY22" fmla="*/ 737180 h 789263"/>
              <a:gd name="connsiteX23" fmla="*/ 552887 w 625002"/>
              <a:gd name="connsiteY23" fmla="*/ 725161 h 789263"/>
              <a:gd name="connsiteX24" fmla="*/ 568912 w 625002"/>
              <a:gd name="connsiteY24" fmla="*/ 713141 h 789263"/>
              <a:gd name="connsiteX25" fmla="*/ 576925 w 625002"/>
              <a:gd name="connsiteY25" fmla="*/ 697116 h 789263"/>
              <a:gd name="connsiteX26" fmla="*/ 580932 w 625002"/>
              <a:gd name="connsiteY26" fmla="*/ 681090 h 789263"/>
              <a:gd name="connsiteX27" fmla="*/ 584938 w 625002"/>
              <a:gd name="connsiteY27" fmla="*/ 665064 h 789263"/>
              <a:gd name="connsiteX28" fmla="*/ 584938 w 625002"/>
              <a:gd name="connsiteY28" fmla="*/ 649039 h 789263"/>
              <a:gd name="connsiteX29" fmla="*/ 580932 w 625002"/>
              <a:gd name="connsiteY29" fmla="*/ 629007 h 789263"/>
              <a:gd name="connsiteX30" fmla="*/ 576925 w 625002"/>
              <a:gd name="connsiteY30" fmla="*/ 612981 h 789263"/>
              <a:gd name="connsiteX31" fmla="*/ 260416 w 625002"/>
              <a:gd name="connsiteY31" fmla="*/ 0 h 789263"/>
              <a:gd name="connsiteX32" fmla="*/ 272436 w 625002"/>
              <a:gd name="connsiteY32" fmla="*/ 0 h 789263"/>
              <a:gd name="connsiteX33" fmla="*/ 276442 w 625002"/>
              <a:gd name="connsiteY33" fmla="*/ 4006 h 789263"/>
              <a:gd name="connsiteX34" fmla="*/ 280448 w 625002"/>
              <a:gd name="connsiteY34" fmla="*/ 8013 h 789263"/>
              <a:gd name="connsiteX35" fmla="*/ 288461 w 625002"/>
              <a:gd name="connsiteY35" fmla="*/ 20032 h 789263"/>
              <a:gd name="connsiteX36" fmla="*/ 288461 w 625002"/>
              <a:gd name="connsiteY36" fmla="*/ 32051 h 789263"/>
              <a:gd name="connsiteX37" fmla="*/ 280448 w 625002"/>
              <a:gd name="connsiteY37" fmla="*/ 36058 h 789263"/>
              <a:gd name="connsiteX38" fmla="*/ 276442 w 625002"/>
              <a:gd name="connsiteY38" fmla="*/ 44071 h 789263"/>
              <a:gd name="connsiteX39" fmla="*/ 260713 w 625002"/>
              <a:gd name="connsiteY39" fmla="*/ 53869 h 789263"/>
              <a:gd name="connsiteX40" fmla="*/ 608977 w 625002"/>
              <a:gd name="connsiteY40" fmla="*/ 604968 h 789263"/>
              <a:gd name="connsiteX41" fmla="*/ 616989 w 625002"/>
              <a:gd name="connsiteY41" fmla="*/ 629007 h 789263"/>
              <a:gd name="connsiteX42" fmla="*/ 625002 w 625002"/>
              <a:gd name="connsiteY42" fmla="*/ 649039 h 789263"/>
              <a:gd name="connsiteX43" fmla="*/ 625002 w 625002"/>
              <a:gd name="connsiteY43" fmla="*/ 673077 h 789263"/>
              <a:gd name="connsiteX44" fmla="*/ 616989 w 625002"/>
              <a:gd name="connsiteY44" fmla="*/ 693109 h 789263"/>
              <a:gd name="connsiteX45" fmla="*/ 608977 w 625002"/>
              <a:gd name="connsiteY45" fmla="*/ 713141 h 789263"/>
              <a:gd name="connsiteX46" fmla="*/ 596957 w 625002"/>
              <a:gd name="connsiteY46" fmla="*/ 737180 h 789263"/>
              <a:gd name="connsiteX47" fmla="*/ 580932 w 625002"/>
              <a:gd name="connsiteY47" fmla="*/ 753205 h 789263"/>
              <a:gd name="connsiteX48" fmla="*/ 560900 w 625002"/>
              <a:gd name="connsiteY48" fmla="*/ 769231 h 789263"/>
              <a:gd name="connsiteX49" fmla="*/ 536861 w 625002"/>
              <a:gd name="connsiteY49" fmla="*/ 781250 h 789263"/>
              <a:gd name="connsiteX50" fmla="*/ 508816 w 625002"/>
              <a:gd name="connsiteY50" fmla="*/ 789263 h 789263"/>
              <a:gd name="connsiteX51" fmla="*/ 488784 w 625002"/>
              <a:gd name="connsiteY51" fmla="*/ 789263 h 789263"/>
              <a:gd name="connsiteX52" fmla="*/ 460739 w 625002"/>
              <a:gd name="connsiteY52" fmla="*/ 789263 h 789263"/>
              <a:gd name="connsiteX53" fmla="*/ 440707 w 625002"/>
              <a:gd name="connsiteY53" fmla="*/ 785257 h 789263"/>
              <a:gd name="connsiteX54" fmla="*/ 416669 w 625002"/>
              <a:gd name="connsiteY54" fmla="*/ 773237 h 789263"/>
              <a:gd name="connsiteX55" fmla="*/ 400643 w 625002"/>
              <a:gd name="connsiteY55" fmla="*/ 757212 h 789263"/>
              <a:gd name="connsiteX56" fmla="*/ 392630 w 625002"/>
              <a:gd name="connsiteY56" fmla="*/ 741186 h 789263"/>
              <a:gd name="connsiteX57" fmla="*/ 45441 w 625002"/>
              <a:gd name="connsiteY57" fmla="*/ 187973 h 789263"/>
              <a:gd name="connsiteX58" fmla="*/ 32051 w 625002"/>
              <a:gd name="connsiteY58" fmla="*/ 196315 h 789263"/>
              <a:gd name="connsiteX59" fmla="*/ 20032 w 625002"/>
              <a:gd name="connsiteY59" fmla="*/ 200321 h 789263"/>
              <a:gd name="connsiteX60" fmla="*/ 16025 w 625002"/>
              <a:gd name="connsiteY60" fmla="*/ 200321 h 789263"/>
              <a:gd name="connsiteX61" fmla="*/ 4006 w 625002"/>
              <a:gd name="connsiteY61" fmla="*/ 196315 h 789263"/>
              <a:gd name="connsiteX62" fmla="*/ 0 w 625002"/>
              <a:gd name="connsiteY62" fmla="*/ 188302 h 789263"/>
              <a:gd name="connsiteX63" fmla="*/ 0 w 625002"/>
              <a:gd name="connsiteY63" fmla="*/ 176283 h 789263"/>
              <a:gd name="connsiteX64" fmla="*/ 0 w 625002"/>
              <a:gd name="connsiteY64" fmla="*/ 172276 h 789263"/>
              <a:gd name="connsiteX65" fmla="*/ 0 w 625002"/>
              <a:gd name="connsiteY65" fmla="*/ 160257 h 789263"/>
              <a:gd name="connsiteX66" fmla="*/ 4006 w 625002"/>
              <a:gd name="connsiteY66" fmla="*/ 156250 h 789263"/>
              <a:gd name="connsiteX67" fmla="*/ 256410 w 625002"/>
              <a:gd name="connsiteY67" fmla="*/ 4006 h 78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25002" h="789263">
                <a:moveTo>
                  <a:pt x="148237" y="160257"/>
                </a:moveTo>
                <a:lnTo>
                  <a:pt x="464743" y="673079"/>
                </a:lnTo>
                <a:lnTo>
                  <a:pt x="476763" y="689105"/>
                </a:lnTo>
                <a:lnTo>
                  <a:pt x="488782" y="693111"/>
                </a:lnTo>
                <a:lnTo>
                  <a:pt x="504808" y="697117"/>
                </a:lnTo>
                <a:lnTo>
                  <a:pt x="520833" y="705130"/>
                </a:lnTo>
                <a:lnTo>
                  <a:pt x="516827" y="705130"/>
                </a:lnTo>
                <a:lnTo>
                  <a:pt x="492788" y="713143"/>
                </a:lnTo>
                <a:lnTo>
                  <a:pt x="464743" y="713143"/>
                </a:lnTo>
                <a:lnTo>
                  <a:pt x="444711" y="705130"/>
                </a:lnTo>
                <a:lnTo>
                  <a:pt x="428686" y="689105"/>
                </a:lnTo>
                <a:lnTo>
                  <a:pt x="112179" y="184296"/>
                </a:lnTo>
                <a:close/>
                <a:moveTo>
                  <a:pt x="238867" y="67478"/>
                </a:moveTo>
                <a:lnTo>
                  <a:pt x="74531" y="169852"/>
                </a:lnTo>
                <a:lnTo>
                  <a:pt x="412662" y="713141"/>
                </a:lnTo>
                <a:lnTo>
                  <a:pt x="424681" y="733173"/>
                </a:lnTo>
                <a:lnTo>
                  <a:pt x="432694" y="741186"/>
                </a:lnTo>
                <a:lnTo>
                  <a:pt x="448720" y="749199"/>
                </a:lnTo>
                <a:lnTo>
                  <a:pt x="464746" y="753205"/>
                </a:lnTo>
                <a:lnTo>
                  <a:pt x="484778" y="753205"/>
                </a:lnTo>
                <a:lnTo>
                  <a:pt x="504810" y="753205"/>
                </a:lnTo>
                <a:lnTo>
                  <a:pt x="520835" y="749199"/>
                </a:lnTo>
                <a:lnTo>
                  <a:pt x="536861" y="737180"/>
                </a:lnTo>
                <a:lnTo>
                  <a:pt x="552887" y="725161"/>
                </a:lnTo>
                <a:lnTo>
                  <a:pt x="568912" y="713141"/>
                </a:lnTo>
                <a:lnTo>
                  <a:pt x="576925" y="697116"/>
                </a:lnTo>
                <a:lnTo>
                  <a:pt x="580932" y="681090"/>
                </a:lnTo>
                <a:lnTo>
                  <a:pt x="584938" y="665064"/>
                </a:lnTo>
                <a:lnTo>
                  <a:pt x="584938" y="649039"/>
                </a:lnTo>
                <a:lnTo>
                  <a:pt x="580932" y="629007"/>
                </a:lnTo>
                <a:lnTo>
                  <a:pt x="576925" y="612981"/>
                </a:lnTo>
                <a:close/>
                <a:moveTo>
                  <a:pt x="260416" y="0"/>
                </a:moveTo>
                <a:lnTo>
                  <a:pt x="272436" y="0"/>
                </a:lnTo>
                <a:lnTo>
                  <a:pt x="276442" y="4006"/>
                </a:lnTo>
                <a:lnTo>
                  <a:pt x="280448" y="8013"/>
                </a:lnTo>
                <a:lnTo>
                  <a:pt x="288461" y="20032"/>
                </a:lnTo>
                <a:lnTo>
                  <a:pt x="288461" y="32051"/>
                </a:lnTo>
                <a:lnTo>
                  <a:pt x="280448" y="36058"/>
                </a:lnTo>
                <a:lnTo>
                  <a:pt x="276442" y="44071"/>
                </a:lnTo>
                <a:lnTo>
                  <a:pt x="260713" y="53869"/>
                </a:lnTo>
                <a:lnTo>
                  <a:pt x="608977" y="604968"/>
                </a:lnTo>
                <a:lnTo>
                  <a:pt x="616989" y="629007"/>
                </a:lnTo>
                <a:lnTo>
                  <a:pt x="625002" y="649039"/>
                </a:lnTo>
                <a:lnTo>
                  <a:pt x="625002" y="673077"/>
                </a:lnTo>
                <a:lnTo>
                  <a:pt x="616989" y="693109"/>
                </a:lnTo>
                <a:lnTo>
                  <a:pt x="608977" y="713141"/>
                </a:lnTo>
                <a:lnTo>
                  <a:pt x="596957" y="737180"/>
                </a:lnTo>
                <a:lnTo>
                  <a:pt x="580932" y="753205"/>
                </a:lnTo>
                <a:lnTo>
                  <a:pt x="560900" y="769231"/>
                </a:lnTo>
                <a:lnTo>
                  <a:pt x="536861" y="781250"/>
                </a:lnTo>
                <a:lnTo>
                  <a:pt x="508816" y="789263"/>
                </a:lnTo>
                <a:lnTo>
                  <a:pt x="488784" y="789263"/>
                </a:lnTo>
                <a:lnTo>
                  <a:pt x="460739" y="789263"/>
                </a:lnTo>
                <a:lnTo>
                  <a:pt x="440707" y="785257"/>
                </a:lnTo>
                <a:lnTo>
                  <a:pt x="416669" y="773237"/>
                </a:lnTo>
                <a:lnTo>
                  <a:pt x="400643" y="757212"/>
                </a:lnTo>
                <a:lnTo>
                  <a:pt x="392630" y="741186"/>
                </a:lnTo>
                <a:lnTo>
                  <a:pt x="45441" y="187973"/>
                </a:lnTo>
                <a:lnTo>
                  <a:pt x="32051" y="196315"/>
                </a:lnTo>
                <a:lnTo>
                  <a:pt x="20032" y="200321"/>
                </a:lnTo>
                <a:lnTo>
                  <a:pt x="16025" y="200321"/>
                </a:lnTo>
                <a:lnTo>
                  <a:pt x="4006" y="196315"/>
                </a:lnTo>
                <a:lnTo>
                  <a:pt x="0" y="188302"/>
                </a:lnTo>
                <a:lnTo>
                  <a:pt x="0" y="176283"/>
                </a:lnTo>
                <a:lnTo>
                  <a:pt x="0" y="172276"/>
                </a:lnTo>
                <a:lnTo>
                  <a:pt x="0" y="160257"/>
                </a:lnTo>
                <a:lnTo>
                  <a:pt x="4006" y="156250"/>
                </a:lnTo>
                <a:lnTo>
                  <a:pt x="256410" y="400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460943" y="4093077"/>
            <a:ext cx="453258" cy="589818"/>
            <a:chOff x="5460943" y="4093077"/>
            <a:chExt cx="453258" cy="589818"/>
          </a:xfrm>
        </p:grpSpPr>
        <p:sp>
          <p:nvSpPr>
            <p:cNvPr id="39" name="Freeform 129"/>
            <p:cNvSpPr>
              <a:spLocks/>
            </p:cNvSpPr>
            <p:nvPr/>
          </p:nvSpPr>
          <p:spPr bwMode="auto">
            <a:xfrm>
              <a:off x="5460943" y="4093077"/>
              <a:ext cx="453258" cy="454712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31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5460943" y="4093077"/>
              <a:ext cx="453258" cy="589818"/>
            </a:xfrm>
            <a:custGeom>
              <a:avLst/>
              <a:gdLst>
                <a:gd name="connsiteX0" fmla="*/ 103145 w 453258"/>
                <a:gd name="connsiteY0" fmla="*/ 0 h 589818"/>
                <a:gd name="connsiteX1" fmla="*/ 120578 w 453258"/>
                <a:gd name="connsiteY1" fmla="*/ 23244 h 589818"/>
                <a:gd name="connsiteX2" fmla="*/ 100240 w 453258"/>
                <a:gd name="connsiteY2" fmla="*/ 42130 h 589818"/>
                <a:gd name="connsiteX3" fmla="*/ 82807 w 453258"/>
                <a:gd name="connsiteY3" fmla="*/ 59563 h 589818"/>
                <a:gd name="connsiteX4" fmla="*/ 66827 w 453258"/>
                <a:gd name="connsiteY4" fmla="*/ 78449 h 589818"/>
                <a:gd name="connsiteX5" fmla="*/ 53752 w 453258"/>
                <a:gd name="connsiteY5" fmla="*/ 103146 h 589818"/>
                <a:gd name="connsiteX6" fmla="*/ 43583 w 453258"/>
                <a:gd name="connsiteY6" fmla="*/ 126390 h 589818"/>
                <a:gd name="connsiteX7" fmla="*/ 36319 w 453258"/>
                <a:gd name="connsiteY7" fmla="*/ 149634 h 589818"/>
                <a:gd name="connsiteX8" fmla="*/ 31961 w 453258"/>
                <a:gd name="connsiteY8" fmla="*/ 177236 h 589818"/>
                <a:gd name="connsiteX9" fmla="*/ 30508 w 453258"/>
                <a:gd name="connsiteY9" fmla="*/ 203386 h 589818"/>
                <a:gd name="connsiteX10" fmla="*/ 30508 w 453258"/>
                <a:gd name="connsiteY10" fmla="*/ 226630 h 589818"/>
                <a:gd name="connsiteX11" fmla="*/ 33413 w 453258"/>
                <a:gd name="connsiteY11" fmla="*/ 248421 h 589818"/>
                <a:gd name="connsiteX12" fmla="*/ 39224 w 453258"/>
                <a:gd name="connsiteY12" fmla="*/ 270212 h 589818"/>
                <a:gd name="connsiteX13" fmla="*/ 47941 w 453258"/>
                <a:gd name="connsiteY13" fmla="*/ 289098 h 589818"/>
                <a:gd name="connsiteX14" fmla="*/ 58110 w 453258"/>
                <a:gd name="connsiteY14" fmla="*/ 309437 h 589818"/>
                <a:gd name="connsiteX15" fmla="*/ 66827 w 453258"/>
                <a:gd name="connsiteY15" fmla="*/ 328323 h 589818"/>
                <a:gd name="connsiteX16" fmla="*/ 81354 w 453258"/>
                <a:gd name="connsiteY16" fmla="*/ 344303 h 589818"/>
                <a:gd name="connsiteX17" fmla="*/ 94429 w 453258"/>
                <a:gd name="connsiteY17" fmla="*/ 360283 h 589818"/>
                <a:gd name="connsiteX18" fmla="*/ 110409 w 453258"/>
                <a:gd name="connsiteY18" fmla="*/ 376264 h 589818"/>
                <a:gd name="connsiteX19" fmla="*/ 127842 w 453258"/>
                <a:gd name="connsiteY19" fmla="*/ 387886 h 589818"/>
                <a:gd name="connsiteX20" fmla="*/ 146728 w 453258"/>
                <a:gd name="connsiteY20" fmla="*/ 399508 h 589818"/>
                <a:gd name="connsiteX21" fmla="*/ 165614 w 453258"/>
                <a:gd name="connsiteY21" fmla="*/ 409677 h 589818"/>
                <a:gd name="connsiteX22" fmla="*/ 185952 w 453258"/>
                <a:gd name="connsiteY22" fmla="*/ 416941 h 589818"/>
                <a:gd name="connsiteX23" fmla="*/ 207743 w 453258"/>
                <a:gd name="connsiteY23" fmla="*/ 421299 h 589818"/>
                <a:gd name="connsiteX24" fmla="*/ 228082 w 453258"/>
                <a:gd name="connsiteY24" fmla="*/ 425657 h 589818"/>
                <a:gd name="connsiteX25" fmla="*/ 252779 w 453258"/>
                <a:gd name="connsiteY25" fmla="*/ 427110 h 589818"/>
                <a:gd name="connsiteX26" fmla="*/ 280381 w 453258"/>
                <a:gd name="connsiteY26" fmla="*/ 425657 h 589818"/>
                <a:gd name="connsiteX27" fmla="*/ 305078 w 453258"/>
                <a:gd name="connsiteY27" fmla="*/ 419846 h 589818"/>
                <a:gd name="connsiteX28" fmla="*/ 329774 w 453258"/>
                <a:gd name="connsiteY28" fmla="*/ 414035 h 589818"/>
                <a:gd name="connsiteX29" fmla="*/ 353018 w 453258"/>
                <a:gd name="connsiteY29" fmla="*/ 400960 h 589818"/>
                <a:gd name="connsiteX30" fmla="*/ 374810 w 453258"/>
                <a:gd name="connsiteY30" fmla="*/ 389338 h 589818"/>
                <a:gd name="connsiteX31" fmla="*/ 396601 w 453258"/>
                <a:gd name="connsiteY31" fmla="*/ 373358 h 589818"/>
                <a:gd name="connsiteX32" fmla="*/ 414034 w 453258"/>
                <a:gd name="connsiteY32" fmla="*/ 358830 h 589818"/>
                <a:gd name="connsiteX33" fmla="*/ 430014 w 453258"/>
                <a:gd name="connsiteY33" fmla="*/ 338492 h 589818"/>
                <a:gd name="connsiteX34" fmla="*/ 453258 w 453258"/>
                <a:gd name="connsiteY34" fmla="*/ 355925 h 589818"/>
                <a:gd name="connsiteX35" fmla="*/ 432920 w 453258"/>
                <a:gd name="connsiteY35" fmla="*/ 377716 h 589818"/>
                <a:gd name="connsiteX36" fmla="*/ 414034 w 453258"/>
                <a:gd name="connsiteY36" fmla="*/ 398055 h 589818"/>
                <a:gd name="connsiteX37" fmla="*/ 389337 w 453258"/>
                <a:gd name="connsiteY37" fmla="*/ 414035 h 589818"/>
                <a:gd name="connsiteX38" fmla="*/ 366093 w 453258"/>
                <a:gd name="connsiteY38" fmla="*/ 428563 h 589818"/>
                <a:gd name="connsiteX39" fmla="*/ 338491 w 453258"/>
                <a:gd name="connsiteY39" fmla="*/ 440185 h 589818"/>
                <a:gd name="connsiteX40" fmla="*/ 310889 w 453258"/>
                <a:gd name="connsiteY40" fmla="*/ 448901 h 589818"/>
                <a:gd name="connsiteX41" fmla="*/ 281834 w 453258"/>
                <a:gd name="connsiteY41" fmla="*/ 453259 h 589818"/>
                <a:gd name="connsiteX42" fmla="*/ 264402 w 453258"/>
                <a:gd name="connsiteY42" fmla="*/ 454131 h 589818"/>
                <a:gd name="connsiteX43" fmla="*/ 264402 w 453258"/>
                <a:gd name="connsiteY43" fmla="*/ 495389 h 589818"/>
                <a:gd name="connsiteX44" fmla="*/ 265854 w 453258"/>
                <a:gd name="connsiteY44" fmla="*/ 499747 h 589818"/>
                <a:gd name="connsiteX45" fmla="*/ 274571 w 453258"/>
                <a:gd name="connsiteY45" fmla="*/ 508464 h 589818"/>
                <a:gd name="connsiteX46" fmla="*/ 286193 w 453258"/>
                <a:gd name="connsiteY46" fmla="*/ 520086 h 589818"/>
                <a:gd name="connsiteX47" fmla="*/ 293457 w 453258"/>
                <a:gd name="connsiteY47" fmla="*/ 522991 h 589818"/>
                <a:gd name="connsiteX48" fmla="*/ 303626 w 453258"/>
                <a:gd name="connsiteY48" fmla="*/ 527350 h 589818"/>
                <a:gd name="connsiteX49" fmla="*/ 321059 w 453258"/>
                <a:gd name="connsiteY49" fmla="*/ 534613 h 589818"/>
                <a:gd name="connsiteX50" fmla="*/ 338492 w 453258"/>
                <a:gd name="connsiteY50" fmla="*/ 544783 h 589818"/>
                <a:gd name="connsiteX51" fmla="*/ 344303 w 453258"/>
                <a:gd name="connsiteY51" fmla="*/ 549141 h 589818"/>
                <a:gd name="connsiteX52" fmla="*/ 348661 w 453258"/>
                <a:gd name="connsiteY52" fmla="*/ 554952 h 589818"/>
                <a:gd name="connsiteX53" fmla="*/ 350114 w 453258"/>
                <a:gd name="connsiteY53" fmla="*/ 559310 h 589818"/>
                <a:gd name="connsiteX54" fmla="*/ 350114 w 453258"/>
                <a:gd name="connsiteY54" fmla="*/ 565121 h 589818"/>
                <a:gd name="connsiteX55" fmla="*/ 348661 w 453258"/>
                <a:gd name="connsiteY55" fmla="*/ 570932 h 589818"/>
                <a:gd name="connsiteX56" fmla="*/ 342850 w 453258"/>
                <a:gd name="connsiteY56" fmla="*/ 575291 h 589818"/>
                <a:gd name="connsiteX57" fmla="*/ 335587 w 453258"/>
                <a:gd name="connsiteY57" fmla="*/ 578196 h 589818"/>
                <a:gd name="connsiteX58" fmla="*/ 321059 w 453258"/>
                <a:gd name="connsiteY58" fmla="*/ 582554 h 589818"/>
                <a:gd name="connsiteX59" fmla="*/ 305079 w 453258"/>
                <a:gd name="connsiteY59" fmla="*/ 586913 h 589818"/>
                <a:gd name="connsiteX60" fmla="*/ 283287 w 453258"/>
                <a:gd name="connsiteY60" fmla="*/ 588365 h 589818"/>
                <a:gd name="connsiteX61" fmla="*/ 255685 w 453258"/>
                <a:gd name="connsiteY61" fmla="*/ 589818 h 589818"/>
                <a:gd name="connsiteX62" fmla="*/ 238252 w 453258"/>
                <a:gd name="connsiteY62" fmla="*/ 589818 h 589818"/>
                <a:gd name="connsiteX63" fmla="*/ 225177 w 453258"/>
                <a:gd name="connsiteY63" fmla="*/ 589818 h 589818"/>
                <a:gd name="connsiteX64" fmla="*/ 225177 w 453258"/>
                <a:gd name="connsiteY64" fmla="*/ 589410 h 589818"/>
                <a:gd name="connsiteX65" fmla="*/ 191764 w 453258"/>
                <a:gd name="connsiteY65" fmla="*/ 588365 h 589818"/>
                <a:gd name="connsiteX66" fmla="*/ 171425 w 453258"/>
                <a:gd name="connsiteY66" fmla="*/ 586913 h 589818"/>
                <a:gd name="connsiteX67" fmla="*/ 153992 w 453258"/>
                <a:gd name="connsiteY67" fmla="*/ 582554 h 589818"/>
                <a:gd name="connsiteX68" fmla="*/ 140918 w 453258"/>
                <a:gd name="connsiteY68" fmla="*/ 578196 h 589818"/>
                <a:gd name="connsiteX69" fmla="*/ 130748 w 453258"/>
                <a:gd name="connsiteY69" fmla="*/ 575291 h 589818"/>
                <a:gd name="connsiteX70" fmla="*/ 122032 w 453258"/>
                <a:gd name="connsiteY70" fmla="*/ 570932 h 589818"/>
                <a:gd name="connsiteX71" fmla="*/ 119126 w 453258"/>
                <a:gd name="connsiteY71" fmla="*/ 565121 h 589818"/>
                <a:gd name="connsiteX72" fmla="*/ 120579 w 453258"/>
                <a:gd name="connsiteY72" fmla="*/ 559310 h 589818"/>
                <a:gd name="connsiteX73" fmla="*/ 124937 w 453258"/>
                <a:gd name="connsiteY73" fmla="*/ 554952 h 589818"/>
                <a:gd name="connsiteX74" fmla="*/ 127843 w 453258"/>
                <a:gd name="connsiteY74" fmla="*/ 549141 h 589818"/>
                <a:gd name="connsiteX75" fmla="*/ 136559 w 453258"/>
                <a:gd name="connsiteY75" fmla="*/ 544783 h 589818"/>
                <a:gd name="connsiteX76" fmla="*/ 155445 w 453258"/>
                <a:gd name="connsiteY76" fmla="*/ 534613 h 589818"/>
                <a:gd name="connsiteX77" fmla="*/ 175784 w 453258"/>
                <a:gd name="connsiteY77" fmla="*/ 527350 h 589818"/>
                <a:gd name="connsiteX78" fmla="*/ 185953 w 453258"/>
                <a:gd name="connsiteY78" fmla="*/ 522991 h 589818"/>
                <a:gd name="connsiteX79" fmla="*/ 193217 w 453258"/>
                <a:gd name="connsiteY79" fmla="*/ 520086 h 589818"/>
                <a:gd name="connsiteX80" fmla="*/ 203386 w 453258"/>
                <a:gd name="connsiteY80" fmla="*/ 508464 h 589818"/>
                <a:gd name="connsiteX81" fmla="*/ 209197 w 453258"/>
                <a:gd name="connsiteY81" fmla="*/ 499747 h 589818"/>
                <a:gd name="connsiteX82" fmla="*/ 210650 w 453258"/>
                <a:gd name="connsiteY82" fmla="*/ 495389 h 589818"/>
                <a:gd name="connsiteX83" fmla="*/ 210650 w 453258"/>
                <a:gd name="connsiteY83" fmla="*/ 452049 h 589818"/>
                <a:gd name="connsiteX84" fmla="*/ 200480 w 453258"/>
                <a:gd name="connsiteY84" fmla="*/ 450354 h 589818"/>
                <a:gd name="connsiteX85" fmla="*/ 177236 w 453258"/>
                <a:gd name="connsiteY85" fmla="*/ 444543 h 589818"/>
                <a:gd name="connsiteX86" fmla="*/ 153992 w 453258"/>
                <a:gd name="connsiteY86" fmla="*/ 434374 h 589818"/>
                <a:gd name="connsiteX87" fmla="*/ 132200 w 453258"/>
                <a:gd name="connsiteY87" fmla="*/ 425657 h 589818"/>
                <a:gd name="connsiteX88" fmla="*/ 110409 w 453258"/>
                <a:gd name="connsiteY88" fmla="*/ 414035 h 589818"/>
                <a:gd name="connsiteX89" fmla="*/ 92976 w 453258"/>
                <a:gd name="connsiteY89" fmla="*/ 398055 h 589818"/>
                <a:gd name="connsiteX90" fmla="*/ 75543 w 453258"/>
                <a:gd name="connsiteY90" fmla="*/ 382075 h 589818"/>
                <a:gd name="connsiteX91" fmla="*/ 58110 w 453258"/>
                <a:gd name="connsiteY91" fmla="*/ 364641 h 589818"/>
                <a:gd name="connsiteX92" fmla="*/ 43583 w 453258"/>
                <a:gd name="connsiteY92" fmla="*/ 344303 h 589818"/>
                <a:gd name="connsiteX93" fmla="*/ 30508 w 453258"/>
                <a:gd name="connsiteY93" fmla="*/ 322512 h 589818"/>
                <a:gd name="connsiteX94" fmla="*/ 20339 w 453258"/>
                <a:gd name="connsiteY94" fmla="*/ 300720 h 589818"/>
                <a:gd name="connsiteX95" fmla="*/ 11622 w 453258"/>
                <a:gd name="connsiteY95" fmla="*/ 277476 h 589818"/>
                <a:gd name="connsiteX96" fmla="*/ 5811 w 453258"/>
                <a:gd name="connsiteY96" fmla="*/ 254232 h 589818"/>
                <a:gd name="connsiteX97" fmla="*/ 2906 w 453258"/>
                <a:gd name="connsiteY97" fmla="*/ 230988 h 589818"/>
                <a:gd name="connsiteX98" fmla="*/ 0 w 453258"/>
                <a:gd name="connsiteY98" fmla="*/ 203386 h 589818"/>
                <a:gd name="connsiteX99" fmla="*/ 2906 w 453258"/>
                <a:gd name="connsiteY99" fmla="*/ 172878 h 589818"/>
                <a:gd name="connsiteX100" fmla="*/ 8717 w 453258"/>
                <a:gd name="connsiteY100" fmla="*/ 143823 h 589818"/>
                <a:gd name="connsiteX101" fmla="*/ 15980 w 453258"/>
                <a:gd name="connsiteY101" fmla="*/ 114768 h 589818"/>
                <a:gd name="connsiteX102" fmla="*/ 27602 w 453258"/>
                <a:gd name="connsiteY102" fmla="*/ 88618 h 589818"/>
                <a:gd name="connsiteX103" fmla="*/ 43583 w 453258"/>
                <a:gd name="connsiteY103" fmla="*/ 63921 h 589818"/>
                <a:gd name="connsiteX104" fmla="*/ 61016 w 453258"/>
                <a:gd name="connsiteY104" fmla="*/ 39224 h 589818"/>
                <a:gd name="connsiteX105" fmla="*/ 81354 w 453258"/>
                <a:gd name="connsiteY105" fmla="*/ 20339 h 58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3258" h="589818">
                  <a:moveTo>
                    <a:pt x="103145" y="0"/>
                  </a:moveTo>
                  <a:lnTo>
                    <a:pt x="120578" y="23244"/>
                  </a:lnTo>
                  <a:lnTo>
                    <a:pt x="100240" y="42130"/>
                  </a:lnTo>
                  <a:lnTo>
                    <a:pt x="82807" y="59563"/>
                  </a:lnTo>
                  <a:lnTo>
                    <a:pt x="66827" y="78449"/>
                  </a:lnTo>
                  <a:lnTo>
                    <a:pt x="53752" y="103146"/>
                  </a:lnTo>
                  <a:lnTo>
                    <a:pt x="43583" y="126390"/>
                  </a:lnTo>
                  <a:lnTo>
                    <a:pt x="36319" y="149634"/>
                  </a:lnTo>
                  <a:lnTo>
                    <a:pt x="31961" y="177236"/>
                  </a:lnTo>
                  <a:lnTo>
                    <a:pt x="30508" y="203386"/>
                  </a:lnTo>
                  <a:lnTo>
                    <a:pt x="30508" y="226630"/>
                  </a:lnTo>
                  <a:lnTo>
                    <a:pt x="33413" y="248421"/>
                  </a:lnTo>
                  <a:lnTo>
                    <a:pt x="39224" y="270212"/>
                  </a:lnTo>
                  <a:lnTo>
                    <a:pt x="47941" y="289098"/>
                  </a:lnTo>
                  <a:lnTo>
                    <a:pt x="58110" y="309437"/>
                  </a:lnTo>
                  <a:lnTo>
                    <a:pt x="66827" y="328323"/>
                  </a:lnTo>
                  <a:lnTo>
                    <a:pt x="81354" y="344303"/>
                  </a:lnTo>
                  <a:lnTo>
                    <a:pt x="94429" y="360283"/>
                  </a:lnTo>
                  <a:lnTo>
                    <a:pt x="110409" y="376264"/>
                  </a:lnTo>
                  <a:lnTo>
                    <a:pt x="127842" y="387886"/>
                  </a:lnTo>
                  <a:lnTo>
                    <a:pt x="146728" y="399508"/>
                  </a:lnTo>
                  <a:lnTo>
                    <a:pt x="165614" y="409677"/>
                  </a:lnTo>
                  <a:lnTo>
                    <a:pt x="185952" y="416941"/>
                  </a:lnTo>
                  <a:lnTo>
                    <a:pt x="207743" y="421299"/>
                  </a:lnTo>
                  <a:lnTo>
                    <a:pt x="228082" y="425657"/>
                  </a:lnTo>
                  <a:lnTo>
                    <a:pt x="252779" y="427110"/>
                  </a:lnTo>
                  <a:lnTo>
                    <a:pt x="280381" y="425657"/>
                  </a:lnTo>
                  <a:lnTo>
                    <a:pt x="305078" y="419846"/>
                  </a:lnTo>
                  <a:lnTo>
                    <a:pt x="329774" y="414035"/>
                  </a:lnTo>
                  <a:lnTo>
                    <a:pt x="353018" y="400960"/>
                  </a:lnTo>
                  <a:lnTo>
                    <a:pt x="374810" y="389338"/>
                  </a:lnTo>
                  <a:lnTo>
                    <a:pt x="396601" y="373358"/>
                  </a:lnTo>
                  <a:lnTo>
                    <a:pt x="414034" y="358830"/>
                  </a:lnTo>
                  <a:lnTo>
                    <a:pt x="430014" y="338492"/>
                  </a:lnTo>
                  <a:lnTo>
                    <a:pt x="453258" y="355925"/>
                  </a:lnTo>
                  <a:lnTo>
                    <a:pt x="432920" y="377716"/>
                  </a:lnTo>
                  <a:lnTo>
                    <a:pt x="414034" y="398055"/>
                  </a:lnTo>
                  <a:lnTo>
                    <a:pt x="389337" y="414035"/>
                  </a:lnTo>
                  <a:lnTo>
                    <a:pt x="366093" y="428563"/>
                  </a:lnTo>
                  <a:lnTo>
                    <a:pt x="338491" y="440185"/>
                  </a:lnTo>
                  <a:lnTo>
                    <a:pt x="310889" y="448901"/>
                  </a:lnTo>
                  <a:lnTo>
                    <a:pt x="281834" y="453259"/>
                  </a:lnTo>
                  <a:lnTo>
                    <a:pt x="264402" y="454131"/>
                  </a:lnTo>
                  <a:lnTo>
                    <a:pt x="264402" y="495389"/>
                  </a:lnTo>
                  <a:lnTo>
                    <a:pt x="265854" y="499747"/>
                  </a:lnTo>
                  <a:lnTo>
                    <a:pt x="274571" y="508464"/>
                  </a:lnTo>
                  <a:lnTo>
                    <a:pt x="286193" y="520086"/>
                  </a:lnTo>
                  <a:lnTo>
                    <a:pt x="293457" y="522991"/>
                  </a:lnTo>
                  <a:lnTo>
                    <a:pt x="303626" y="527350"/>
                  </a:lnTo>
                  <a:lnTo>
                    <a:pt x="321059" y="534613"/>
                  </a:lnTo>
                  <a:lnTo>
                    <a:pt x="338492" y="544783"/>
                  </a:lnTo>
                  <a:lnTo>
                    <a:pt x="344303" y="549141"/>
                  </a:lnTo>
                  <a:lnTo>
                    <a:pt x="348661" y="554952"/>
                  </a:lnTo>
                  <a:lnTo>
                    <a:pt x="350114" y="559310"/>
                  </a:lnTo>
                  <a:lnTo>
                    <a:pt x="350114" y="565121"/>
                  </a:lnTo>
                  <a:lnTo>
                    <a:pt x="348661" y="570932"/>
                  </a:lnTo>
                  <a:lnTo>
                    <a:pt x="342850" y="575291"/>
                  </a:lnTo>
                  <a:lnTo>
                    <a:pt x="335587" y="578196"/>
                  </a:lnTo>
                  <a:lnTo>
                    <a:pt x="321059" y="582554"/>
                  </a:lnTo>
                  <a:lnTo>
                    <a:pt x="305079" y="586913"/>
                  </a:lnTo>
                  <a:lnTo>
                    <a:pt x="283287" y="588365"/>
                  </a:lnTo>
                  <a:lnTo>
                    <a:pt x="255685" y="589818"/>
                  </a:lnTo>
                  <a:lnTo>
                    <a:pt x="238252" y="589818"/>
                  </a:lnTo>
                  <a:lnTo>
                    <a:pt x="225177" y="589818"/>
                  </a:lnTo>
                  <a:lnTo>
                    <a:pt x="225177" y="589410"/>
                  </a:lnTo>
                  <a:lnTo>
                    <a:pt x="191764" y="588365"/>
                  </a:lnTo>
                  <a:lnTo>
                    <a:pt x="171425" y="586913"/>
                  </a:lnTo>
                  <a:lnTo>
                    <a:pt x="153992" y="582554"/>
                  </a:lnTo>
                  <a:lnTo>
                    <a:pt x="140918" y="578196"/>
                  </a:lnTo>
                  <a:lnTo>
                    <a:pt x="130748" y="575291"/>
                  </a:lnTo>
                  <a:lnTo>
                    <a:pt x="122032" y="570932"/>
                  </a:lnTo>
                  <a:lnTo>
                    <a:pt x="119126" y="565121"/>
                  </a:lnTo>
                  <a:lnTo>
                    <a:pt x="120579" y="559310"/>
                  </a:lnTo>
                  <a:lnTo>
                    <a:pt x="124937" y="554952"/>
                  </a:lnTo>
                  <a:lnTo>
                    <a:pt x="127843" y="549141"/>
                  </a:lnTo>
                  <a:lnTo>
                    <a:pt x="136559" y="544783"/>
                  </a:lnTo>
                  <a:lnTo>
                    <a:pt x="155445" y="534613"/>
                  </a:lnTo>
                  <a:lnTo>
                    <a:pt x="175784" y="527350"/>
                  </a:lnTo>
                  <a:lnTo>
                    <a:pt x="185953" y="522991"/>
                  </a:lnTo>
                  <a:lnTo>
                    <a:pt x="193217" y="520086"/>
                  </a:lnTo>
                  <a:lnTo>
                    <a:pt x="203386" y="508464"/>
                  </a:lnTo>
                  <a:lnTo>
                    <a:pt x="209197" y="499747"/>
                  </a:lnTo>
                  <a:lnTo>
                    <a:pt x="210650" y="495389"/>
                  </a:lnTo>
                  <a:lnTo>
                    <a:pt x="210650" y="452049"/>
                  </a:lnTo>
                  <a:lnTo>
                    <a:pt x="200480" y="450354"/>
                  </a:lnTo>
                  <a:lnTo>
                    <a:pt x="177236" y="444543"/>
                  </a:lnTo>
                  <a:lnTo>
                    <a:pt x="153992" y="434374"/>
                  </a:lnTo>
                  <a:lnTo>
                    <a:pt x="132200" y="425657"/>
                  </a:lnTo>
                  <a:lnTo>
                    <a:pt x="110409" y="414035"/>
                  </a:lnTo>
                  <a:lnTo>
                    <a:pt x="92976" y="398055"/>
                  </a:lnTo>
                  <a:lnTo>
                    <a:pt x="75543" y="382075"/>
                  </a:lnTo>
                  <a:lnTo>
                    <a:pt x="58110" y="364641"/>
                  </a:lnTo>
                  <a:lnTo>
                    <a:pt x="43583" y="344303"/>
                  </a:lnTo>
                  <a:lnTo>
                    <a:pt x="30508" y="322512"/>
                  </a:lnTo>
                  <a:lnTo>
                    <a:pt x="20339" y="300720"/>
                  </a:lnTo>
                  <a:lnTo>
                    <a:pt x="11622" y="277476"/>
                  </a:lnTo>
                  <a:lnTo>
                    <a:pt x="5811" y="254232"/>
                  </a:lnTo>
                  <a:lnTo>
                    <a:pt x="2906" y="230988"/>
                  </a:lnTo>
                  <a:lnTo>
                    <a:pt x="0" y="203386"/>
                  </a:lnTo>
                  <a:lnTo>
                    <a:pt x="2906" y="172878"/>
                  </a:lnTo>
                  <a:lnTo>
                    <a:pt x="8717" y="143823"/>
                  </a:lnTo>
                  <a:lnTo>
                    <a:pt x="15980" y="114768"/>
                  </a:lnTo>
                  <a:lnTo>
                    <a:pt x="27602" y="88618"/>
                  </a:lnTo>
                  <a:lnTo>
                    <a:pt x="43583" y="63921"/>
                  </a:lnTo>
                  <a:lnTo>
                    <a:pt x="61016" y="39224"/>
                  </a:lnTo>
                  <a:lnTo>
                    <a:pt x="81354" y="2033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6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16"/>
          <p:cNvSpPr>
            <a:spLocks/>
          </p:cNvSpPr>
          <p:nvPr/>
        </p:nvSpPr>
        <p:spPr bwMode="auto">
          <a:xfrm>
            <a:off x="3253579" y="3825283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1"/>
          <p:cNvSpPr>
            <a:spLocks noEditPoints="1"/>
          </p:cNvSpPr>
          <p:nvPr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7135292" y="3933188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10"/>
          <p:cNvSpPr>
            <a:spLocks/>
          </p:cNvSpPr>
          <p:nvPr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51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梯形 49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Freeform 8"/>
          <p:cNvSpPr>
            <a:spLocks noEditPoints="1"/>
          </p:cNvSpPr>
          <p:nvPr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>
            <a:off x="2539744" y="169048"/>
            <a:ext cx="312813" cy="378924"/>
          </a:xfrm>
          <a:custGeom>
            <a:avLst/>
            <a:gdLst>
              <a:gd name="T0" fmla="*/ 0 w 161"/>
              <a:gd name="T1" fmla="*/ 196 h 196"/>
              <a:gd name="T2" fmla="*/ 20 w 161"/>
              <a:gd name="T3" fmla="*/ 148 h 196"/>
              <a:gd name="T4" fmla="*/ 41 w 161"/>
              <a:gd name="T5" fmla="*/ 132 h 196"/>
              <a:gd name="T6" fmla="*/ 124 w 161"/>
              <a:gd name="T7" fmla="*/ 132 h 196"/>
              <a:gd name="T8" fmla="*/ 144 w 161"/>
              <a:gd name="T9" fmla="*/ 148 h 196"/>
              <a:gd name="T10" fmla="*/ 161 w 161"/>
              <a:gd name="T11" fmla="*/ 196 h 196"/>
              <a:gd name="T12" fmla="*/ 0 w 161"/>
              <a:gd name="T13" fmla="*/ 196 h 196"/>
              <a:gd name="T14" fmla="*/ 80 w 161"/>
              <a:gd name="T15" fmla="*/ 128 h 196"/>
              <a:gd name="T16" fmla="*/ 16 w 161"/>
              <a:gd name="T17" fmla="*/ 64 h 196"/>
              <a:gd name="T18" fmla="*/ 80 w 161"/>
              <a:gd name="T19" fmla="*/ 0 h 196"/>
              <a:gd name="T20" fmla="*/ 144 w 161"/>
              <a:gd name="T21" fmla="*/ 64 h 196"/>
              <a:gd name="T22" fmla="*/ 80 w 161"/>
              <a:gd name="T23" fmla="*/ 128 h 196"/>
              <a:gd name="T24" fmla="*/ 70 w 161"/>
              <a:gd name="T25" fmla="*/ 17 h 196"/>
              <a:gd name="T26" fmla="*/ 31 w 161"/>
              <a:gd name="T27" fmla="*/ 64 h 196"/>
              <a:gd name="T28" fmla="*/ 80 w 161"/>
              <a:gd name="T29" fmla="*/ 113 h 196"/>
              <a:gd name="T30" fmla="*/ 129 w 161"/>
              <a:gd name="T31" fmla="*/ 64 h 196"/>
              <a:gd name="T32" fmla="*/ 70 w 161"/>
              <a:gd name="T33" fmla="*/ 17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96">
                <a:moveTo>
                  <a:pt x="0" y="196"/>
                </a:moveTo>
                <a:cubicBezTo>
                  <a:pt x="20" y="148"/>
                  <a:pt x="20" y="148"/>
                  <a:pt x="20" y="148"/>
                </a:cubicBezTo>
                <a:cubicBezTo>
                  <a:pt x="20" y="148"/>
                  <a:pt x="25" y="132"/>
                  <a:pt x="41" y="132"/>
                </a:cubicBezTo>
                <a:cubicBezTo>
                  <a:pt x="124" y="132"/>
                  <a:pt x="124" y="132"/>
                  <a:pt x="124" y="132"/>
                </a:cubicBezTo>
                <a:cubicBezTo>
                  <a:pt x="139" y="132"/>
                  <a:pt x="144" y="148"/>
                  <a:pt x="144" y="148"/>
                </a:cubicBezTo>
                <a:cubicBezTo>
                  <a:pt x="161" y="196"/>
                  <a:pt x="161" y="196"/>
                  <a:pt x="161" y="196"/>
                </a:cubicBezTo>
                <a:lnTo>
                  <a:pt x="0" y="196"/>
                </a:lnTo>
                <a:close/>
                <a:moveTo>
                  <a:pt x="80" y="128"/>
                </a:moveTo>
                <a:cubicBezTo>
                  <a:pt x="45" y="128"/>
                  <a:pt x="16" y="99"/>
                  <a:pt x="16" y="64"/>
                </a:cubicBezTo>
                <a:cubicBezTo>
                  <a:pt x="16" y="29"/>
                  <a:pt x="45" y="0"/>
                  <a:pt x="80" y="0"/>
                </a:cubicBezTo>
                <a:cubicBezTo>
                  <a:pt x="116" y="0"/>
                  <a:pt x="144" y="29"/>
                  <a:pt x="144" y="64"/>
                </a:cubicBezTo>
                <a:cubicBezTo>
                  <a:pt x="144" y="99"/>
                  <a:pt x="116" y="128"/>
                  <a:pt x="80" y="128"/>
                </a:cubicBezTo>
                <a:close/>
                <a:moveTo>
                  <a:pt x="70" y="17"/>
                </a:moveTo>
                <a:cubicBezTo>
                  <a:pt x="50" y="24"/>
                  <a:pt x="74" y="49"/>
                  <a:pt x="31" y="64"/>
                </a:cubicBezTo>
                <a:cubicBezTo>
                  <a:pt x="31" y="91"/>
                  <a:pt x="53" y="113"/>
                  <a:pt x="80" y="113"/>
                </a:cubicBezTo>
                <a:cubicBezTo>
                  <a:pt x="107" y="113"/>
                  <a:pt x="129" y="91"/>
                  <a:pt x="129" y="64"/>
                </a:cubicBezTo>
                <a:cubicBezTo>
                  <a:pt x="104" y="43"/>
                  <a:pt x="62" y="53"/>
                  <a:pt x="70" y="1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6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CSS</a:t>
            </a:r>
            <a:r>
              <a:rPr lang="zh-CN" altLang="en-US" sz="2000" dirty="0" smtClean="0">
                <a:solidFill>
                  <a:schemeClr val="bg1"/>
                </a:solidFill>
              </a:rPr>
              <a:t>表现：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4730" y="2019791"/>
            <a:ext cx="429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初始化、提高样式重复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使用率（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器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权重高、可复用性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差应尽量避免使用）、兼容性处理（渐变、圆角、）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70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样式初始化：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10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尽量避免用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80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兼容性处理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9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JS</a:t>
            </a:r>
            <a:r>
              <a:rPr lang="zh-CN" altLang="en-US" sz="2000" dirty="0" smtClean="0">
                <a:solidFill>
                  <a:schemeClr val="bg1"/>
                </a:solidFill>
              </a:rPr>
              <a:t>行为：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0645" y="2204457"/>
            <a:ext cx="429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代码简写、</a:t>
            </a:r>
            <a:r>
              <a:rPr lang="zh-CN" altLang="en-US" sz="1600" dirty="0">
                <a:solidFill>
                  <a:schemeClr val="bg1"/>
                </a:solidFill>
              </a:rPr>
              <a:t>从</a:t>
            </a:r>
            <a:r>
              <a:rPr lang="en-US" altLang="zh-CN" sz="1600" dirty="0">
                <a:solidFill>
                  <a:schemeClr val="bg1"/>
                </a:solidFill>
              </a:rPr>
              <a:t>JavaScript</a:t>
            </a:r>
            <a:r>
              <a:rPr lang="zh-CN" altLang="en-US" sz="1600" dirty="0">
                <a:solidFill>
                  <a:schemeClr val="bg1"/>
                </a:solidFill>
              </a:rPr>
              <a:t>代码中分离</a:t>
            </a:r>
            <a:r>
              <a:rPr lang="en-US" altLang="zh-CN" sz="1600" dirty="0">
                <a:solidFill>
                  <a:schemeClr val="bg1"/>
                </a:solidFill>
              </a:rPr>
              <a:t>CSS</a:t>
            </a:r>
            <a:r>
              <a:rPr lang="zh-CN" altLang="en-US" sz="1600" dirty="0">
                <a:solidFill>
                  <a:schemeClr val="bg1"/>
                </a:solidFill>
              </a:rPr>
              <a:t>样式和</a:t>
            </a:r>
            <a:r>
              <a:rPr lang="en-US" altLang="zh-CN" sz="1600" dirty="0">
                <a:solidFill>
                  <a:schemeClr val="bg1"/>
                </a:solidFill>
              </a:rPr>
              <a:t>HTML</a:t>
            </a:r>
            <a:r>
              <a:rPr lang="zh-CN" altLang="en-US" sz="1600" dirty="0" smtClean="0">
                <a:solidFill>
                  <a:schemeClr val="bg1"/>
                </a:solidFill>
              </a:rPr>
              <a:t>结构、命名、注释、局部作用域、事件添加、表单校验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70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代码简写：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756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从</a:t>
            </a:r>
            <a:r>
              <a:rPr lang="en-US" altLang="zh-CN" sz="2000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000" dirty="0" smtClean="0">
                <a:solidFill>
                  <a:schemeClr val="bg1"/>
                </a:solidFill>
              </a:rPr>
              <a:t>代码中分离</a:t>
            </a:r>
            <a:r>
              <a:rPr lang="en-US" altLang="zh-CN" sz="2000" dirty="0">
                <a:solidFill>
                  <a:schemeClr val="bg1"/>
                </a:solidFill>
              </a:rPr>
              <a:t>CSS</a:t>
            </a:r>
            <a:r>
              <a:rPr lang="zh-CN" altLang="en-US" sz="2000" dirty="0" smtClean="0">
                <a:solidFill>
                  <a:schemeClr val="bg1"/>
                </a:solidFill>
              </a:rPr>
              <a:t>样式和</a:t>
            </a:r>
            <a:r>
              <a:rPr lang="en-US" altLang="zh-CN" sz="2000" dirty="0" smtClean="0">
                <a:solidFill>
                  <a:schemeClr val="bg1"/>
                </a:solidFill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</a:rPr>
              <a:t>结构：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52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语义化</a:t>
            </a:r>
            <a:r>
              <a:rPr lang="zh-CN" altLang="en-US" sz="2000" dirty="0" smtClean="0">
                <a:solidFill>
                  <a:schemeClr val="bg1"/>
                </a:solidFill>
              </a:rPr>
              <a:t>命名：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2570" y="2506494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钩子命名：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735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注释：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99107" y="457200"/>
            <a:ext cx="4390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避免使用 </a:t>
            </a:r>
            <a:r>
              <a:rPr lang="en-US" altLang="zh-CN" sz="1600" dirty="0">
                <a:solidFill>
                  <a:schemeClr val="bg1"/>
                </a:solidFill>
              </a:rPr>
              <a:t>/*...*/ </a:t>
            </a:r>
            <a:r>
              <a:rPr lang="zh-CN" altLang="en-US" sz="1600" dirty="0">
                <a:solidFill>
                  <a:schemeClr val="bg1"/>
                </a:solidFill>
              </a:rPr>
              <a:t>这样的多行注释。有多行注释内容时，使用多个单行注释。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044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局部作用</a:t>
            </a:r>
            <a:r>
              <a:rPr lang="zh-CN" altLang="en-US" sz="2000" dirty="0" smtClean="0">
                <a:solidFill>
                  <a:schemeClr val="bg1"/>
                </a:solidFill>
              </a:rPr>
              <a:t>域：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50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87557" y="2186597"/>
            <a:ext cx="38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一、文件规范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93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事件添加：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28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表单校验：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007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内容占位符 4"/>
          <p:cNvSpPr txBox="1">
            <a:spLocks/>
          </p:cNvSpPr>
          <p:nvPr/>
        </p:nvSpPr>
        <p:spPr>
          <a:xfrm>
            <a:off x="1643975" y="2185434"/>
            <a:ext cx="6119238" cy="1442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5400" dirty="0" smtClean="0">
                <a:solidFill>
                  <a:schemeClr val="bg1"/>
                </a:solidFill>
              </a:rPr>
              <a:t>THANK YOU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77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84635" y="1462392"/>
            <a:ext cx="3059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在存放的时候应根据类别分离开来，放至对应目录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下，遵循结构、表现、行为、分离原则；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68000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入口</a:t>
            </a:r>
            <a:r>
              <a:rPr lang="zh-CN" altLang="en-US" sz="1600" dirty="0" smtClean="0">
                <a:solidFill>
                  <a:schemeClr val="bg1"/>
                </a:solidFill>
              </a:rPr>
              <a:t>文件</a:t>
            </a:r>
            <a:r>
              <a:rPr lang="zh-CN" altLang="en-US" sz="1600" dirty="0">
                <a:solidFill>
                  <a:schemeClr val="bg1"/>
                </a:solidFill>
              </a:rPr>
              <a:t>命名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index.html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style.css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index.js</a:t>
            </a:r>
          </a:p>
          <a:p>
            <a:pPr indent="468000"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45" y="1231466"/>
            <a:ext cx="2723845" cy="271244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文件分离：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137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87557" y="2186597"/>
            <a:ext cx="38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二</a:t>
            </a:r>
            <a:r>
              <a:rPr lang="zh-CN" altLang="en-US" sz="3600" dirty="0" smtClean="0">
                <a:solidFill>
                  <a:schemeClr val="bg1"/>
                </a:solidFill>
              </a:rPr>
              <a:t>、代码规范</a:t>
            </a:r>
            <a:endParaRPr lang="zh-CN" altLang="en-US" sz="36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75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</a:rPr>
              <a:t>结构：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52823" y="1987525"/>
            <a:ext cx="429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代码缩进、标签语义化、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正确的文档类型（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doctype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文件放头部、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文件放尾部、去掉不必要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空行、表单规范、按钮规范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151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635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代码缩进、标签语义化、正确的文档类型（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doctype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15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386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文件放头部、</a:t>
            </a:r>
            <a:r>
              <a:rPr lang="en-US" altLang="zh-CN" sz="2000" dirty="0" err="1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文件放尾部：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10" y="1589434"/>
            <a:ext cx="6137691" cy="329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61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386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47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386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087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02">
      <a:majorFont>
        <a:latin typeface="Calibri"/>
        <a:ea typeface="微软雅黑 Light"/>
        <a:cs typeface=""/>
      </a:majorFont>
      <a:minorFont>
        <a:latin typeface="Calibri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254</Words>
  <Application>Microsoft Office PowerPoint</Application>
  <PresentationFormat>全屏显示(16:9)</PresentationFormat>
  <Paragraphs>29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微软雅黑 Light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dc:description>www.1ppt.com;</dc:description>
  <cp:lastModifiedBy>Flyme</cp:lastModifiedBy>
  <cp:revision>62</cp:revision>
  <dcterms:created xsi:type="dcterms:W3CDTF">2015-06-03T14:42:38Z</dcterms:created>
  <dcterms:modified xsi:type="dcterms:W3CDTF">2018-11-27T13:50:39Z</dcterms:modified>
  <cp:category>www.1www.1ppt.com;ppt.com</cp:category>
  <cp:contentStatus>www.1ppt.com;</cp:contentStatus>
</cp:coreProperties>
</file>