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sldIdLst>
    <p:sldId id="300" r:id="rId2"/>
    <p:sldId id="335" r:id="rId3"/>
    <p:sldId id="325" r:id="rId4"/>
    <p:sldId id="336" r:id="rId5"/>
    <p:sldId id="327" r:id="rId6"/>
    <p:sldId id="334" r:id="rId7"/>
    <p:sldId id="337" r:id="rId8"/>
    <p:sldId id="342" r:id="rId9"/>
    <p:sldId id="343" r:id="rId10"/>
    <p:sldId id="328" r:id="rId11"/>
    <p:sldId id="340" r:id="rId12"/>
    <p:sldId id="339" r:id="rId13"/>
    <p:sldId id="341" r:id="rId14"/>
    <p:sldId id="329" r:id="rId15"/>
    <p:sldId id="330" r:id="rId16"/>
    <p:sldId id="332" r:id="rId17"/>
    <p:sldId id="331" r:id="rId18"/>
    <p:sldId id="333" r:id="rId19"/>
    <p:sldId id="345" r:id="rId20"/>
    <p:sldId id="349" r:id="rId21"/>
    <p:sldId id="346" r:id="rId22"/>
    <p:sldId id="347" r:id="rId23"/>
    <p:sldId id="344" r:id="rId24"/>
    <p:sldId id="348" r:id="rId25"/>
    <p:sldId id="350" r:id="rId26"/>
    <p:sldId id="351" r:id="rId27"/>
    <p:sldId id="352" r:id="rId28"/>
    <p:sldId id="312" r:id="rId29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pos="45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54606C"/>
    <a:srgbClr val="F4D365"/>
    <a:srgbClr val="F47363"/>
    <a:srgbClr val="74BADE"/>
    <a:srgbClr val="37CD91"/>
    <a:srgbClr val="757F89"/>
    <a:srgbClr val="54ABD6"/>
    <a:srgbClr val="349BCE"/>
    <a:srgbClr val="3A99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64" d="100"/>
          <a:sy n="164" d="100"/>
        </p:scale>
        <p:origin x="-120" y="-258"/>
      </p:cViewPr>
      <p:guideLst>
        <p:guide orient="horz" pos="1620"/>
        <p:guide pos="2880"/>
        <p:guide pos="450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AB8A9E-6999-46DF-8856-30F86DD41DC8}" type="datetimeFigureOut">
              <a:rPr lang="zh-CN" altLang="en-US" smtClean="0"/>
              <a:t>2018/12/6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69DC38-3D72-4925-925E-C215806994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8975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C9B5F-1A83-4C3E-AFBB-57FC57FD78D1}" type="datetimeFigureOut">
              <a:rPr lang="zh-CN" altLang="en-US" smtClean="0"/>
              <a:t>2018/12/6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6FE1D-9B3D-4097-B8FA-DA26EF901B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5833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C9B5F-1A83-4C3E-AFBB-57FC57FD78D1}" type="datetimeFigureOut">
              <a:rPr lang="zh-CN" altLang="en-US" smtClean="0"/>
              <a:t>2018/12/6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6FE1D-9B3D-4097-B8FA-DA26EF901B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4700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5"/>
            <a:ext cx="1971675" cy="435887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2" y="273845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C9B5F-1A83-4C3E-AFBB-57FC57FD78D1}" type="datetimeFigureOut">
              <a:rPr lang="zh-CN" altLang="en-US" smtClean="0"/>
              <a:t>2018/12/6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6FE1D-9B3D-4097-B8FA-DA26EF901B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27879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背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5460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895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C9B5F-1A83-4C3E-AFBB-57FC57FD78D1}" type="datetimeFigureOut">
              <a:rPr lang="zh-CN" altLang="en-US" smtClean="0"/>
              <a:t>2018/12/6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6FE1D-9B3D-4097-B8FA-DA26EF901B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1532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5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C9B5F-1A83-4C3E-AFBB-57FC57FD78D1}" type="datetimeFigureOut">
              <a:rPr lang="zh-CN" altLang="en-US" smtClean="0"/>
              <a:t>2018/12/6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6FE1D-9B3D-4097-B8FA-DA26EF901B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4998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C9B5F-1A83-4C3E-AFBB-57FC57FD78D1}" type="datetimeFigureOut">
              <a:rPr lang="zh-CN" altLang="en-US" smtClean="0"/>
              <a:t>2018/12/6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6FE1D-9B3D-4097-B8FA-DA26EF901B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8918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2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2" y="1878806"/>
            <a:ext cx="3887391" cy="276344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C9B5F-1A83-4C3E-AFBB-57FC57FD78D1}" type="datetimeFigureOut">
              <a:rPr lang="zh-CN" altLang="en-US" smtClean="0"/>
              <a:t>2018/12/6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6FE1D-9B3D-4097-B8FA-DA26EF901B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5979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5460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70090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5460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5"/>
          <p:cNvSpPr>
            <a:spLocks noEditPoints="1"/>
          </p:cNvSpPr>
          <p:nvPr userDrawn="1"/>
        </p:nvSpPr>
        <p:spPr bwMode="auto">
          <a:xfrm>
            <a:off x="4933451" y="748800"/>
            <a:ext cx="816735" cy="500635"/>
          </a:xfrm>
          <a:custGeom>
            <a:avLst/>
            <a:gdLst>
              <a:gd name="T0" fmla="*/ 155 w 199"/>
              <a:gd name="T1" fmla="*/ 65 h 121"/>
              <a:gd name="T2" fmla="*/ 103 w 199"/>
              <a:gd name="T3" fmla="*/ 43 h 121"/>
              <a:gd name="T4" fmla="*/ 45 w 199"/>
              <a:gd name="T5" fmla="*/ 65 h 121"/>
              <a:gd name="T6" fmla="*/ 29 w 199"/>
              <a:gd name="T7" fmla="*/ 58 h 121"/>
              <a:gd name="T8" fmla="*/ 29 w 199"/>
              <a:gd name="T9" fmla="*/ 78 h 121"/>
              <a:gd name="T10" fmla="*/ 33 w 199"/>
              <a:gd name="T11" fmla="*/ 84 h 121"/>
              <a:gd name="T12" fmla="*/ 29 w 199"/>
              <a:gd name="T13" fmla="*/ 90 h 121"/>
              <a:gd name="T14" fmla="*/ 33 w 199"/>
              <a:gd name="T15" fmla="*/ 112 h 121"/>
              <a:gd name="T16" fmla="*/ 19 w 199"/>
              <a:gd name="T17" fmla="*/ 112 h 121"/>
              <a:gd name="T18" fmla="*/ 24 w 199"/>
              <a:gd name="T19" fmla="*/ 90 h 121"/>
              <a:gd name="T20" fmla="*/ 20 w 199"/>
              <a:gd name="T21" fmla="*/ 84 h 121"/>
              <a:gd name="T22" fmla="*/ 24 w 199"/>
              <a:gd name="T23" fmla="*/ 78 h 121"/>
              <a:gd name="T24" fmla="*/ 24 w 199"/>
              <a:gd name="T25" fmla="*/ 56 h 121"/>
              <a:gd name="T26" fmla="*/ 0 w 199"/>
              <a:gd name="T27" fmla="*/ 46 h 121"/>
              <a:gd name="T28" fmla="*/ 104 w 199"/>
              <a:gd name="T29" fmla="*/ 0 h 121"/>
              <a:gd name="T30" fmla="*/ 199 w 199"/>
              <a:gd name="T31" fmla="*/ 47 h 121"/>
              <a:gd name="T32" fmla="*/ 155 w 199"/>
              <a:gd name="T33" fmla="*/ 65 h 121"/>
              <a:gd name="T34" fmla="*/ 102 w 199"/>
              <a:gd name="T35" fmla="*/ 54 h 121"/>
              <a:gd name="T36" fmla="*/ 149 w 199"/>
              <a:gd name="T37" fmla="*/ 70 h 121"/>
              <a:gd name="T38" fmla="*/ 149 w 199"/>
              <a:gd name="T39" fmla="*/ 108 h 121"/>
              <a:gd name="T40" fmla="*/ 99 w 199"/>
              <a:gd name="T41" fmla="*/ 121 h 121"/>
              <a:gd name="T42" fmla="*/ 56 w 199"/>
              <a:gd name="T43" fmla="*/ 108 h 121"/>
              <a:gd name="T44" fmla="*/ 56 w 199"/>
              <a:gd name="T45" fmla="*/ 70 h 121"/>
              <a:gd name="T46" fmla="*/ 102 w 199"/>
              <a:gd name="T47" fmla="*/ 54 h 121"/>
              <a:gd name="T48" fmla="*/ 101 w 199"/>
              <a:gd name="T49" fmla="*/ 114 h 121"/>
              <a:gd name="T50" fmla="*/ 139 w 199"/>
              <a:gd name="T51" fmla="*/ 104 h 121"/>
              <a:gd name="T52" fmla="*/ 101 w 199"/>
              <a:gd name="T53" fmla="*/ 95 h 121"/>
              <a:gd name="T54" fmla="*/ 63 w 199"/>
              <a:gd name="T55" fmla="*/ 104 h 121"/>
              <a:gd name="T56" fmla="*/ 101 w 199"/>
              <a:gd name="T57" fmla="*/ 114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199" h="121">
                <a:moveTo>
                  <a:pt x="155" y="65"/>
                </a:moveTo>
                <a:cubicBezTo>
                  <a:pt x="155" y="65"/>
                  <a:pt x="133" y="43"/>
                  <a:pt x="103" y="43"/>
                </a:cubicBezTo>
                <a:cubicBezTo>
                  <a:pt x="74" y="43"/>
                  <a:pt x="45" y="65"/>
                  <a:pt x="45" y="65"/>
                </a:cubicBezTo>
                <a:cubicBezTo>
                  <a:pt x="29" y="58"/>
                  <a:pt x="29" y="58"/>
                  <a:pt x="29" y="58"/>
                </a:cubicBezTo>
                <a:cubicBezTo>
                  <a:pt x="29" y="78"/>
                  <a:pt x="29" y="78"/>
                  <a:pt x="29" y="78"/>
                </a:cubicBezTo>
                <a:cubicBezTo>
                  <a:pt x="31" y="79"/>
                  <a:pt x="33" y="81"/>
                  <a:pt x="33" y="84"/>
                </a:cubicBezTo>
                <a:cubicBezTo>
                  <a:pt x="33" y="87"/>
                  <a:pt x="31" y="89"/>
                  <a:pt x="29" y="90"/>
                </a:cubicBezTo>
                <a:cubicBezTo>
                  <a:pt x="33" y="112"/>
                  <a:pt x="33" y="112"/>
                  <a:pt x="33" y="112"/>
                </a:cubicBezTo>
                <a:cubicBezTo>
                  <a:pt x="19" y="112"/>
                  <a:pt x="19" y="112"/>
                  <a:pt x="19" y="112"/>
                </a:cubicBezTo>
                <a:cubicBezTo>
                  <a:pt x="24" y="90"/>
                  <a:pt x="24" y="90"/>
                  <a:pt x="24" y="90"/>
                </a:cubicBezTo>
                <a:cubicBezTo>
                  <a:pt x="22" y="89"/>
                  <a:pt x="20" y="87"/>
                  <a:pt x="20" y="84"/>
                </a:cubicBezTo>
                <a:cubicBezTo>
                  <a:pt x="20" y="81"/>
                  <a:pt x="22" y="79"/>
                  <a:pt x="24" y="78"/>
                </a:cubicBezTo>
                <a:cubicBezTo>
                  <a:pt x="24" y="56"/>
                  <a:pt x="24" y="56"/>
                  <a:pt x="24" y="56"/>
                </a:cubicBezTo>
                <a:cubicBezTo>
                  <a:pt x="0" y="46"/>
                  <a:pt x="0" y="46"/>
                  <a:pt x="0" y="46"/>
                </a:cubicBezTo>
                <a:cubicBezTo>
                  <a:pt x="104" y="0"/>
                  <a:pt x="104" y="0"/>
                  <a:pt x="104" y="0"/>
                </a:cubicBezTo>
                <a:cubicBezTo>
                  <a:pt x="199" y="47"/>
                  <a:pt x="199" y="47"/>
                  <a:pt x="199" y="47"/>
                </a:cubicBezTo>
                <a:lnTo>
                  <a:pt x="155" y="65"/>
                </a:lnTo>
                <a:close/>
                <a:moveTo>
                  <a:pt x="102" y="54"/>
                </a:moveTo>
                <a:cubicBezTo>
                  <a:pt x="132" y="54"/>
                  <a:pt x="149" y="70"/>
                  <a:pt x="149" y="70"/>
                </a:cubicBezTo>
                <a:cubicBezTo>
                  <a:pt x="149" y="108"/>
                  <a:pt x="149" y="108"/>
                  <a:pt x="149" y="108"/>
                </a:cubicBezTo>
                <a:cubicBezTo>
                  <a:pt x="149" y="108"/>
                  <a:pt x="131" y="121"/>
                  <a:pt x="99" y="121"/>
                </a:cubicBezTo>
                <a:cubicBezTo>
                  <a:pt x="68" y="121"/>
                  <a:pt x="56" y="108"/>
                  <a:pt x="56" y="108"/>
                </a:cubicBezTo>
                <a:cubicBezTo>
                  <a:pt x="56" y="70"/>
                  <a:pt x="56" y="70"/>
                  <a:pt x="56" y="70"/>
                </a:cubicBezTo>
                <a:cubicBezTo>
                  <a:pt x="56" y="70"/>
                  <a:pt x="72" y="54"/>
                  <a:pt x="102" y="54"/>
                </a:cubicBezTo>
                <a:close/>
                <a:moveTo>
                  <a:pt x="101" y="114"/>
                </a:moveTo>
                <a:cubicBezTo>
                  <a:pt x="122" y="114"/>
                  <a:pt x="139" y="110"/>
                  <a:pt x="139" y="104"/>
                </a:cubicBezTo>
                <a:cubicBezTo>
                  <a:pt x="139" y="99"/>
                  <a:pt x="122" y="95"/>
                  <a:pt x="101" y="95"/>
                </a:cubicBezTo>
                <a:cubicBezTo>
                  <a:pt x="80" y="95"/>
                  <a:pt x="63" y="99"/>
                  <a:pt x="63" y="104"/>
                </a:cubicBezTo>
                <a:cubicBezTo>
                  <a:pt x="63" y="110"/>
                  <a:pt x="80" y="114"/>
                  <a:pt x="101" y="114"/>
                </a:cubicBezTo>
                <a:close/>
              </a:path>
            </a:pathLst>
          </a:custGeom>
          <a:solidFill>
            <a:srgbClr val="FFFFFF">
              <a:alpha val="1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" name="Freeform 9"/>
          <p:cNvSpPr>
            <a:spLocks noEditPoints="1"/>
          </p:cNvSpPr>
          <p:nvPr userDrawn="1"/>
        </p:nvSpPr>
        <p:spPr bwMode="auto">
          <a:xfrm>
            <a:off x="4453760" y="1881715"/>
            <a:ext cx="641011" cy="658853"/>
          </a:xfrm>
          <a:custGeom>
            <a:avLst/>
            <a:gdLst>
              <a:gd name="T0" fmla="*/ 161 w 195"/>
              <a:gd name="T1" fmla="*/ 101 h 200"/>
              <a:gd name="T2" fmla="*/ 152 w 195"/>
              <a:gd name="T3" fmla="*/ 99 h 200"/>
              <a:gd name="T4" fmla="*/ 159 w 195"/>
              <a:gd name="T5" fmla="*/ 87 h 200"/>
              <a:gd name="T6" fmla="*/ 161 w 195"/>
              <a:gd name="T7" fmla="*/ 87 h 200"/>
              <a:gd name="T8" fmla="*/ 184 w 195"/>
              <a:gd name="T9" fmla="*/ 46 h 200"/>
              <a:gd name="T10" fmla="*/ 164 w 195"/>
              <a:gd name="T11" fmla="*/ 23 h 200"/>
              <a:gd name="T12" fmla="*/ 164 w 195"/>
              <a:gd name="T13" fmla="*/ 9 h 200"/>
              <a:gd name="T14" fmla="*/ 195 w 195"/>
              <a:gd name="T15" fmla="*/ 46 h 200"/>
              <a:gd name="T16" fmla="*/ 161 w 195"/>
              <a:gd name="T17" fmla="*/ 101 h 200"/>
              <a:gd name="T18" fmla="*/ 98 w 195"/>
              <a:gd name="T19" fmla="*/ 130 h 200"/>
              <a:gd name="T20" fmla="*/ 36 w 195"/>
              <a:gd name="T21" fmla="*/ 40 h 200"/>
              <a:gd name="T22" fmla="*/ 36 w 195"/>
              <a:gd name="T23" fmla="*/ 0 h 200"/>
              <a:gd name="T24" fmla="*/ 160 w 195"/>
              <a:gd name="T25" fmla="*/ 0 h 200"/>
              <a:gd name="T26" fmla="*/ 160 w 195"/>
              <a:gd name="T27" fmla="*/ 40 h 200"/>
              <a:gd name="T28" fmla="*/ 98 w 195"/>
              <a:gd name="T29" fmla="*/ 130 h 200"/>
              <a:gd name="T30" fmla="*/ 67 w 195"/>
              <a:gd name="T31" fmla="*/ 12 h 200"/>
              <a:gd name="T32" fmla="*/ 52 w 195"/>
              <a:gd name="T33" fmla="*/ 12 h 200"/>
              <a:gd name="T34" fmla="*/ 99 w 195"/>
              <a:gd name="T35" fmla="*/ 119 h 200"/>
              <a:gd name="T36" fmla="*/ 67 w 195"/>
              <a:gd name="T37" fmla="*/ 12 h 200"/>
              <a:gd name="T38" fmla="*/ 34 w 195"/>
              <a:gd name="T39" fmla="*/ 87 h 200"/>
              <a:gd name="T40" fmla="*/ 36 w 195"/>
              <a:gd name="T41" fmla="*/ 87 h 200"/>
              <a:gd name="T42" fmla="*/ 43 w 195"/>
              <a:gd name="T43" fmla="*/ 99 h 200"/>
              <a:gd name="T44" fmla="*/ 34 w 195"/>
              <a:gd name="T45" fmla="*/ 101 h 200"/>
              <a:gd name="T46" fmla="*/ 0 w 195"/>
              <a:gd name="T47" fmla="*/ 46 h 200"/>
              <a:gd name="T48" fmla="*/ 31 w 195"/>
              <a:gd name="T49" fmla="*/ 9 h 200"/>
              <a:gd name="T50" fmla="*/ 31 w 195"/>
              <a:gd name="T51" fmla="*/ 23 h 200"/>
              <a:gd name="T52" fmla="*/ 11 w 195"/>
              <a:gd name="T53" fmla="*/ 46 h 200"/>
              <a:gd name="T54" fmla="*/ 34 w 195"/>
              <a:gd name="T55" fmla="*/ 87 h 200"/>
              <a:gd name="T56" fmla="*/ 87 w 195"/>
              <a:gd name="T57" fmla="*/ 147 h 200"/>
              <a:gd name="T58" fmla="*/ 97 w 195"/>
              <a:gd name="T59" fmla="*/ 136 h 200"/>
              <a:gd name="T60" fmla="*/ 108 w 195"/>
              <a:gd name="T61" fmla="*/ 147 h 200"/>
              <a:gd name="T62" fmla="*/ 97 w 195"/>
              <a:gd name="T63" fmla="*/ 157 h 200"/>
              <a:gd name="T64" fmla="*/ 87 w 195"/>
              <a:gd name="T65" fmla="*/ 147 h 200"/>
              <a:gd name="T66" fmla="*/ 128 w 195"/>
              <a:gd name="T67" fmla="*/ 170 h 200"/>
              <a:gd name="T68" fmla="*/ 118 w 195"/>
              <a:gd name="T69" fmla="*/ 180 h 200"/>
              <a:gd name="T70" fmla="*/ 78 w 195"/>
              <a:gd name="T71" fmla="*/ 180 h 200"/>
              <a:gd name="T72" fmla="*/ 68 w 195"/>
              <a:gd name="T73" fmla="*/ 170 h 200"/>
              <a:gd name="T74" fmla="*/ 78 w 195"/>
              <a:gd name="T75" fmla="*/ 160 h 200"/>
              <a:gd name="T76" fmla="*/ 118 w 195"/>
              <a:gd name="T77" fmla="*/ 160 h 200"/>
              <a:gd name="T78" fmla="*/ 128 w 195"/>
              <a:gd name="T79" fmla="*/ 170 h 200"/>
              <a:gd name="T80" fmla="*/ 58 w 195"/>
              <a:gd name="T81" fmla="*/ 184 h 200"/>
              <a:gd name="T82" fmla="*/ 134 w 195"/>
              <a:gd name="T83" fmla="*/ 184 h 200"/>
              <a:gd name="T84" fmla="*/ 144 w 195"/>
              <a:gd name="T85" fmla="*/ 200 h 200"/>
              <a:gd name="T86" fmla="*/ 48 w 195"/>
              <a:gd name="T87" fmla="*/ 200 h 200"/>
              <a:gd name="T88" fmla="*/ 58 w 195"/>
              <a:gd name="T89" fmla="*/ 184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95" h="200">
                <a:moveTo>
                  <a:pt x="161" y="101"/>
                </a:moveTo>
                <a:cubicBezTo>
                  <a:pt x="158" y="101"/>
                  <a:pt x="155" y="100"/>
                  <a:pt x="152" y="99"/>
                </a:cubicBezTo>
                <a:cubicBezTo>
                  <a:pt x="155" y="96"/>
                  <a:pt x="157" y="92"/>
                  <a:pt x="159" y="87"/>
                </a:cubicBezTo>
                <a:cubicBezTo>
                  <a:pt x="159" y="87"/>
                  <a:pt x="160" y="87"/>
                  <a:pt x="161" y="87"/>
                </a:cubicBezTo>
                <a:cubicBezTo>
                  <a:pt x="176" y="87"/>
                  <a:pt x="184" y="64"/>
                  <a:pt x="184" y="46"/>
                </a:cubicBezTo>
                <a:cubicBezTo>
                  <a:pt x="184" y="31"/>
                  <a:pt x="175" y="23"/>
                  <a:pt x="164" y="23"/>
                </a:cubicBezTo>
                <a:cubicBezTo>
                  <a:pt x="164" y="18"/>
                  <a:pt x="164" y="13"/>
                  <a:pt x="164" y="9"/>
                </a:cubicBezTo>
                <a:cubicBezTo>
                  <a:pt x="181" y="9"/>
                  <a:pt x="195" y="23"/>
                  <a:pt x="195" y="46"/>
                </a:cubicBezTo>
                <a:cubicBezTo>
                  <a:pt x="195" y="71"/>
                  <a:pt x="182" y="101"/>
                  <a:pt x="161" y="101"/>
                </a:cubicBezTo>
                <a:close/>
                <a:moveTo>
                  <a:pt x="98" y="130"/>
                </a:moveTo>
                <a:cubicBezTo>
                  <a:pt x="65" y="130"/>
                  <a:pt x="36" y="90"/>
                  <a:pt x="36" y="40"/>
                </a:cubicBezTo>
                <a:cubicBezTo>
                  <a:pt x="36" y="37"/>
                  <a:pt x="36" y="3"/>
                  <a:pt x="36" y="0"/>
                </a:cubicBezTo>
                <a:cubicBezTo>
                  <a:pt x="160" y="0"/>
                  <a:pt x="160" y="0"/>
                  <a:pt x="160" y="0"/>
                </a:cubicBezTo>
                <a:cubicBezTo>
                  <a:pt x="160" y="3"/>
                  <a:pt x="160" y="37"/>
                  <a:pt x="160" y="40"/>
                </a:cubicBezTo>
                <a:cubicBezTo>
                  <a:pt x="160" y="90"/>
                  <a:pt x="131" y="130"/>
                  <a:pt x="98" y="130"/>
                </a:cubicBezTo>
                <a:close/>
                <a:moveTo>
                  <a:pt x="67" y="12"/>
                </a:moveTo>
                <a:cubicBezTo>
                  <a:pt x="52" y="12"/>
                  <a:pt x="52" y="12"/>
                  <a:pt x="52" y="12"/>
                </a:cubicBezTo>
                <a:cubicBezTo>
                  <a:pt x="52" y="12"/>
                  <a:pt x="50" y="116"/>
                  <a:pt x="99" y="119"/>
                </a:cubicBezTo>
                <a:cubicBezTo>
                  <a:pt x="62" y="92"/>
                  <a:pt x="67" y="12"/>
                  <a:pt x="67" y="12"/>
                </a:cubicBezTo>
                <a:close/>
                <a:moveTo>
                  <a:pt x="34" y="87"/>
                </a:moveTo>
                <a:cubicBezTo>
                  <a:pt x="35" y="87"/>
                  <a:pt x="36" y="87"/>
                  <a:pt x="36" y="87"/>
                </a:cubicBezTo>
                <a:cubicBezTo>
                  <a:pt x="38" y="92"/>
                  <a:pt x="40" y="96"/>
                  <a:pt x="43" y="99"/>
                </a:cubicBezTo>
                <a:cubicBezTo>
                  <a:pt x="40" y="100"/>
                  <a:pt x="37" y="101"/>
                  <a:pt x="34" y="101"/>
                </a:cubicBezTo>
                <a:cubicBezTo>
                  <a:pt x="13" y="101"/>
                  <a:pt x="0" y="71"/>
                  <a:pt x="0" y="46"/>
                </a:cubicBezTo>
                <a:cubicBezTo>
                  <a:pt x="0" y="23"/>
                  <a:pt x="14" y="9"/>
                  <a:pt x="31" y="9"/>
                </a:cubicBezTo>
                <a:cubicBezTo>
                  <a:pt x="31" y="13"/>
                  <a:pt x="31" y="18"/>
                  <a:pt x="31" y="23"/>
                </a:cubicBezTo>
                <a:cubicBezTo>
                  <a:pt x="20" y="23"/>
                  <a:pt x="11" y="31"/>
                  <a:pt x="11" y="46"/>
                </a:cubicBezTo>
                <a:cubicBezTo>
                  <a:pt x="11" y="64"/>
                  <a:pt x="19" y="87"/>
                  <a:pt x="34" y="87"/>
                </a:cubicBezTo>
                <a:close/>
                <a:moveTo>
                  <a:pt x="87" y="147"/>
                </a:moveTo>
                <a:cubicBezTo>
                  <a:pt x="87" y="141"/>
                  <a:pt x="91" y="136"/>
                  <a:pt x="97" y="136"/>
                </a:cubicBezTo>
                <a:cubicBezTo>
                  <a:pt x="103" y="136"/>
                  <a:pt x="108" y="141"/>
                  <a:pt x="108" y="147"/>
                </a:cubicBezTo>
                <a:cubicBezTo>
                  <a:pt x="108" y="153"/>
                  <a:pt x="103" y="157"/>
                  <a:pt x="97" y="157"/>
                </a:cubicBezTo>
                <a:cubicBezTo>
                  <a:pt x="91" y="157"/>
                  <a:pt x="87" y="153"/>
                  <a:pt x="87" y="147"/>
                </a:cubicBezTo>
                <a:close/>
                <a:moveTo>
                  <a:pt x="128" y="170"/>
                </a:moveTo>
                <a:cubicBezTo>
                  <a:pt x="128" y="176"/>
                  <a:pt x="123" y="180"/>
                  <a:pt x="118" y="180"/>
                </a:cubicBezTo>
                <a:cubicBezTo>
                  <a:pt x="78" y="180"/>
                  <a:pt x="78" y="180"/>
                  <a:pt x="78" y="180"/>
                </a:cubicBezTo>
                <a:cubicBezTo>
                  <a:pt x="72" y="180"/>
                  <a:pt x="68" y="176"/>
                  <a:pt x="68" y="170"/>
                </a:cubicBezTo>
                <a:cubicBezTo>
                  <a:pt x="68" y="165"/>
                  <a:pt x="72" y="160"/>
                  <a:pt x="78" y="160"/>
                </a:cubicBezTo>
                <a:cubicBezTo>
                  <a:pt x="118" y="160"/>
                  <a:pt x="118" y="160"/>
                  <a:pt x="118" y="160"/>
                </a:cubicBezTo>
                <a:cubicBezTo>
                  <a:pt x="123" y="160"/>
                  <a:pt x="128" y="165"/>
                  <a:pt x="128" y="170"/>
                </a:cubicBezTo>
                <a:close/>
                <a:moveTo>
                  <a:pt x="58" y="184"/>
                </a:moveTo>
                <a:cubicBezTo>
                  <a:pt x="134" y="184"/>
                  <a:pt x="134" y="184"/>
                  <a:pt x="134" y="184"/>
                </a:cubicBezTo>
                <a:cubicBezTo>
                  <a:pt x="143" y="184"/>
                  <a:pt x="144" y="195"/>
                  <a:pt x="144" y="200"/>
                </a:cubicBezTo>
                <a:cubicBezTo>
                  <a:pt x="102" y="200"/>
                  <a:pt x="88" y="200"/>
                  <a:pt x="48" y="200"/>
                </a:cubicBezTo>
                <a:cubicBezTo>
                  <a:pt x="48" y="195"/>
                  <a:pt x="48" y="184"/>
                  <a:pt x="58" y="184"/>
                </a:cubicBezTo>
                <a:close/>
              </a:path>
            </a:pathLst>
          </a:custGeom>
          <a:solidFill>
            <a:srgbClr val="FFFFFF">
              <a:alpha val="1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6" name="Freeform 117"/>
          <p:cNvSpPr>
            <a:spLocks/>
          </p:cNvSpPr>
          <p:nvPr userDrawn="1"/>
        </p:nvSpPr>
        <p:spPr bwMode="auto">
          <a:xfrm>
            <a:off x="8037325" y="824918"/>
            <a:ext cx="562348" cy="849034"/>
          </a:xfrm>
          <a:custGeom>
            <a:avLst/>
            <a:gdLst/>
            <a:ahLst/>
            <a:cxnLst/>
            <a:rect l="l" t="t" r="r" b="b"/>
            <a:pathLst>
              <a:path w="562348" h="849034">
                <a:moveTo>
                  <a:pt x="251402" y="0"/>
                </a:moveTo>
                <a:lnTo>
                  <a:pt x="260224" y="0"/>
                </a:lnTo>
                <a:lnTo>
                  <a:pt x="266840" y="0"/>
                </a:lnTo>
                <a:lnTo>
                  <a:pt x="273456" y="6616"/>
                </a:lnTo>
                <a:lnTo>
                  <a:pt x="275661" y="13232"/>
                </a:lnTo>
                <a:lnTo>
                  <a:pt x="277866" y="17642"/>
                </a:lnTo>
                <a:lnTo>
                  <a:pt x="277866" y="68363"/>
                </a:lnTo>
                <a:lnTo>
                  <a:pt x="286687" y="68363"/>
                </a:lnTo>
                <a:lnTo>
                  <a:pt x="304329" y="74979"/>
                </a:lnTo>
                <a:lnTo>
                  <a:pt x="319766" y="83800"/>
                </a:lnTo>
                <a:lnTo>
                  <a:pt x="335203" y="97032"/>
                </a:lnTo>
                <a:lnTo>
                  <a:pt x="346230" y="110263"/>
                </a:lnTo>
                <a:lnTo>
                  <a:pt x="355051" y="127906"/>
                </a:lnTo>
                <a:lnTo>
                  <a:pt x="361667" y="147753"/>
                </a:lnTo>
                <a:lnTo>
                  <a:pt x="366077" y="165396"/>
                </a:lnTo>
                <a:lnTo>
                  <a:pt x="361667" y="185243"/>
                </a:lnTo>
                <a:lnTo>
                  <a:pt x="355051" y="202885"/>
                </a:lnTo>
                <a:lnTo>
                  <a:pt x="346230" y="218322"/>
                </a:lnTo>
                <a:lnTo>
                  <a:pt x="335203" y="233759"/>
                </a:lnTo>
                <a:lnTo>
                  <a:pt x="322784" y="242630"/>
                </a:lnTo>
                <a:lnTo>
                  <a:pt x="538090" y="716717"/>
                </a:lnTo>
                <a:lnTo>
                  <a:pt x="562348" y="835802"/>
                </a:lnTo>
                <a:lnTo>
                  <a:pt x="476342" y="749796"/>
                </a:lnTo>
                <a:lnTo>
                  <a:pt x="268019" y="300051"/>
                </a:lnTo>
                <a:lnTo>
                  <a:pt x="194065" y="496189"/>
                </a:lnTo>
                <a:lnTo>
                  <a:pt x="92622" y="758617"/>
                </a:lnTo>
                <a:lnTo>
                  <a:pt x="48516" y="802723"/>
                </a:lnTo>
                <a:lnTo>
                  <a:pt x="17642" y="833597"/>
                </a:lnTo>
                <a:lnTo>
                  <a:pt x="6616" y="842418"/>
                </a:lnTo>
                <a:lnTo>
                  <a:pt x="0" y="849034"/>
                </a:lnTo>
                <a:lnTo>
                  <a:pt x="6616" y="818160"/>
                </a:lnTo>
                <a:lnTo>
                  <a:pt x="33079" y="747591"/>
                </a:lnTo>
                <a:lnTo>
                  <a:pt x="110264" y="529268"/>
                </a:lnTo>
                <a:lnTo>
                  <a:pt x="217874" y="247527"/>
                </a:lnTo>
                <a:lnTo>
                  <a:pt x="211707" y="244786"/>
                </a:lnTo>
                <a:lnTo>
                  <a:pt x="198476" y="233759"/>
                </a:lnTo>
                <a:lnTo>
                  <a:pt x="185244" y="218322"/>
                </a:lnTo>
                <a:lnTo>
                  <a:pt x="176423" y="202885"/>
                </a:lnTo>
                <a:lnTo>
                  <a:pt x="172012" y="185243"/>
                </a:lnTo>
                <a:lnTo>
                  <a:pt x="172012" y="165396"/>
                </a:lnTo>
                <a:lnTo>
                  <a:pt x="172012" y="147753"/>
                </a:lnTo>
                <a:lnTo>
                  <a:pt x="176423" y="127906"/>
                </a:lnTo>
                <a:lnTo>
                  <a:pt x="185244" y="110263"/>
                </a:lnTo>
                <a:lnTo>
                  <a:pt x="198476" y="97032"/>
                </a:lnTo>
                <a:lnTo>
                  <a:pt x="211707" y="83800"/>
                </a:lnTo>
                <a:lnTo>
                  <a:pt x="231555" y="74979"/>
                </a:lnTo>
                <a:lnTo>
                  <a:pt x="242581" y="70844"/>
                </a:lnTo>
                <a:lnTo>
                  <a:pt x="242581" y="17642"/>
                </a:lnTo>
                <a:lnTo>
                  <a:pt x="242581" y="13232"/>
                </a:lnTo>
                <a:lnTo>
                  <a:pt x="249197" y="6616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6669078" y="351748"/>
            <a:ext cx="541136" cy="687692"/>
            <a:chOff x="1493838" y="1541463"/>
            <a:chExt cx="381000" cy="484187"/>
          </a:xfrm>
          <a:solidFill>
            <a:srgbClr val="FFFFFF">
              <a:alpha val="10000"/>
            </a:srgbClr>
          </a:solidFill>
        </p:grpSpPr>
        <p:sp>
          <p:nvSpPr>
            <p:cNvPr id="8" name="Freeform 126"/>
            <p:cNvSpPr>
              <a:spLocks noEditPoints="1"/>
            </p:cNvSpPr>
            <p:nvPr/>
          </p:nvSpPr>
          <p:spPr bwMode="auto">
            <a:xfrm>
              <a:off x="1493838" y="1546225"/>
              <a:ext cx="254000" cy="479425"/>
            </a:xfrm>
            <a:custGeom>
              <a:avLst/>
              <a:gdLst>
                <a:gd name="T0" fmla="*/ 160 w 160"/>
                <a:gd name="T1" fmla="*/ 0 h 302"/>
                <a:gd name="T2" fmla="*/ 160 w 160"/>
                <a:gd name="T3" fmla="*/ 302 h 302"/>
                <a:gd name="T4" fmla="*/ 94 w 160"/>
                <a:gd name="T5" fmla="*/ 302 h 302"/>
                <a:gd name="T6" fmla="*/ 94 w 160"/>
                <a:gd name="T7" fmla="*/ 261 h 302"/>
                <a:gd name="T8" fmla="*/ 136 w 160"/>
                <a:gd name="T9" fmla="*/ 261 h 302"/>
                <a:gd name="T10" fmla="*/ 136 w 160"/>
                <a:gd name="T11" fmla="*/ 116 h 302"/>
                <a:gd name="T12" fmla="*/ 136 w 160"/>
                <a:gd name="T13" fmla="*/ 116 h 302"/>
                <a:gd name="T14" fmla="*/ 94 w 160"/>
                <a:gd name="T15" fmla="*/ 189 h 302"/>
                <a:gd name="T16" fmla="*/ 94 w 160"/>
                <a:gd name="T17" fmla="*/ 124 h 302"/>
                <a:gd name="T18" fmla="*/ 160 w 160"/>
                <a:gd name="T19" fmla="*/ 0 h 302"/>
                <a:gd name="T20" fmla="*/ 94 w 160"/>
                <a:gd name="T21" fmla="*/ 302 h 302"/>
                <a:gd name="T22" fmla="*/ 0 w 160"/>
                <a:gd name="T23" fmla="*/ 302 h 302"/>
                <a:gd name="T24" fmla="*/ 94 w 160"/>
                <a:gd name="T25" fmla="*/ 124 h 302"/>
                <a:gd name="T26" fmla="*/ 94 w 160"/>
                <a:gd name="T27" fmla="*/ 189 h 302"/>
                <a:gd name="T28" fmla="*/ 53 w 160"/>
                <a:gd name="T29" fmla="*/ 261 h 302"/>
                <a:gd name="T30" fmla="*/ 94 w 160"/>
                <a:gd name="T31" fmla="*/ 261 h 302"/>
                <a:gd name="T32" fmla="*/ 94 w 160"/>
                <a:gd name="T33" fmla="*/ 302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0" h="302">
                  <a:moveTo>
                    <a:pt x="160" y="0"/>
                  </a:moveTo>
                  <a:lnTo>
                    <a:pt x="160" y="302"/>
                  </a:lnTo>
                  <a:lnTo>
                    <a:pt x="94" y="302"/>
                  </a:lnTo>
                  <a:lnTo>
                    <a:pt x="94" y="261"/>
                  </a:lnTo>
                  <a:lnTo>
                    <a:pt x="136" y="261"/>
                  </a:lnTo>
                  <a:lnTo>
                    <a:pt x="136" y="116"/>
                  </a:lnTo>
                  <a:lnTo>
                    <a:pt x="136" y="116"/>
                  </a:lnTo>
                  <a:lnTo>
                    <a:pt x="94" y="189"/>
                  </a:lnTo>
                  <a:lnTo>
                    <a:pt x="94" y="124"/>
                  </a:lnTo>
                  <a:lnTo>
                    <a:pt x="160" y="0"/>
                  </a:lnTo>
                  <a:close/>
                  <a:moveTo>
                    <a:pt x="94" y="302"/>
                  </a:moveTo>
                  <a:lnTo>
                    <a:pt x="0" y="302"/>
                  </a:lnTo>
                  <a:lnTo>
                    <a:pt x="94" y="124"/>
                  </a:lnTo>
                  <a:lnTo>
                    <a:pt x="94" y="189"/>
                  </a:lnTo>
                  <a:lnTo>
                    <a:pt x="53" y="261"/>
                  </a:lnTo>
                  <a:lnTo>
                    <a:pt x="94" y="261"/>
                  </a:lnTo>
                  <a:lnTo>
                    <a:pt x="94" y="3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Rectangle 127"/>
            <p:cNvSpPr>
              <a:spLocks noChangeArrowheads="1"/>
            </p:cNvSpPr>
            <p:nvPr/>
          </p:nvSpPr>
          <p:spPr bwMode="auto">
            <a:xfrm>
              <a:off x="1811338" y="1541463"/>
              <a:ext cx="63500" cy="4714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0" name="Freeform 142"/>
          <p:cNvSpPr>
            <a:spLocks noEditPoints="1"/>
          </p:cNvSpPr>
          <p:nvPr userDrawn="1"/>
        </p:nvSpPr>
        <p:spPr bwMode="auto">
          <a:xfrm>
            <a:off x="3445172" y="540544"/>
            <a:ext cx="606029" cy="706041"/>
          </a:xfrm>
          <a:custGeom>
            <a:avLst/>
            <a:gdLst>
              <a:gd name="T0" fmla="*/ 92 w 509"/>
              <a:gd name="T1" fmla="*/ 126 h 593"/>
              <a:gd name="T2" fmla="*/ 147 w 509"/>
              <a:gd name="T3" fmla="*/ 94 h 593"/>
              <a:gd name="T4" fmla="*/ 137 w 509"/>
              <a:gd name="T5" fmla="*/ 133 h 593"/>
              <a:gd name="T6" fmla="*/ 168 w 509"/>
              <a:gd name="T7" fmla="*/ 120 h 593"/>
              <a:gd name="T8" fmla="*/ 157 w 509"/>
              <a:gd name="T9" fmla="*/ 157 h 593"/>
              <a:gd name="T10" fmla="*/ 189 w 509"/>
              <a:gd name="T11" fmla="*/ 144 h 593"/>
              <a:gd name="T12" fmla="*/ 177 w 509"/>
              <a:gd name="T13" fmla="*/ 183 h 593"/>
              <a:gd name="T14" fmla="*/ 210 w 509"/>
              <a:gd name="T15" fmla="*/ 170 h 593"/>
              <a:gd name="T16" fmla="*/ 174 w 509"/>
              <a:gd name="T17" fmla="*/ 228 h 593"/>
              <a:gd name="T18" fmla="*/ 230 w 509"/>
              <a:gd name="T19" fmla="*/ 195 h 593"/>
              <a:gd name="T20" fmla="*/ 219 w 509"/>
              <a:gd name="T21" fmla="*/ 235 h 593"/>
              <a:gd name="T22" fmla="*/ 252 w 509"/>
              <a:gd name="T23" fmla="*/ 221 h 593"/>
              <a:gd name="T24" fmla="*/ 239 w 509"/>
              <a:gd name="T25" fmla="*/ 259 h 593"/>
              <a:gd name="T26" fmla="*/ 272 w 509"/>
              <a:gd name="T27" fmla="*/ 245 h 593"/>
              <a:gd name="T28" fmla="*/ 261 w 509"/>
              <a:gd name="T29" fmla="*/ 285 h 593"/>
              <a:gd name="T30" fmla="*/ 294 w 509"/>
              <a:gd name="T31" fmla="*/ 271 h 593"/>
              <a:gd name="T32" fmla="*/ 258 w 509"/>
              <a:gd name="T33" fmla="*/ 329 h 593"/>
              <a:gd name="T34" fmla="*/ 314 w 509"/>
              <a:gd name="T35" fmla="*/ 297 h 593"/>
              <a:gd name="T36" fmla="*/ 302 w 509"/>
              <a:gd name="T37" fmla="*/ 336 h 593"/>
              <a:gd name="T38" fmla="*/ 334 w 509"/>
              <a:gd name="T39" fmla="*/ 323 h 593"/>
              <a:gd name="T40" fmla="*/ 323 w 509"/>
              <a:gd name="T41" fmla="*/ 362 h 593"/>
              <a:gd name="T42" fmla="*/ 356 w 509"/>
              <a:gd name="T43" fmla="*/ 347 h 593"/>
              <a:gd name="T44" fmla="*/ 344 w 509"/>
              <a:gd name="T45" fmla="*/ 386 h 593"/>
              <a:gd name="T46" fmla="*/ 376 w 509"/>
              <a:gd name="T47" fmla="*/ 373 h 593"/>
              <a:gd name="T48" fmla="*/ 341 w 509"/>
              <a:gd name="T49" fmla="*/ 431 h 593"/>
              <a:gd name="T50" fmla="*/ 397 w 509"/>
              <a:gd name="T51" fmla="*/ 398 h 593"/>
              <a:gd name="T52" fmla="*/ 386 w 509"/>
              <a:gd name="T53" fmla="*/ 438 h 593"/>
              <a:gd name="T54" fmla="*/ 418 w 509"/>
              <a:gd name="T55" fmla="*/ 424 h 593"/>
              <a:gd name="T56" fmla="*/ 406 w 509"/>
              <a:gd name="T57" fmla="*/ 463 h 593"/>
              <a:gd name="T58" fmla="*/ 438 w 509"/>
              <a:gd name="T59" fmla="*/ 450 h 593"/>
              <a:gd name="T60" fmla="*/ 426 w 509"/>
              <a:gd name="T61" fmla="*/ 488 h 593"/>
              <a:gd name="T62" fmla="*/ 459 w 509"/>
              <a:gd name="T63" fmla="*/ 474 h 593"/>
              <a:gd name="T64" fmla="*/ 424 w 509"/>
              <a:gd name="T65" fmla="*/ 532 h 593"/>
              <a:gd name="T66" fmla="*/ 480 w 509"/>
              <a:gd name="T67" fmla="*/ 500 h 593"/>
              <a:gd name="T68" fmla="*/ 437 w 509"/>
              <a:gd name="T69" fmla="*/ 593 h 593"/>
              <a:gd name="T70" fmla="*/ 70 w 509"/>
              <a:gd name="T71" fmla="*/ 82 h 593"/>
              <a:gd name="T72" fmla="*/ 77 w 509"/>
              <a:gd name="T73" fmla="*/ 80 h 593"/>
              <a:gd name="T74" fmla="*/ 82 w 509"/>
              <a:gd name="T75" fmla="*/ 78 h 593"/>
              <a:gd name="T76" fmla="*/ 88 w 509"/>
              <a:gd name="T77" fmla="*/ 65 h 593"/>
              <a:gd name="T78" fmla="*/ 84 w 509"/>
              <a:gd name="T79" fmla="*/ 52 h 593"/>
              <a:gd name="T80" fmla="*/ 81 w 509"/>
              <a:gd name="T81" fmla="*/ 49 h 593"/>
              <a:gd name="T82" fmla="*/ 74 w 509"/>
              <a:gd name="T83" fmla="*/ 45 h 593"/>
              <a:gd name="T84" fmla="*/ 70 w 509"/>
              <a:gd name="T85" fmla="*/ 2 h 593"/>
              <a:gd name="T86" fmla="*/ 141 w 509"/>
              <a:gd name="T87" fmla="*/ 86 h 593"/>
              <a:gd name="T88" fmla="*/ 0 w 509"/>
              <a:gd name="T89" fmla="*/ 59 h 593"/>
              <a:gd name="T90" fmla="*/ 70 w 509"/>
              <a:gd name="T91" fmla="*/ 45 h 593"/>
              <a:gd name="T92" fmla="*/ 65 w 509"/>
              <a:gd name="T93" fmla="*/ 46 h 593"/>
              <a:gd name="T94" fmla="*/ 59 w 509"/>
              <a:gd name="T95" fmla="*/ 49 h 593"/>
              <a:gd name="T96" fmla="*/ 53 w 509"/>
              <a:gd name="T97" fmla="*/ 61 h 593"/>
              <a:gd name="T98" fmla="*/ 57 w 509"/>
              <a:gd name="T99" fmla="*/ 75 h 593"/>
              <a:gd name="T100" fmla="*/ 57 w 509"/>
              <a:gd name="T101" fmla="*/ 75 h 593"/>
              <a:gd name="T102" fmla="*/ 63 w 509"/>
              <a:gd name="T103" fmla="*/ 79 h 593"/>
              <a:gd name="T104" fmla="*/ 70 w 509"/>
              <a:gd name="T105" fmla="*/ 82 h 5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509" h="593">
                <a:moveTo>
                  <a:pt x="141" y="86"/>
                </a:moveTo>
                <a:lnTo>
                  <a:pt x="92" y="126"/>
                </a:lnTo>
                <a:lnTo>
                  <a:pt x="99" y="134"/>
                </a:lnTo>
                <a:lnTo>
                  <a:pt x="147" y="94"/>
                </a:lnTo>
                <a:lnTo>
                  <a:pt x="162" y="111"/>
                </a:lnTo>
                <a:lnTo>
                  <a:pt x="137" y="133"/>
                </a:lnTo>
                <a:lnTo>
                  <a:pt x="142" y="140"/>
                </a:lnTo>
                <a:lnTo>
                  <a:pt x="168" y="120"/>
                </a:lnTo>
                <a:lnTo>
                  <a:pt x="183" y="137"/>
                </a:lnTo>
                <a:lnTo>
                  <a:pt x="157" y="157"/>
                </a:lnTo>
                <a:lnTo>
                  <a:pt x="164" y="166"/>
                </a:lnTo>
                <a:lnTo>
                  <a:pt x="189" y="144"/>
                </a:lnTo>
                <a:lnTo>
                  <a:pt x="203" y="161"/>
                </a:lnTo>
                <a:lnTo>
                  <a:pt x="177" y="183"/>
                </a:lnTo>
                <a:lnTo>
                  <a:pt x="184" y="191"/>
                </a:lnTo>
                <a:lnTo>
                  <a:pt x="210" y="170"/>
                </a:lnTo>
                <a:lnTo>
                  <a:pt x="225" y="187"/>
                </a:lnTo>
                <a:lnTo>
                  <a:pt x="174" y="228"/>
                </a:lnTo>
                <a:lnTo>
                  <a:pt x="181" y="236"/>
                </a:lnTo>
                <a:lnTo>
                  <a:pt x="230" y="195"/>
                </a:lnTo>
                <a:lnTo>
                  <a:pt x="245" y="213"/>
                </a:lnTo>
                <a:lnTo>
                  <a:pt x="219" y="235"/>
                </a:lnTo>
                <a:lnTo>
                  <a:pt x="226" y="241"/>
                </a:lnTo>
                <a:lnTo>
                  <a:pt x="252" y="221"/>
                </a:lnTo>
                <a:lnTo>
                  <a:pt x="267" y="239"/>
                </a:lnTo>
                <a:lnTo>
                  <a:pt x="239" y="259"/>
                </a:lnTo>
                <a:lnTo>
                  <a:pt x="246" y="267"/>
                </a:lnTo>
                <a:lnTo>
                  <a:pt x="272" y="245"/>
                </a:lnTo>
                <a:lnTo>
                  <a:pt x="287" y="263"/>
                </a:lnTo>
                <a:lnTo>
                  <a:pt x="261" y="285"/>
                </a:lnTo>
                <a:lnTo>
                  <a:pt x="267" y="293"/>
                </a:lnTo>
                <a:lnTo>
                  <a:pt x="294" y="271"/>
                </a:lnTo>
                <a:lnTo>
                  <a:pt x="307" y="289"/>
                </a:lnTo>
                <a:lnTo>
                  <a:pt x="258" y="329"/>
                </a:lnTo>
                <a:lnTo>
                  <a:pt x="264" y="338"/>
                </a:lnTo>
                <a:lnTo>
                  <a:pt x="314" y="297"/>
                </a:lnTo>
                <a:lnTo>
                  <a:pt x="329" y="314"/>
                </a:lnTo>
                <a:lnTo>
                  <a:pt x="302" y="336"/>
                </a:lnTo>
                <a:lnTo>
                  <a:pt x="308" y="343"/>
                </a:lnTo>
                <a:lnTo>
                  <a:pt x="334" y="323"/>
                </a:lnTo>
                <a:lnTo>
                  <a:pt x="349" y="340"/>
                </a:lnTo>
                <a:lnTo>
                  <a:pt x="323" y="362"/>
                </a:lnTo>
                <a:lnTo>
                  <a:pt x="329" y="369"/>
                </a:lnTo>
                <a:lnTo>
                  <a:pt x="356" y="347"/>
                </a:lnTo>
                <a:lnTo>
                  <a:pt x="369" y="366"/>
                </a:lnTo>
                <a:lnTo>
                  <a:pt x="344" y="386"/>
                </a:lnTo>
                <a:lnTo>
                  <a:pt x="350" y="394"/>
                </a:lnTo>
                <a:lnTo>
                  <a:pt x="376" y="373"/>
                </a:lnTo>
                <a:lnTo>
                  <a:pt x="391" y="390"/>
                </a:lnTo>
                <a:lnTo>
                  <a:pt x="341" y="431"/>
                </a:lnTo>
                <a:lnTo>
                  <a:pt x="348" y="439"/>
                </a:lnTo>
                <a:lnTo>
                  <a:pt x="397" y="398"/>
                </a:lnTo>
                <a:lnTo>
                  <a:pt x="411" y="416"/>
                </a:lnTo>
                <a:lnTo>
                  <a:pt x="386" y="438"/>
                </a:lnTo>
                <a:lnTo>
                  <a:pt x="391" y="446"/>
                </a:lnTo>
                <a:lnTo>
                  <a:pt x="418" y="424"/>
                </a:lnTo>
                <a:lnTo>
                  <a:pt x="432" y="442"/>
                </a:lnTo>
                <a:lnTo>
                  <a:pt x="406" y="463"/>
                </a:lnTo>
                <a:lnTo>
                  <a:pt x="413" y="470"/>
                </a:lnTo>
                <a:lnTo>
                  <a:pt x="438" y="450"/>
                </a:lnTo>
                <a:lnTo>
                  <a:pt x="453" y="467"/>
                </a:lnTo>
                <a:lnTo>
                  <a:pt x="426" y="488"/>
                </a:lnTo>
                <a:lnTo>
                  <a:pt x="433" y="496"/>
                </a:lnTo>
                <a:lnTo>
                  <a:pt x="459" y="474"/>
                </a:lnTo>
                <a:lnTo>
                  <a:pt x="474" y="492"/>
                </a:lnTo>
                <a:lnTo>
                  <a:pt x="424" y="532"/>
                </a:lnTo>
                <a:lnTo>
                  <a:pt x="430" y="541"/>
                </a:lnTo>
                <a:lnTo>
                  <a:pt x="480" y="500"/>
                </a:lnTo>
                <a:lnTo>
                  <a:pt x="509" y="535"/>
                </a:lnTo>
                <a:lnTo>
                  <a:pt x="437" y="593"/>
                </a:lnTo>
                <a:lnTo>
                  <a:pt x="70" y="145"/>
                </a:lnTo>
                <a:lnTo>
                  <a:pt x="70" y="82"/>
                </a:lnTo>
                <a:lnTo>
                  <a:pt x="70" y="82"/>
                </a:lnTo>
                <a:lnTo>
                  <a:pt x="77" y="80"/>
                </a:lnTo>
                <a:lnTo>
                  <a:pt x="82" y="78"/>
                </a:lnTo>
                <a:lnTo>
                  <a:pt x="82" y="78"/>
                </a:lnTo>
                <a:lnTo>
                  <a:pt x="86" y="72"/>
                </a:lnTo>
                <a:lnTo>
                  <a:pt x="88" y="65"/>
                </a:lnTo>
                <a:lnTo>
                  <a:pt x="88" y="59"/>
                </a:lnTo>
                <a:lnTo>
                  <a:pt x="84" y="52"/>
                </a:lnTo>
                <a:lnTo>
                  <a:pt x="84" y="52"/>
                </a:lnTo>
                <a:lnTo>
                  <a:pt x="81" y="49"/>
                </a:lnTo>
                <a:lnTo>
                  <a:pt x="78" y="46"/>
                </a:lnTo>
                <a:lnTo>
                  <a:pt x="74" y="45"/>
                </a:lnTo>
                <a:lnTo>
                  <a:pt x="70" y="45"/>
                </a:lnTo>
                <a:lnTo>
                  <a:pt x="70" y="2"/>
                </a:lnTo>
                <a:lnTo>
                  <a:pt x="72" y="0"/>
                </a:lnTo>
                <a:lnTo>
                  <a:pt x="141" y="86"/>
                </a:lnTo>
                <a:close/>
                <a:moveTo>
                  <a:pt x="70" y="145"/>
                </a:moveTo>
                <a:lnTo>
                  <a:pt x="0" y="59"/>
                </a:lnTo>
                <a:lnTo>
                  <a:pt x="70" y="2"/>
                </a:lnTo>
                <a:lnTo>
                  <a:pt x="70" y="45"/>
                </a:lnTo>
                <a:lnTo>
                  <a:pt x="70" y="45"/>
                </a:lnTo>
                <a:lnTo>
                  <a:pt x="65" y="46"/>
                </a:lnTo>
                <a:lnTo>
                  <a:pt x="59" y="49"/>
                </a:lnTo>
                <a:lnTo>
                  <a:pt x="59" y="49"/>
                </a:lnTo>
                <a:lnTo>
                  <a:pt x="54" y="55"/>
                </a:lnTo>
                <a:lnTo>
                  <a:pt x="53" y="61"/>
                </a:lnTo>
                <a:lnTo>
                  <a:pt x="53" y="68"/>
                </a:lnTo>
                <a:lnTo>
                  <a:pt x="57" y="75"/>
                </a:lnTo>
                <a:lnTo>
                  <a:pt x="57" y="75"/>
                </a:lnTo>
                <a:lnTo>
                  <a:pt x="57" y="75"/>
                </a:lnTo>
                <a:lnTo>
                  <a:pt x="59" y="78"/>
                </a:lnTo>
                <a:lnTo>
                  <a:pt x="63" y="79"/>
                </a:lnTo>
                <a:lnTo>
                  <a:pt x="66" y="80"/>
                </a:lnTo>
                <a:lnTo>
                  <a:pt x="70" y="82"/>
                </a:lnTo>
                <a:lnTo>
                  <a:pt x="70" y="145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Freeform 152"/>
          <p:cNvSpPr>
            <a:spLocks noEditPoints="1"/>
          </p:cNvSpPr>
          <p:nvPr userDrawn="1"/>
        </p:nvSpPr>
        <p:spPr bwMode="auto">
          <a:xfrm>
            <a:off x="366610" y="326848"/>
            <a:ext cx="776390" cy="843902"/>
          </a:xfrm>
          <a:custGeom>
            <a:avLst/>
            <a:gdLst>
              <a:gd name="T0" fmla="*/ 268 w 345"/>
              <a:gd name="T1" fmla="*/ 172 h 375"/>
              <a:gd name="T2" fmla="*/ 258 w 345"/>
              <a:gd name="T3" fmla="*/ 130 h 375"/>
              <a:gd name="T4" fmla="*/ 264 w 345"/>
              <a:gd name="T5" fmla="*/ 252 h 375"/>
              <a:gd name="T6" fmla="*/ 296 w 345"/>
              <a:gd name="T7" fmla="*/ 291 h 375"/>
              <a:gd name="T8" fmla="*/ 281 w 345"/>
              <a:gd name="T9" fmla="*/ 295 h 375"/>
              <a:gd name="T10" fmla="*/ 281 w 345"/>
              <a:gd name="T11" fmla="*/ 50 h 375"/>
              <a:gd name="T12" fmla="*/ 296 w 345"/>
              <a:gd name="T13" fmla="*/ 53 h 375"/>
              <a:gd name="T14" fmla="*/ 264 w 345"/>
              <a:gd name="T15" fmla="*/ 94 h 375"/>
              <a:gd name="T16" fmla="*/ 284 w 345"/>
              <a:gd name="T17" fmla="*/ 172 h 375"/>
              <a:gd name="T18" fmla="*/ 336 w 345"/>
              <a:gd name="T19" fmla="*/ 164 h 375"/>
              <a:gd name="T20" fmla="*/ 344 w 345"/>
              <a:gd name="T21" fmla="*/ 176 h 375"/>
              <a:gd name="T22" fmla="*/ 289 w 345"/>
              <a:gd name="T23" fmla="*/ 180 h 375"/>
              <a:gd name="T24" fmla="*/ 173 w 345"/>
              <a:gd name="T25" fmla="*/ 77 h 375"/>
              <a:gd name="T26" fmla="*/ 243 w 345"/>
              <a:gd name="T27" fmla="*/ 108 h 375"/>
              <a:gd name="T28" fmla="*/ 245 w 345"/>
              <a:gd name="T29" fmla="*/ 236 h 375"/>
              <a:gd name="T30" fmla="*/ 222 w 345"/>
              <a:gd name="T31" fmla="*/ 345 h 375"/>
              <a:gd name="T32" fmla="*/ 178 w 345"/>
              <a:gd name="T33" fmla="*/ 375 h 375"/>
              <a:gd name="T34" fmla="*/ 207 w 345"/>
              <a:gd name="T35" fmla="*/ 242 h 375"/>
              <a:gd name="T36" fmla="*/ 238 w 345"/>
              <a:gd name="T37" fmla="*/ 211 h 375"/>
              <a:gd name="T38" fmla="*/ 248 w 345"/>
              <a:gd name="T39" fmla="*/ 157 h 375"/>
              <a:gd name="T40" fmla="*/ 203 w 345"/>
              <a:gd name="T41" fmla="*/ 103 h 375"/>
              <a:gd name="T42" fmla="*/ 173 w 345"/>
              <a:gd name="T43" fmla="*/ 77 h 375"/>
              <a:gd name="T44" fmla="*/ 250 w 345"/>
              <a:gd name="T45" fmla="*/ 91 h 375"/>
              <a:gd name="T46" fmla="*/ 258 w 345"/>
              <a:gd name="T47" fmla="*/ 73 h 375"/>
              <a:gd name="T48" fmla="*/ 250 w 345"/>
              <a:gd name="T49" fmla="*/ 255 h 375"/>
              <a:gd name="T50" fmla="*/ 258 w 345"/>
              <a:gd name="T51" fmla="*/ 249 h 375"/>
              <a:gd name="T52" fmla="*/ 180 w 345"/>
              <a:gd name="T53" fmla="*/ 6 h 375"/>
              <a:gd name="T54" fmla="*/ 176 w 345"/>
              <a:gd name="T55" fmla="*/ 60 h 375"/>
              <a:gd name="T56" fmla="*/ 157 w 345"/>
              <a:gd name="T57" fmla="*/ 374 h 375"/>
              <a:gd name="T58" fmla="*/ 120 w 345"/>
              <a:gd name="T59" fmla="*/ 337 h 375"/>
              <a:gd name="T60" fmla="*/ 93 w 345"/>
              <a:gd name="T61" fmla="*/ 224 h 375"/>
              <a:gd name="T62" fmla="*/ 111 w 345"/>
              <a:gd name="T63" fmla="*/ 100 h 375"/>
              <a:gd name="T64" fmla="*/ 173 w 345"/>
              <a:gd name="T65" fmla="*/ 96 h 375"/>
              <a:gd name="T66" fmla="*/ 119 w 345"/>
              <a:gd name="T67" fmla="*/ 119 h 375"/>
              <a:gd name="T68" fmla="*/ 97 w 345"/>
              <a:gd name="T69" fmla="*/ 183 h 375"/>
              <a:gd name="T70" fmla="*/ 126 w 345"/>
              <a:gd name="T71" fmla="*/ 232 h 375"/>
              <a:gd name="T72" fmla="*/ 139 w 345"/>
              <a:gd name="T73" fmla="*/ 290 h 375"/>
              <a:gd name="T74" fmla="*/ 173 w 345"/>
              <a:gd name="T75" fmla="*/ 60 h 375"/>
              <a:gd name="T76" fmla="*/ 164 w 345"/>
              <a:gd name="T77" fmla="*/ 54 h 375"/>
              <a:gd name="T78" fmla="*/ 169 w 345"/>
              <a:gd name="T79" fmla="*/ 0 h 375"/>
              <a:gd name="T80" fmla="*/ 93 w 345"/>
              <a:gd name="T81" fmla="*/ 264 h 375"/>
              <a:gd name="T82" fmla="*/ 93 w 345"/>
              <a:gd name="T83" fmla="*/ 252 h 375"/>
              <a:gd name="T84" fmla="*/ 86 w 345"/>
              <a:gd name="T85" fmla="*/ 96 h 375"/>
              <a:gd name="T86" fmla="*/ 94 w 345"/>
              <a:gd name="T87" fmla="*/ 84 h 375"/>
              <a:gd name="T88" fmla="*/ 82 w 345"/>
              <a:gd name="T89" fmla="*/ 203 h 375"/>
              <a:gd name="T90" fmla="*/ 80 w 345"/>
              <a:gd name="T91" fmla="*/ 152 h 375"/>
              <a:gd name="T92" fmla="*/ 86 w 345"/>
              <a:gd name="T93" fmla="*/ 96 h 375"/>
              <a:gd name="T94" fmla="*/ 50 w 345"/>
              <a:gd name="T95" fmla="*/ 64 h 375"/>
              <a:gd name="T96" fmla="*/ 53 w 345"/>
              <a:gd name="T97" fmla="*/ 49 h 375"/>
              <a:gd name="T98" fmla="*/ 86 w 345"/>
              <a:gd name="T99" fmla="*/ 249 h 375"/>
              <a:gd name="T100" fmla="*/ 53 w 345"/>
              <a:gd name="T101" fmla="*/ 297 h 375"/>
              <a:gd name="T102" fmla="*/ 50 w 345"/>
              <a:gd name="T103" fmla="*/ 282 h 375"/>
              <a:gd name="T104" fmla="*/ 86 w 345"/>
              <a:gd name="T105" fmla="*/ 249 h 375"/>
              <a:gd name="T106" fmla="*/ 57 w 345"/>
              <a:gd name="T107" fmla="*/ 167 h 375"/>
              <a:gd name="T108" fmla="*/ 54 w 345"/>
              <a:gd name="T109" fmla="*/ 180 h 375"/>
              <a:gd name="T110" fmla="*/ 0 w 345"/>
              <a:gd name="T111" fmla="*/ 176 h 375"/>
              <a:gd name="T112" fmla="*/ 8 w 345"/>
              <a:gd name="T113" fmla="*/ 164 h 3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345" h="375">
                <a:moveTo>
                  <a:pt x="258" y="130"/>
                </a:moveTo>
                <a:lnTo>
                  <a:pt x="258" y="130"/>
                </a:lnTo>
                <a:lnTo>
                  <a:pt x="262" y="141"/>
                </a:lnTo>
                <a:lnTo>
                  <a:pt x="266" y="150"/>
                </a:lnTo>
                <a:lnTo>
                  <a:pt x="268" y="161"/>
                </a:lnTo>
                <a:lnTo>
                  <a:pt x="268" y="172"/>
                </a:lnTo>
                <a:lnTo>
                  <a:pt x="268" y="172"/>
                </a:lnTo>
                <a:lnTo>
                  <a:pt x="268" y="184"/>
                </a:lnTo>
                <a:lnTo>
                  <a:pt x="266" y="194"/>
                </a:lnTo>
                <a:lnTo>
                  <a:pt x="262" y="205"/>
                </a:lnTo>
                <a:lnTo>
                  <a:pt x="258" y="214"/>
                </a:lnTo>
                <a:lnTo>
                  <a:pt x="258" y="130"/>
                </a:lnTo>
                <a:lnTo>
                  <a:pt x="258" y="130"/>
                </a:lnTo>
                <a:close/>
                <a:moveTo>
                  <a:pt x="258" y="272"/>
                </a:moveTo>
                <a:lnTo>
                  <a:pt x="258" y="249"/>
                </a:lnTo>
                <a:lnTo>
                  <a:pt x="258" y="249"/>
                </a:lnTo>
                <a:lnTo>
                  <a:pt x="261" y="251"/>
                </a:lnTo>
                <a:lnTo>
                  <a:pt x="264" y="252"/>
                </a:lnTo>
                <a:lnTo>
                  <a:pt x="264" y="252"/>
                </a:lnTo>
                <a:lnTo>
                  <a:pt x="295" y="282"/>
                </a:lnTo>
                <a:lnTo>
                  <a:pt x="295" y="282"/>
                </a:lnTo>
                <a:lnTo>
                  <a:pt x="296" y="286"/>
                </a:lnTo>
                <a:lnTo>
                  <a:pt x="296" y="289"/>
                </a:lnTo>
                <a:lnTo>
                  <a:pt x="296" y="291"/>
                </a:lnTo>
                <a:lnTo>
                  <a:pt x="295" y="295"/>
                </a:lnTo>
                <a:lnTo>
                  <a:pt x="295" y="295"/>
                </a:lnTo>
                <a:lnTo>
                  <a:pt x="291" y="297"/>
                </a:lnTo>
                <a:lnTo>
                  <a:pt x="288" y="298"/>
                </a:lnTo>
                <a:lnTo>
                  <a:pt x="284" y="297"/>
                </a:lnTo>
                <a:lnTo>
                  <a:pt x="281" y="295"/>
                </a:lnTo>
                <a:lnTo>
                  <a:pt x="258" y="272"/>
                </a:lnTo>
                <a:lnTo>
                  <a:pt x="258" y="272"/>
                </a:lnTo>
                <a:close/>
                <a:moveTo>
                  <a:pt x="258" y="96"/>
                </a:moveTo>
                <a:lnTo>
                  <a:pt x="258" y="73"/>
                </a:lnTo>
                <a:lnTo>
                  <a:pt x="281" y="50"/>
                </a:lnTo>
                <a:lnTo>
                  <a:pt x="281" y="50"/>
                </a:lnTo>
                <a:lnTo>
                  <a:pt x="284" y="49"/>
                </a:lnTo>
                <a:lnTo>
                  <a:pt x="288" y="48"/>
                </a:lnTo>
                <a:lnTo>
                  <a:pt x="291" y="49"/>
                </a:lnTo>
                <a:lnTo>
                  <a:pt x="295" y="50"/>
                </a:lnTo>
                <a:lnTo>
                  <a:pt x="295" y="50"/>
                </a:lnTo>
                <a:lnTo>
                  <a:pt x="296" y="53"/>
                </a:lnTo>
                <a:lnTo>
                  <a:pt x="296" y="57"/>
                </a:lnTo>
                <a:lnTo>
                  <a:pt x="296" y="60"/>
                </a:lnTo>
                <a:lnTo>
                  <a:pt x="295" y="64"/>
                </a:lnTo>
                <a:lnTo>
                  <a:pt x="264" y="94"/>
                </a:lnTo>
                <a:lnTo>
                  <a:pt x="264" y="94"/>
                </a:lnTo>
                <a:lnTo>
                  <a:pt x="264" y="94"/>
                </a:lnTo>
                <a:lnTo>
                  <a:pt x="261" y="95"/>
                </a:lnTo>
                <a:lnTo>
                  <a:pt x="258" y="96"/>
                </a:lnTo>
                <a:lnTo>
                  <a:pt x="258" y="96"/>
                </a:lnTo>
                <a:close/>
                <a:moveTo>
                  <a:pt x="284" y="172"/>
                </a:moveTo>
                <a:lnTo>
                  <a:pt x="284" y="172"/>
                </a:lnTo>
                <a:lnTo>
                  <a:pt x="284" y="172"/>
                </a:lnTo>
                <a:lnTo>
                  <a:pt x="285" y="169"/>
                </a:lnTo>
                <a:lnTo>
                  <a:pt x="287" y="167"/>
                </a:lnTo>
                <a:lnTo>
                  <a:pt x="289" y="164"/>
                </a:lnTo>
                <a:lnTo>
                  <a:pt x="294" y="164"/>
                </a:lnTo>
                <a:lnTo>
                  <a:pt x="336" y="164"/>
                </a:lnTo>
                <a:lnTo>
                  <a:pt x="336" y="164"/>
                </a:lnTo>
                <a:lnTo>
                  <a:pt x="340" y="164"/>
                </a:lnTo>
                <a:lnTo>
                  <a:pt x="342" y="167"/>
                </a:lnTo>
                <a:lnTo>
                  <a:pt x="344" y="169"/>
                </a:lnTo>
                <a:lnTo>
                  <a:pt x="345" y="172"/>
                </a:lnTo>
                <a:lnTo>
                  <a:pt x="345" y="172"/>
                </a:lnTo>
                <a:lnTo>
                  <a:pt x="344" y="176"/>
                </a:lnTo>
                <a:lnTo>
                  <a:pt x="342" y="179"/>
                </a:lnTo>
                <a:lnTo>
                  <a:pt x="340" y="180"/>
                </a:lnTo>
                <a:lnTo>
                  <a:pt x="336" y="182"/>
                </a:lnTo>
                <a:lnTo>
                  <a:pt x="294" y="182"/>
                </a:lnTo>
                <a:lnTo>
                  <a:pt x="294" y="182"/>
                </a:lnTo>
                <a:lnTo>
                  <a:pt x="289" y="180"/>
                </a:lnTo>
                <a:lnTo>
                  <a:pt x="287" y="179"/>
                </a:lnTo>
                <a:lnTo>
                  <a:pt x="285" y="176"/>
                </a:lnTo>
                <a:lnTo>
                  <a:pt x="284" y="172"/>
                </a:lnTo>
                <a:lnTo>
                  <a:pt x="284" y="172"/>
                </a:lnTo>
                <a:close/>
                <a:moveTo>
                  <a:pt x="173" y="77"/>
                </a:moveTo>
                <a:lnTo>
                  <a:pt x="173" y="77"/>
                </a:lnTo>
                <a:lnTo>
                  <a:pt x="187" y="79"/>
                </a:lnTo>
                <a:lnTo>
                  <a:pt x="200" y="81"/>
                </a:lnTo>
                <a:lnTo>
                  <a:pt x="212" y="85"/>
                </a:lnTo>
                <a:lnTo>
                  <a:pt x="224" y="92"/>
                </a:lnTo>
                <a:lnTo>
                  <a:pt x="235" y="100"/>
                </a:lnTo>
                <a:lnTo>
                  <a:pt x="243" y="108"/>
                </a:lnTo>
                <a:lnTo>
                  <a:pt x="252" y="119"/>
                </a:lnTo>
                <a:lnTo>
                  <a:pt x="258" y="130"/>
                </a:lnTo>
                <a:lnTo>
                  <a:pt x="258" y="214"/>
                </a:lnTo>
                <a:lnTo>
                  <a:pt x="258" y="214"/>
                </a:lnTo>
                <a:lnTo>
                  <a:pt x="252" y="225"/>
                </a:lnTo>
                <a:lnTo>
                  <a:pt x="245" y="236"/>
                </a:lnTo>
                <a:lnTo>
                  <a:pt x="235" y="245"/>
                </a:lnTo>
                <a:lnTo>
                  <a:pt x="224" y="252"/>
                </a:lnTo>
                <a:lnTo>
                  <a:pt x="224" y="328"/>
                </a:lnTo>
                <a:lnTo>
                  <a:pt x="224" y="328"/>
                </a:lnTo>
                <a:lnTo>
                  <a:pt x="224" y="337"/>
                </a:lnTo>
                <a:lnTo>
                  <a:pt x="222" y="345"/>
                </a:lnTo>
                <a:lnTo>
                  <a:pt x="216" y="354"/>
                </a:lnTo>
                <a:lnTo>
                  <a:pt x="211" y="360"/>
                </a:lnTo>
                <a:lnTo>
                  <a:pt x="204" y="367"/>
                </a:lnTo>
                <a:lnTo>
                  <a:pt x="196" y="371"/>
                </a:lnTo>
                <a:lnTo>
                  <a:pt x="188" y="374"/>
                </a:lnTo>
                <a:lnTo>
                  <a:pt x="178" y="375"/>
                </a:lnTo>
                <a:lnTo>
                  <a:pt x="173" y="375"/>
                </a:lnTo>
                <a:lnTo>
                  <a:pt x="173" y="290"/>
                </a:lnTo>
                <a:lnTo>
                  <a:pt x="206" y="290"/>
                </a:lnTo>
                <a:lnTo>
                  <a:pt x="206" y="247"/>
                </a:lnTo>
                <a:lnTo>
                  <a:pt x="206" y="247"/>
                </a:lnTo>
                <a:lnTo>
                  <a:pt x="207" y="242"/>
                </a:lnTo>
                <a:lnTo>
                  <a:pt x="211" y="238"/>
                </a:lnTo>
                <a:lnTo>
                  <a:pt x="211" y="238"/>
                </a:lnTo>
                <a:lnTo>
                  <a:pt x="219" y="233"/>
                </a:lnTo>
                <a:lnTo>
                  <a:pt x="226" y="226"/>
                </a:lnTo>
                <a:lnTo>
                  <a:pt x="233" y="219"/>
                </a:lnTo>
                <a:lnTo>
                  <a:pt x="238" y="211"/>
                </a:lnTo>
                <a:lnTo>
                  <a:pt x="242" y="202"/>
                </a:lnTo>
                <a:lnTo>
                  <a:pt x="246" y="192"/>
                </a:lnTo>
                <a:lnTo>
                  <a:pt x="248" y="183"/>
                </a:lnTo>
                <a:lnTo>
                  <a:pt x="249" y="172"/>
                </a:lnTo>
                <a:lnTo>
                  <a:pt x="249" y="172"/>
                </a:lnTo>
                <a:lnTo>
                  <a:pt x="248" y="157"/>
                </a:lnTo>
                <a:lnTo>
                  <a:pt x="242" y="144"/>
                </a:lnTo>
                <a:lnTo>
                  <a:pt x="235" y="130"/>
                </a:lnTo>
                <a:lnTo>
                  <a:pt x="226" y="119"/>
                </a:lnTo>
                <a:lnTo>
                  <a:pt x="226" y="119"/>
                </a:lnTo>
                <a:lnTo>
                  <a:pt x="215" y="110"/>
                </a:lnTo>
                <a:lnTo>
                  <a:pt x="203" y="103"/>
                </a:lnTo>
                <a:lnTo>
                  <a:pt x="188" y="99"/>
                </a:lnTo>
                <a:lnTo>
                  <a:pt x="173" y="96"/>
                </a:lnTo>
                <a:lnTo>
                  <a:pt x="173" y="96"/>
                </a:lnTo>
                <a:lnTo>
                  <a:pt x="173" y="77"/>
                </a:lnTo>
                <a:lnTo>
                  <a:pt x="173" y="77"/>
                </a:lnTo>
                <a:lnTo>
                  <a:pt x="173" y="77"/>
                </a:lnTo>
                <a:close/>
                <a:moveTo>
                  <a:pt x="258" y="73"/>
                </a:moveTo>
                <a:lnTo>
                  <a:pt x="252" y="81"/>
                </a:lnTo>
                <a:lnTo>
                  <a:pt x="252" y="81"/>
                </a:lnTo>
                <a:lnTo>
                  <a:pt x="250" y="84"/>
                </a:lnTo>
                <a:lnTo>
                  <a:pt x="249" y="87"/>
                </a:lnTo>
                <a:lnTo>
                  <a:pt x="250" y="91"/>
                </a:lnTo>
                <a:lnTo>
                  <a:pt x="252" y="94"/>
                </a:lnTo>
                <a:lnTo>
                  <a:pt x="252" y="94"/>
                </a:lnTo>
                <a:lnTo>
                  <a:pt x="254" y="95"/>
                </a:lnTo>
                <a:lnTo>
                  <a:pt x="258" y="96"/>
                </a:lnTo>
                <a:lnTo>
                  <a:pt x="258" y="73"/>
                </a:lnTo>
                <a:lnTo>
                  <a:pt x="258" y="73"/>
                </a:lnTo>
                <a:close/>
                <a:moveTo>
                  <a:pt x="258" y="249"/>
                </a:moveTo>
                <a:lnTo>
                  <a:pt x="258" y="249"/>
                </a:lnTo>
                <a:lnTo>
                  <a:pt x="254" y="251"/>
                </a:lnTo>
                <a:lnTo>
                  <a:pt x="252" y="252"/>
                </a:lnTo>
                <a:lnTo>
                  <a:pt x="252" y="252"/>
                </a:lnTo>
                <a:lnTo>
                  <a:pt x="250" y="255"/>
                </a:lnTo>
                <a:lnTo>
                  <a:pt x="249" y="259"/>
                </a:lnTo>
                <a:lnTo>
                  <a:pt x="250" y="261"/>
                </a:lnTo>
                <a:lnTo>
                  <a:pt x="252" y="264"/>
                </a:lnTo>
                <a:lnTo>
                  <a:pt x="258" y="272"/>
                </a:lnTo>
                <a:lnTo>
                  <a:pt x="258" y="249"/>
                </a:lnTo>
                <a:lnTo>
                  <a:pt x="258" y="249"/>
                </a:lnTo>
                <a:close/>
                <a:moveTo>
                  <a:pt x="173" y="60"/>
                </a:moveTo>
                <a:lnTo>
                  <a:pt x="173" y="0"/>
                </a:lnTo>
                <a:lnTo>
                  <a:pt x="173" y="0"/>
                </a:lnTo>
                <a:lnTo>
                  <a:pt x="176" y="1"/>
                </a:lnTo>
                <a:lnTo>
                  <a:pt x="178" y="3"/>
                </a:lnTo>
                <a:lnTo>
                  <a:pt x="180" y="6"/>
                </a:lnTo>
                <a:lnTo>
                  <a:pt x="181" y="8"/>
                </a:lnTo>
                <a:lnTo>
                  <a:pt x="181" y="52"/>
                </a:lnTo>
                <a:lnTo>
                  <a:pt x="181" y="52"/>
                </a:lnTo>
                <a:lnTo>
                  <a:pt x="180" y="54"/>
                </a:lnTo>
                <a:lnTo>
                  <a:pt x="178" y="57"/>
                </a:lnTo>
                <a:lnTo>
                  <a:pt x="176" y="60"/>
                </a:lnTo>
                <a:lnTo>
                  <a:pt x="173" y="60"/>
                </a:lnTo>
                <a:lnTo>
                  <a:pt x="173" y="60"/>
                </a:lnTo>
                <a:close/>
                <a:moveTo>
                  <a:pt x="173" y="375"/>
                </a:moveTo>
                <a:lnTo>
                  <a:pt x="166" y="375"/>
                </a:lnTo>
                <a:lnTo>
                  <a:pt x="166" y="375"/>
                </a:lnTo>
                <a:lnTo>
                  <a:pt x="157" y="374"/>
                </a:lnTo>
                <a:lnTo>
                  <a:pt x="147" y="371"/>
                </a:lnTo>
                <a:lnTo>
                  <a:pt x="139" y="367"/>
                </a:lnTo>
                <a:lnTo>
                  <a:pt x="132" y="360"/>
                </a:lnTo>
                <a:lnTo>
                  <a:pt x="127" y="354"/>
                </a:lnTo>
                <a:lnTo>
                  <a:pt x="123" y="345"/>
                </a:lnTo>
                <a:lnTo>
                  <a:pt x="120" y="337"/>
                </a:lnTo>
                <a:lnTo>
                  <a:pt x="119" y="328"/>
                </a:lnTo>
                <a:lnTo>
                  <a:pt x="119" y="252"/>
                </a:lnTo>
                <a:lnTo>
                  <a:pt x="119" y="252"/>
                </a:lnTo>
                <a:lnTo>
                  <a:pt x="109" y="244"/>
                </a:lnTo>
                <a:lnTo>
                  <a:pt x="100" y="234"/>
                </a:lnTo>
                <a:lnTo>
                  <a:pt x="93" y="224"/>
                </a:lnTo>
                <a:lnTo>
                  <a:pt x="86" y="213"/>
                </a:lnTo>
                <a:lnTo>
                  <a:pt x="86" y="131"/>
                </a:lnTo>
                <a:lnTo>
                  <a:pt x="86" y="131"/>
                </a:lnTo>
                <a:lnTo>
                  <a:pt x="93" y="121"/>
                </a:lnTo>
                <a:lnTo>
                  <a:pt x="101" y="110"/>
                </a:lnTo>
                <a:lnTo>
                  <a:pt x="111" y="100"/>
                </a:lnTo>
                <a:lnTo>
                  <a:pt x="122" y="92"/>
                </a:lnTo>
                <a:lnTo>
                  <a:pt x="132" y="85"/>
                </a:lnTo>
                <a:lnTo>
                  <a:pt x="146" y="81"/>
                </a:lnTo>
                <a:lnTo>
                  <a:pt x="158" y="79"/>
                </a:lnTo>
                <a:lnTo>
                  <a:pt x="173" y="77"/>
                </a:lnTo>
                <a:lnTo>
                  <a:pt x="173" y="96"/>
                </a:lnTo>
                <a:lnTo>
                  <a:pt x="173" y="96"/>
                </a:lnTo>
                <a:lnTo>
                  <a:pt x="158" y="99"/>
                </a:lnTo>
                <a:lnTo>
                  <a:pt x="143" y="103"/>
                </a:lnTo>
                <a:lnTo>
                  <a:pt x="131" y="110"/>
                </a:lnTo>
                <a:lnTo>
                  <a:pt x="119" y="119"/>
                </a:lnTo>
                <a:lnTo>
                  <a:pt x="119" y="119"/>
                </a:lnTo>
                <a:lnTo>
                  <a:pt x="109" y="130"/>
                </a:lnTo>
                <a:lnTo>
                  <a:pt x="103" y="144"/>
                </a:lnTo>
                <a:lnTo>
                  <a:pt x="99" y="157"/>
                </a:lnTo>
                <a:lnTo>
                  <a:pt x="97" y="172"/>
                </a:lnTo>
                <a:lnTo>
                  <a:pt x="97" y="172"/>
                </a:lnTo>
                <a:lnTo>
                  <a:pt x="97" y="183"/>
                </a:lnTo>
                <a:lnTo>
                  <a:pt x="100" y="192"/>
                </a:lnTo>
                <a:lnTo>
                  <a:pt x="103" y="202"/>
                </a:lnTo>
                <a:lnTo>
                  <a:pt x="107" y="210"/>
                </a:lnTo>
                <a:lnTo>
                  <a:pt x="112" y="218"/>
                </a:lnTo>
                <a:lnTo>
                  <a:pt x="119" y="226"/>
                </a:lnTo>
                <a:lnTo>
                  <a:pt x="126" y="232"/>
                </a:lnTo>
                <a:lnTo>
                  <a:pt x="134" y="237"/>
                </a:lnTo>
                <a:lnTo>
                  <a:pt x="134" y="237"/>
                </a:lnTo>
                <a:lnTo>
                  <a:pt x="134" y="237"/>
                </a:lnTo>
                <a:lnTo>
                  <a:pt x="138" y="241"/>
                </a:lnTo>
                <a:lnTo>
                  <a:pt x="139" y="247"/>
                </a:lnTo>
                <a:lnTo>
                  <a:pt x="139" y="290"/>
                </a:lnTo>
                <a:lnTo>
                  <a:pt x="173" y="290"/>
                </a:lnTo>
                <a:lnTo>
                  <a:pt x="173" y="375"/>
                </a:lnTo>
                <a:lnTo>
                  <a:pt x="173" y="375"/>
                </a:lnTo>
                <a:close/>
                <a:moveTo>
                  <a:pt x="173" y="0"/>
                </a:moveTo>
                <a:lnTo>
                  <a:pt x="173" y="60"/>
                </a:lnTo>
                <a:lnTo>
                  <a:pt x="173" y="60"/>
                </a:lnTo>
                <a:lnTo>
                  <a:pt x="172" y="60"/>
                </a:lnTo>
                <a:lnTo>
                  <a:pt x="172" y="60"/>
                </a:lnTo>
                <a:lnTo>
                  <a:pt x="172" y="60"/>
                </a:lnTo>
                <a:lnTo>
                  <a:pt x="169" y="60"/>
                </a:lnTo>
                <a:lnTo>
                  <a:pt x="166" y="58"/>
                </a:lnTo>
                <a:lnTo>
                  <a:pt x="164" y="54"/>
                </a:lnTo>
                <a:lnTo>
                  <a:pt x="164" y="52"/>
                </a:lnTo>
                <a:lnTo>
                  <a:pt x="164" y="8"/>
                </a:lnTo>
                <a:lnTo>
                  <a:pt x="164" y="8"/>
                </a:lnTo>
                <a:lnTo>
                  <a:pt x="164" y="6"/>
                </a:lnTo>
                <a:lnTo>
                  <a:pt x="166" y="3"/>
                </a:lnTo>
                <a:lnTo>
                  <a:pt x="169" y="0"/>
                </a:lnTo>
                <a:lnTo>
                  <a:pt x="172" y="0"/>
                </a:lnTo>
                <a:lnTo>
                  <a:pt x="172" y="0"/>
                </a:lnTo>
                <a:lnTo>
                  <a:pt x="173" y="0"/>
                </a:lnTo>
                <a:lnTo>
                  <a:pt x="173" y="0"/>
                </a:lnTo>
                <a:close/>
                <a:moveTo>
                  <a:pt x="86" y="271"/>
                </a:moveTo>
                <a:lnTo>
                  <a:pt x="93" y="264"/>
                </a:lnTo>
                <a:lnTo>
                  <a:pt x="93" y="264"/>
                </a:lnTo>
                <a:lnTo>
                  <a:pt x="94" y="261"/>
                </a:lnTo>
                <a:lnTo>
                  <a:pt x="96" y="259"/>
                </a:lnTo>
                <a:lnTo>
                  <a:pt x="94" y="255"/>
                </a:lnTo>
                <a:lnTo>
                  <a:pt x="93" y="252"/>
                </a:lnTo>
                <a:lnTo>
                  <a:pt x="93" y="252"/>
                </a:lnTo>
                <a:lnTo>
                  <a:pt x="90" y="251"/>
                </a:lnTo>
                <a:lnTo>
                  <a:pt x="86" y="249"/>
                </a:lnTo>
                <a:lnTo>
                  <a:pt x="86" y="271"/>
                </a:lnTo>
                <a:lnTo>
                  <a:pt x="86" y="271"/>
                </a:lnTo>
                <a:close/>
                <a:moveTo>
                  <a:pt x="86" y="96"/>
                </a:moveTo>
                <a:lnTo>
                  <a:pt x="86" y="96"/>
                </a:lnTo>
                <a:lnTo>
                  <a:pt x="90" y="95"/>
                </a:lnTo>
                <a:lnTo>
                  <a:pt x="93" y="94"/>
                </a:lnTo>
                <a:lnTo>
                  <a:pt x="93" y="94"/>
                </a:lnTo>
                <a:lnTo>
                  <a:pt x="94" y="91"/>
                </a:lnTo>
                <a:lnTo>
                  <a:pt x="96" y="87"/>
                </a:lnTo>
                <a:lnTo>
                  <a:pt x="94" y="84"/>
                </a:lnTo>
                <a:lnTo>
                  <a:pt x="93" y="81"/>
                </a:lnTo>
                <a:lnTo>
                  <a:pt x="86" y="75"/>
                </a:lnTo>
                <a:lnTo>
                  <a:pt x="86" y="96"/>
                </a:lnTo>
                <a:close/>
                <a:moveTo>
                  <a:pt x="86" y="213"/>
                </a:moveTo>
                <a:lnTo>
                  <a:pt x="86" y="213"/>
                </a:lnTo>
                <a:lnTo>
                  <a:pt x="82" y="203"/>
                </a:lnTo>
                <a:lnTo>
                  <a:pt x="80" y="194"/>
                </a:lnTo>
                <a:lnTo>
                  <a:pt x="78" y="183"/>
                </a:lnTo>
                <a:lnTo>
                  <a:pt x="77" y="172"/>
                </a:lnTo>
                <a:lnTo>
                  <a:pt x="77" y="172"/>
                </a:lnTo>
                <a:lnTo>
                  <a:pt x="78" y="161"/>
                </a:lnTo>
                <a:lnTo>
                  <a:pt x="80" y="152"/>
                </a:lnTo>
                <a:lnTo>
                  <a:pt x="82" y="141"/>
                </a:lnTo>
                <a:lnTo>
                  <a:pt x="86" y="131"/>
                </a:lnTo>
                <a:lnTo>
                  <a:pt x="86" y="213"/>
                </a:lnTo>
                <a:lnTo>
                  <a:pt x="86" y="213"/>
                </a:lnTo>
                <a:close/>
                <a:moveTo>
                  <a:pt x="86" y="75"/>
                </a:moveTo>
                <a:lnTo>
                  <a:pt x="86" y="96"/>
                </a:lnTo>
                <a:lnTo>
                  <a:pt x="86" y="96"/>
                </a:lnTo>
                <a:lnTo>
                  <a:pt x="84" y="95"/>
                </a:lnTo>
                <a:lnTo>
                  <a:pt x="80" y="94"/>
                </a:lnTo>
                <a:lnTo>
                  <a:pt x="80" y="94"/>
                </a:lnTo>
                <a:lnTo>
                  <a:pt x="50" y="64"/>
                </a:lnTo>
                <a:lnTo>
                  <a:pt x="50" y="64"/>
                </a:lnTo>
                <a:lnTo>
                  <a:pt x="48" y="60"/>
                </a:lnTo>
                <a:lnTo>
                  <a:pt x="47" y="57"/>
                </a:lnTo>
                <a:lnTo>
                  <a:pt x="48" y="53"/>
                </a:lnTo>
                <a:lnTo>
                  <a:pt x="50" y="50"/>
                </a:lnTo>
                <a:lnTo>
                  <a:pt x="50" y="50"/>
                </a:lnTo>
                <a:lnTo>
                  <a:pt x="53" y="49"/>
                </a:lnTo>
                <a:lnTo>
                  <a:pt x="57" y="48"/>
                </a:lnTo>
                <a:lnTo>
                  <a:pt x="59" y="49"/>
                </a:lnTo>
                <a:lnTo>
                  <a:pt x="62" y="50"/>
                </a:lnTo>
                <a:lnTo>
                  <a:pt x="86" y="75"/>
                </a:lnTo>
                <a:lnTo>
                  <a:pt x="86" y="75"/>
                </a:lnTo>
                <a:close/>
                <a:moveTo>
                  <a:pt x="86" y="249"/>
                </a:moveTo>
                <a:lnTo>
                  <a:pt x="86" y="271"/>
                </a:lnTo>
                <a:lnTo>
                  <a:pt x="62" y="295"/>
                </a:lnTo>
                <a:lnTo>
                  <a:pt x="62" y="295"/>
                </a:lnTo>
                <a:lnTo>
                  <a:pt x="59" y="297"/>
                </a:lnTo>
                <a:lnTo>
                  <a:pt x="57" y="298"/>
                </a:lnTo>
                <a:lnTo>
                  <a:pt x="53" y="297"/>
                </a:lnTo>
                <a:lnTo>
                  <a:pt x="50" y="295"/>
                </a:lnTo>
                <a:lnTo>
                  <a:pt x="50" y="295"/>
                </a:lnTo>
                <a:lnTo>
                  <a:pt x="48" y="291"/>
                </a:lnTo>
                <a:lnTo>
                  <a:pt x="47" y="289"/>
                </a:lnTo>
                <a:lnTo>
                  <a:pt x="48" y="286"/>
                </a:lnTo>
                <a:lnTo>
                  <a:pt x="50" y="282"/>
                </a:lnTo>
                <a:lnTo>
                  <a:pt x="80" y="252"/>
                </a:lnTo>
                <a:lnTo>
                  <a:pt x="80" y="252"/>
                </a:lnTo>
                <a:lnTo>
                  <a:pt x="80" y="252"/>
                </a:lnTo>
                <a:lnTo>
                  <a:pt x="84" y="251"/>
                </a:lnTo>
                <a:lnTo>
                  <a:pt x="86" y="249"/>
                </a:lnTo>
                <a:lnTo>
                  <a:pt x="86" y="249"/>
                </a:lnTo>
                <a:close/>
                <a:moveTo>
                  <a:pt x="8" y="164"/>
                </a:moveTo>
                <a:lnTo>
                  <a:pt x="8" y="164"/>
                </a:lnTo>
                <a:lnTo>
                  <a:pt x="51" y="164"/>
                </a:lnTo>
                <a:lnTo>
                  <a:pt x="51" y="164"/>
                </a:lnTo>
                <a:lnTo>
                  <a:pt x="54" y="164"/>
                </a:lnTo>
                <a:lnTo>
                  <a:pt x="57" y="167"/>
                </a:lnTo>
                <a:lnTo>
                  <a:pt x="59" y="169"/>
                </a:lnTo>
                <a:lnTo>
                  <a:pt x="59" y="172"/>
                </a:lnTo>
                <a:lnTo>
                  <a:pt x="59" y="172"/>
                </a:lnTo>
                <a:lnTo>
                  <a:pt x="59" y="176"/>
                </a:lnTo>
                <a:lnTo>
                  <a:pt x="57" y="179"/>
                </a:lnTo>
                <a:lnTo>
                  <a:pt x="54" y="180"/>
                </a:lnTo>
                <a:lnTo>
                  <a:pt x="51" y="182"/>
                </a:lnTo>
                <a:lnTo>
                  <a:pt x="8" y="182"/>
                </a:lnTo>
                <a:lnTo>
                  <a:pt x="8" y="182"/>
                </a:lnTo>
                <a:lnTo>
                  <a:pt x="5" y="180"/>
                </a:lnTo>
                <a:lnTo>
                  <a:pt x="2" y="179"/>
                </a:lnTo>
                <a:lnTo>
                  <a:pt x="0" y="176"/>
                </a:lnTo>
                <a:lnTo>
                  <a:pt x="0" y="172"/>
                </a:lnTo>
                <a:lnTo>
                  <a:pt x="0" y="172"/>
                </a:lnTo>
                <a:lnTo>
                  <a:pt x="0" y="169"/>
                </a:lnTo>
                <a:lnTo>
                  <a:pt x="2" y="167"/>
                </a:lnTo>
                <a:lnTo>
                  <a:pt x="5" y="164"/>
                </a:lnTo>
                <a:lnTo>
                  <a:pt x="8" y="164"/>
                </a:lnTo>
                <a:lnTo>
                  <a:pt x="8" y="16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Freeform 153"/>
          <p:cNvSpPr>
            <a:spLocks noEditPoints="1"/>
          </p:cNvSpPr>
          <p:nvPr userDrawn="1"/>
        </p:nvSpPr>
        <p:spPr bwMode="auto">
          <a:xfrm>
            <a:off x="2582106" y="1491011"/>
            <a:ext cx="720942" cy="705413"/>
          </a:xfrm>
          <a:custGeom>
            <a:avLst/>
            <a:gdLst>
              <a:gd name="T0" fmla="*/ 200 w 325"/>
              <a:gd name="T1" fmla="*/ 35 h 318"/>
              <a:gd name="T2" fmla="*/ 214 w 325"/>
              <a:gd name="T3" fmla="*/ 29 h 318"/>
              <a:gd name="T4" fmla="*/ 215 w 325"/>
              <a:gd name="T5" fmla="*/ 16 h 318"/>
              <a:gd name="T6" fmla="*/ 321 w 325"/>
              <a:gd name="T7" fmla="*/ 177 h 318"/>
              <a:gd name="T8" fmla="*/ 325 w 325"/>
              <a:gd name="T9" fmla="*/ 196 h 318"/>
              <a:gd name="T10" fmla="*/ 314 w 325"/>
              <a:gd name="T11" fmla="*/ 218 h 318"/>
              <a:gd name="T12" fmla="*/ 291 w 325"/>
              <a:gd name="T13" fmla="*/ 158 h 318"/>
              <a:gd name="T14" fmla="*/ 293 w 325"/>
              <a:gd name="T15" fmla="*/ 154 h 318"/>
              <a:gd name="T16" fmla="*/ 194 w 325"/>
              <a:gd name="T17" fmla="*/ 174 h 318"/>
              <a:gd name="T18" fmla="*/ 276 w 325"/>
              <a:gd name="T19" fmla="*/ 126 h 318"/>
              <a:gd name="T20" fmla="*/ 194 w 325"/>
              <a:gd name="T21" fmla="*/ 168 h 318"/>
              <a:gd name="T22" fmla="*/ 261 w 325"/>
              <a:gd name="T23" fmla="*/ 98 h 318"/>
              <a:gd name="T24" fmla="*/ 257 w 325"/>
              <a:gd name="T25" fmla="*/ 96 h 318"/>
              <a:gd name="T26" fmla="*/ 244 w 325"/>
              <a:gd name="T27" fmla="*/ 73 h 318"/>
              <a:gd name="T28" fmla="*/ 244 w 325"/>
              <a:gd name="T29" fmla="*/ 67 h 318"/>
              <a:gd name="T30" fmla="*/ 15 w 325"/>
              <a:gd name="T31" fmla="*/ 116 h 318"/>
              <a:gd name="T32" fmla="*/ 16 w 325"/>
              <a:gd name="T33" fmla="*/ 126 h 318"/>
              <a:gd name="T34" fmla="*/ 34 w 325"/>
              <a:gd name="T35" fmla="*/ 131 h 318"/>
              <a:gd name="T36" fmla="*/ 41 w 325"/>
              <a:gd name="T37" fmla="*/ 117 h 318"/>
              <a:gd name="T38" fmla="*/ 31 w 325"/>
              <a:gd name="T39" fmla="*/ 107 h 318"/>
              <a:gd name="T40" fmla="*/ 51 w 325"/>
              <a:gd name="T41" fmla="*/ 107 h 318"/>
              <a:gd name="T42" fmla="*/ 64 w 325"/>
              <a:gd name="T43" fmla="*/ 113 h 318"/>
              <a:gd name="T44" fmla="*/ 76 w 325"/>
              <a:gd name="T45" fmla="*/ 104 h 318"/>
              <a:gd name="T46" fmla="*/ 70 w 325"/>
              <a:gd name="T47" fmla="*/ 89 h 318"/>
              <a:gd name="T48" fmla="*/ 85 w 325"/>
              <a:gd name="T49" fmla="*/ 81 h 318"/>
              <a:gd name="T50" fmla="*/ 95 w 325"/>
              <a:gd name="T51" fmla="*/ 93 h 318"/>
              <a:gd name="T52" fmla="*/ 108 w 325"/>
              <a:gd name="T53" fmla="*/ 88 h 318"/>
              <a:gd name="T54" fmla="*/ 110 w 325"/>
              <a:gd name="T55" fmla="*/ 74 h 318"/>
              <a:gd name="T56" fmla="*/ 121 w 325"/>
              <a:gd name="T57" fmla="*/ 56 h 318"/>
              <a:gd name="T58" fmla="*/ 125 w 325"/>
              <a:gd name="T59" fmla="*/ 71 h 318"/>
              <a:gd name="T60" fmla="*/ 140 w 325"/>
              <a:gd name="T61" fmla="*/ 73 h 318"/>
              <a:gd name="T62" fmla="*/ 145 w 325"/>
              <a:gd name="T63" fmla="*/ 54 h 318"/>
              <a:gd name="T64" fmla="*/ 156 w 325"/>
              <a:gd name="T65" fmla="*/ 38 h 318"/>
              <a:gd name="T66" fmla="*/ 157 w 325"/>
              <a:gd name="T67" fmla="*/ 47 h 318"/>
              <a:gd name="T68" fmla="*/ 175 w 325"/>
              <a:gd name="T69" fmla="*/ 52 h 318"/>
              <a:gd name="T70" fmla="*/ 181 w 325"/>
              <a:gd name="T71" fmla="*/ 40 h 318"/>
              <a:gd name="T72" fmla="*/ 172 w 325"/>
              <a:gd name="T73" fmla="*/ 28 h 318"/>
              <a:gd name="T74" fmla="*/ 192 w 325"/>
              <a:gd name="T75" fmla="*/ 28 h 318"/>
              <a:gd name="T76" fmla="*/ 47 w 325"/>
              <a:gd name="T77" fmla="*/ 174 h 318"/>
              <a:gd name="T78" fmla="*/ 46 w 325"/>
              <a:gd name="T79" fmla="*/ 178 h 318"/>
              <a:gd name="T80" fmla="*/ 194 w 325"/>
              <a:gd name="T81" fmla="*/ 100 h 318"/>
              <a:gd name="T82" fmla="*/ 62 w 325"/>
              <a:gd name="T83" fmla="*/ 204 h 318"/>
              <a:gd name="T84" fmla="*/ 66 w 325"/>
              <a:gd name="T85" fmla="*/ 208 h 318"/>
              <a:gd name="T86" fmla="*/ 80 w 325"/>
              <a:gd name="T87" fmla="*/ 231 h 318"/>
              <a:gd name="T88" fmla="*/ 79 w 325"/>
              <a:gd name="T89" fmla="*/ 235 h 318"/>
              <a:gd name="T90" fmla="*/ 194 w 325"/>
              <a:gd name="T91" fmla="*/ 174 h 318"/>
              <a:gd name="T92" fmla="*/ 93 w 325"/>
              <a:gd name="T93" fmla="*/ 261 h 318"/>
              <a:gd name="T94" fmla="*/ 98 w 325"/>
              <a:gd name="T95" fmla="*/ 265 h 318"/>
              <a:gd name="T96" fmla="*/ 142 w 325"/>
              <a:gd name="T97" fmla="*/ 314 h 318"/>
              <a:gd name="T98" fmla="*/ 123 w 325"/>
              <a:gd name="T99" fmla="*/ 318 h 318"/>
              <a:gd name="T100" fmla="*/ 102 w 325"/>
              <a:gd name="T101" fmla="*/ 306 h 3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325" h="318">
                <a:moveTo>
                  <a:pt x="194" y="31"/>
                </a:moveTo>
                <a:lnTo>
                  <a:pt x="194" y="31"/>
                </a:lnTo>
                <a:lnTo>
                  <a:pt x="196" y="33"/>
                </a:lnTo>
                <a:lnTo>
                  <a:pt x="200" y="35"/>
                </a:lnTo>
                <a:lnTo>
                  <a:pt x="206" y="35"/>
                </a:lnTo>
                <a:lnTo>
                  <a:pt x="210" y="33"/>
                </a:lnTo>
                <a:lnTo>
                  <a:pt x="210" y="33"/>
                </a:lnTo>
                <a:lnTo>
                  <a:pt x="214" y="29"/>
                </a:lnTo>
                <a:lnTo>
                  <a:pt x="215" y="25"/>
                </a:lnTo>
                <a:lnTo>
                  <a:pt x="217" y="20"/>
                </a:lnTo>
                <a:lnTo>
                  <a:pt x="215" y="16"/>
                </a:lnTo>
                <a:lnTo>
                  <a:pt x="215" y="16"/>
                </a:lnTo>
                <a:lnTo>
                  <a:pt x="211" y="12"/>
                </a:lnTo>
                <a:lnTo>
                  <a:pt x="207" y="9"/>
                </a:lnTo>
                <a:lnTo>
                  <a:pt x="223" y="0"/>
                </a:lnTo>
                <a:lnTo>
                  <a:pt x="321" y="177"/>
                </a:lnTo>
                <a:lnTo>
                  <a:pt x="321" y="177"/>
                </a:lnTo>
                <a:lnTo>
                  <a:pt x="324" y="182"/>
                </a:lnTo>
                <a:lnTo>
                  <a:pt x="325" y="189"/>
                </a:lnTo>
                <a:lnTo>
                  <a:pt x="325" y="196"/>
                </a:lnTo>
                <a:lnTo>
                  <a:pt x="324" y="201"/>
                </a:lnTo>
                <a:lnTo>
                  <a:pt x="322" y="208"/>
                </a:lnTo>
                <a:lnTo>
                  <a:pt x="318" y="212"/>
                </a:lnTo>
                <a:lnTo>
                  <a:pt x="314" y="218"/>
                </a:lnTo>
                <a:lnTo>
                  <a:pt x="309" y="222"/>
                </a:lnTo>
                <a:lnTo>
                  <a:pt x="194" y="285"/>
                </a:lnTo>
                <a:lnTo>
                  <a:pt x="194" y="212"/>
                </a:lnTo>
                <a:lnTo>
                  <a:pt x="291" y="158"/>
                </a:lnTo>
                <a:lnTo>
                  <a:pt x="291" y="158"/>
                </a:lnTo>
                <a:lnTo>
                  <a:pt x="293" y="155"/>
                </a:lnTo>
                <a:lnTo>
                  <a:pt x="293" y="154"/>
                </a:lnTo>
                <a:lnTo>
                  <a:pt x="293" y="154"/>
                </a:lnTo>
                <a:lnTo>
                  <a:pt x="291" y="153"/>
                </a:lnTo>
                <a:lnTo>
                  <a:pt x="288" y="153"/>
                </a:lnTo>
                <a:lnTo>
                  <a:pt x="194" y="205"/>
                </a:lnTo>
                <a:lnTo>
                  <a:pt x="194" y="174"/>
                </a:lnTo>
                <a:lnTo>
                  <a:pt x="275" y="130"/>
                </a:lnTo>
                <a:lnTo>
                  <a:pt x="275" y="130"/>
                </a:lnTo>
                <a:lnTo>
                  <a:pt x="276" y="127"/>
                </a:lnTo>
                <a:lnTo>
                  <a:pt x="276" y="126"/>
                </a:lnTo>
                <a:lnTo>
                  <a:pt x="276" y="126"/>
                </a:lnTo>
                <a:lnTo>
                  <a:pt x="275" y="124"/>
                </a:lnTo>
                <a:lnTo>
                  <a:pt x="272" y="124"/>
                </a:lnTo>
                <a:lnTo>
                  <a:pt x="194" y="168"/>
                </a:lnTo>
                <a:lnTo>
                  <a:pt x="194" y="138"/>
                </a:lnTo>
                <a:lnTo>
                  <a:pt x="260" y="101"/>
                </a:lnTo>
                <a:lnTo>
                  <a:pt x="260" y="101"/>
                </a:lnTo>
                <a:lnTo>
                  <a:pt x="261" y="98"/>
                </a:lnTo>
                <a:lnTo>
                  <a:pt x="261" y="97"/>
                </a:lnTo>
                <a:lnTo>
                  <a:pt x="261" y="97"/>
                </a:lnTo>
                <a:lnTo>
                  <a:pt x="259" y="96"/>
                </a:lnTo>
                <a:lnTo>
                  <a:pt x="257" y="96"/>
                </a:lnTo>
                <a:lnTo>
                  <a:pt x="194" y="131"/>
                </a:lnTo>
                <a:lnTo>
                  <a:pt x="194" y="100"/>
                </a:lnTo>
                <a:lnTo>
                  <a:pt x="244" y="73"/>
                </a:lnTo>
                <a:lnTo>
                  <a:pt x="244" y="73"/>
                </a:lnTo>
                <a:lnTo>
                  <a:pt x="245" y="70"/>
                </a:lnTo>
                <a:lnTo>
                  <a:pt x="245" y="69"/>
                </a:lnTo>
                <a:lnTo>
                  <a:pt x="245" y="69"/>
                </a:lnTo>
                <a:lnTo>
                  <a:pt x="244" y="67"/>
                </a:lnTo>
                <a:lnTo>
                  <a:pt x="241" y="67"/>
                </a:lnTo>
                <a:lnTo>
                  <a:pt x="194" y="93"/>
                </a:lnTo>
                <a:lnTo>
                  <a:pt x="194" y="31"/>
                </a:lnTo>
                <a:close/>
                <a:moveTo>
                  <a:pt x="15" y="116"/>
                </a:moveTo>
                <a:lnTo>
                  <a:pt x="15" y="116"/>
                </a:lnTo>
                <a:lnTo>
                  <a:pt x="15" y="120"/>
                </a:lnTo>
                <a:lnTo>
                  <a:pt x="16" y="126"/>
                </a:lnTo>
                <a:lnTo>
                  <a:pt x="16" y="126"/>
                </a:lnTo>
                <a:lnTo>
                  <a:pt x="19" y="130"/>
                </a:lnTo>
                <a:lnTo>
                  <a:pt x="24" y="132"/>
                </a:lnTo>
                <a:lnTo>
                  <a:pt x="28" y="132"/>
                </a:lnTo>
                <a:lnTo>
                  <a:pt x="34" y="131"/>
                </a:lnTo>
                <a:lnTo>
                  <a:pt x="34" y="131"/>
                </a:lnTo>
                <a:lnTo>
                  <a:pt x="38" y="127"/>
                </a:lnTo>
                <a:lnTo>
                  <a:pt x="41" y="123"/>
                </a:lnTo>
                <a:lnTo>
                  <a:pt x="41" y="117"/>
                </a:lnTo>
                <a:lnTo>
                  <a:pt x="39" y="113"/>
                </a:lnTo>
                <a:lnTo>
                  <a:pt x="39" y="113"/>
                </a:lnTo>
                <a:lnTo>
                  <a:pt x="35" y="109"/>
                </a:lnTo>
                <a:lnTo>
                  <a:pt x="31" y="107"/>
                </a:lnTo>
                <a:lnTo>
                  <a:pt x="50" y="96"/>
                </a:lnTo>
                <a:lnTo>
                  <a:pt x="50" y="96"/>
                </a:lnTo>
                <a:lnTo>
                  <a:pt x="50" y="101"/>
                </a:lnTo>
                <a:lnTo>
                  <a:pt x="51" y="107"/>
                </a:lnTo>
                <a:lnTo>
                  <a:pt x="51" y="107"/>
                </a:lnTo>
                <a:lnTo>
                  <a:pt x="54" y="111"/>
                </a:lnTo>
                <a:lnTo>
                  <a:pt x="60" y="112"/>
                </a:lnTo>
                <a:lnTo>
                  <a:pt x="64" y="113"/>
                </a:lnTo>
                <a:lnTo>
                  <a:pt x="69" y="111"/>
                </a:lnTo>
                <a:lnTo>
                  <a:pt x="69" y="111"/>
                </a:lnTo>
                <a:lnTo>
                  <a:pt x="73" y="108"/>
                </a:lnTo>
                <a:lnTo>
                  <a:pt x="76" y="104"/>
                </a:lnTo>
                <a:lnTo>
                  <a:pt x="76" y="98"/>
                </a:lnTo>
                <a:lnTo>
                  <a:pt x="75" y="93"/>
                </a:lnTo>
                <a:lnTo>
                  <a:pt x="75" y="93"/>
                </a:lnTo>
                <a:lnTo>
                  <a:pt x="70" y="89"/>
                </a:lnTo>
                <a:lnTo>
                  <a:pt x="66" y="88"/>
                </a:lnTo>
                <a:lnTo>
                  <a:pt x="85" y="77"/>
                </a:lnTo>
                <a:lnTo>
                  <a:pt x="85" y="77"/>
                </a:lnTo>
                <a:lnTo>
                  <a:pt x="85" y="81"/>
                </a:lnTo>
                <a:lnTo>
                  <a:pt x="87" y="86"/>
                </a:lnTo>
                <a:lnTo>
                  <a:pt x="87" y="86"/>
                </a:lnTo>
                <a:lnTo>
                  <a:pt x="89" y="90"/>
                </a:lnTo>
                <a:lnTo>
                  <a:pt x="95" y="93"/>
                </a:lnTo>
                <a:lnTo>
                  <a:pt x="99" y="93"/>
                </a:lnTo>
                <a:lnTo>
                  <a:pt x="104" y="92"/>
                </a:lnTo>
                <a:lnTo>
                  <a:pt x="104" y="92"/>
                </a:lnTo>
                <a:lnTo>
                  <a:pt x="108" y="88"/>
                </a:lnTo>
                <a:lnTo>
                  <a:pt x="111" y="84"/>
                </a:lnTo>
                <a:lnTo>
                  <a:pt x="111" y="78"/>
                </a:lnTo>
                <a:lnTo>
                  <a:pt x="110" y="74"/>
                </a:lnTo>
                <a:lnTo>
                  <a:pt x="110" y="74"/>
                </a:lnTo>
                <a:lnTo>
                  <a:pt x="106" y="70"/>
                </a:lnTo>
                <a:lnTo>
                  <a:pt x="102" y="67"/>
                </a:lnTo>
                <a:lnTo>
                  <a:pt x="121" y="56"/>
                </a:lnTo>
                <a:lnTo>
                  <a:pt x="121" y="56"/>
                </a:lnTo>
                <a:lnTo>
                  <a:pt x="121" y="62"/>
                </a:lnTo>
                <a:lnTo>
                  <a:pt x="122" y="67"/>
                </a:lnTo>
                <a:lnTo>
                  <a:pt x="122" y="67"/>
                </a:lnTo>
                <a:lnTo>
                  <a:pt x="125" y="71"/>
                </a:lnTo>
                <a:lnTo>
                  <a:pt x="130" y="73"/>
                </a:lnTo>
                <a:lnTo>
                  <a:pt x="134" y="74"/>
                </a:lnTo>
                <a:lnTo>
                  <a:pt x="140" y="73"/>
                </a:lnTo>
                <a:lnTo>
                  <a:pt x="140" y="73"/>
                </a:lnTo>
                <a:lnTo>
                  <a:pt x="144" y="69"/>
                </a:lnTo>
                <a:lnTo>
                  <a:pt x="146" y="65"/>
                </a:lnTo>
                <a:lnTo>
                  <a:pt x="146" y="59"/>
                </a:lnTo>
                <a:lnTo>
                  <a:pt x="145" y="54"/>
                </a:lnTo>
                <a:lnTo>
                  <a:pt x="145" y="54"/>
                </a:lnTo>
                <a:lnTo>
                  <a:pt x="141" y="50"/>
                </a:lnTo>
                <a:lnTo>
                  <a:pt x="137" y="48"/>
                </a:lnTo>
                <a:lnTo>
                  <a:pt x="156" y="38"/>
                </a:lnTo>
                <a:lnTo>
                  <a:pt x="156" y="38"/>
                </a:lnTo>
                <a:lnTo>
                  <a:pt x="154" y="43"/>
                </a:lnTo>
                <a:lnTo>
                  <a:pt x="157" y="47"/>
                </a:lnTo>
                <a:lnTo>
                  <a:pt x="157" y="47"/>
                </a:lnTo>
                <a:lnTo>
                  <a:pt x="160" y="51"/>
                </a:lnTo>
                <a:lnTo>
                  <a:pt x="164" y="54"/>
                </a:lnTo>
                <a:lnTo>
                  <a:pt x="169" y="54"/>
                </a:lnTo>
                <a:lnTo>
                  <a:pt x="175" y="52"/>
                </a:lnTo>
                <a:lnTo>
                  <a:pt x="175" y="52"/>
                </a:lnTo>
                <a:lnTo>
                  <a:pt x="179" y="50"/>
                </a:lnTo>
                <a:lnTo>
                  <a:pt x="180" y="44"/>
                </a:lnTo>
                <a:lnTo>
                  <a:pt x="181" y="40"/>
                </a:lnTo>
                <a:lnTo>
                  <a:pt x="180" y="35"/>
                </a:lnTo>
                <a:lnTo>
                  <a:pt x="180" y="35"/>
                </a:lnTo>
                <a:lnTo>
                  <a:pt x="176" y="31"/>
                </a:lnTo>
                <a:lnTo>
                  <a:pt x="172" y="28"/>
                </a:lnTo>
                <a:lnTo>
                  <a:pt x="191" y="19"/>
                </a:lnTo>
                <a:lnTo>
                  <a:pt x="191" y="19"/>
                </a:lnTo>
                <a:lnTo>
                  <a:pt x="190" y="23"/>
                </a:lnTo>
                <a:lnTo>
                  <a:pt x="192" y="28"/>
                </a:lnTo>
                <a:lnTo>
                  <a:pt x="192" y="28"/>
                </a:lnTo>
                <a:lnTo>
                  <a:pt x="194" y="31"/>
                </a:lnTo>
                <a:lnTo>
                  <a:pt x="194" y="93"/>
                </a:lnTo>
                <a:lnTo>
                  <a:pt x="47" y="174"/>
                </a:lnTo>
                <a:lnTo>
                  <a:pt x="47" y="174"/>
                </a:lnTo>
                <a:lnTo>
                  <a:pt x="46" y="176"/>
                </a:lnTo>
                <a:lnTo>
                  <a:pt x="46" y="178"/>
                </a:lnTo>
                <a:lnTo>
                  <a:pt x="46" y="178"/>
                </a:lnTo>
                <a:lnTo>
                  <a:pt x="49" y="180"/>
                </a:lnTo>
                <a:lnTo>
                  <a:pt x="50" y="180"/>
                </a:lnTo>
                <a:lnTo>
                  <a:pt x="50" y="180"/>
                </a:lnTo>
                <a:lnTo>
                  <a:pt x="194" y="100"/>
                </a:lnTo>
                <a:lnTo>
                  <a:pt x="194" y="131"/>
                </a:lnTo>
                <a:lnTo>
                  <a:pt x="64" y="203"/>
                </a:lnTo>
                <a:lnTo>
                  <a:pt x="64" y="203"/>
                </a:lnTo>
                <a:lnTo>
                  <a:pt x="62" y="204"/>
                </a:lnTo>
                <a:lnTo>
                  <a:pt x="62" y="207"/>
                </a:lnTo>
                <a:lnTo>
                  <a:pt x="62" y="207"/>
                </a:lnTo>
                <a:lnTo>
                  <a:pt x="64" y="208"/>
                </a:lnTo>
                <a:lnTo>
                  <a:pt x="66" y="208"/>
                </a:lnTo>
                <a:lnTo>
                  <a:pt x="66" y="208"/>
                </a:lnTo>
                <a:lnTo>
                  <a:pt x="194" y="138"/>
                </a:lnTo>
                <a:lnTo>
                  <a:pt x="194" y="168"/>
                </a:lnTo>
                <a:lnTo>
                  <a:pt x="80" y="231"/>
                </a:lnTo>
                <a:lnTo>
                  <a:pt x="80" y="231"/>
                </a:lnTo>
                <a:lnTo>
                  <a:pt x="77" y="233"/>
                </a:lnTo>
                <a:lnTo>
                  <a:pt x="79" y="235"/>
                </a:lnTo>
                <a:lnTo>
                  <a:pt x="79" y="235"/>
                </a:lnTo>
                <a:lnTo>
                  <a:pt x="80" y="237"/>
                </a:lnTo>
                <a:lnTo>
                  <a:pt x="83" y="237"/>
                </a:lnTo>
                <a:lnTo>
                  <a:pt x="83" y="237"/>
                </a:lnTo>
                <a:lnTo>
                  <a:pt x="194" y="174"/>
                </a:lnTo>
                <a:lnTo>
                  <a:pt x="194" y="205"/>
                </a:lnTo>
                <a:lnTo>
                  <a:pt x="95" y="260"/>
                </a:lnTo>
                <a:lnTo>
                  <a:pt x="95" y="260"/>
                </a:lnTo>
                <a:lnTo>
                  <a:pt x="93" y="261"/>
                </a:lnTo>
                <a:lnTo>
                  <a:pt x="93" y="264"/>
                </a:lnTo>
                <a:lnTo>
                  <a:pt x="93" y="264"/>
                </a:lnTo>
                <a:lnTo>
                  <a:pt x="96" y="265"/>
                </a:lnTo>
                <a:lnTo>
                  <a:pt x="98" y="265"/>
                </a:lnTo>
                <a:lnTo>
                  <a:pt x="98" y="265"/>
                </a:lnTo>
                <a:lnTo>
                  <a:pt x="194" y="212"/>
                </a:lnTo>
                <a:lnTo>
                  <a:pt x="194" y="285"/>
                </a:lnTo>
                <a:lnTo>
                  <a:pt x="142" y="314"/>
                </a:lnTo>
                <a:lnTo>
                  <a:pt x="142" y="314"/>
                </a:lnTo>
                <a:lnTo>
                  <a:pt x="137" y="316"/>
                </a:lnTo>
                <a:lnTo>
                  <a:pt x="130" y="318"/>
                </a:lnTo>
                <a:lnTo>
                  <a:pt x="123" y="318"/>
                </a:lnTo>
                <a:lnTo>
                  <a:pt x="118" y="316"/>
                </a:lnTo>
                <a:lnTo>
                  <a:pt x="111" y="314"/>
                </a:lnTo>
                <a:lnTo>
                  <a:pt x="107" y="311"/>
                </a:lnTo>
                <a:lnTo>
                  <a:pt x="102" y="306"/>
                </a:lnTo>
                <a:lnTo>
                  <a:pt x="98" y="300"/>
                </a:lnTo>
                <a:lnTo>
                  <a:pt x="0" y="124"/>
                </a:lnTo>
                <a:lnTo>
                  <a:pt x="15" y="116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Freeform 154"/>
          <p:cNvSpPr>
            <a:spLocks noEditPoints="1"/>
          </p:cNvSpPr>
          <p:nvPr userDrawn="1"/>
        </p:nvSpPr>
        <p:spPr bwMode="auto">
          <a:xfrm>
            <a:off x="961592" y="2025783"/>
            <a:ext cx="580185" cy="608440"/>
          </a:xfrm>
          <a:custGeom>
            <a:avLst/>
            <a:gdLst>
              <a:gd name="T0" fmla="*/ 306 w 308"/>
              <a:gd name="T1" fmla="*/ 96 h 323"/>
              <a:gd name="T2" fmla="*/ 218 w 308"/>
              <a:gd name="T3" fmla="*/ 308 h 323"/>
              <a:gd name="T4" fmla="*/ 227 w 308"/>
              <a:gd name="T5" fmla="*/ 224 h 323"/>
              <a:gd name="T6" fmla="*/ 233 w 308"/>
              <a:gd name="T7" fmla="*/ 209 h 323"/>
              <a:gd name="T8" fmla="*/ 246 w 308"/>
              <a:gd name="T9" fmla="*/ 184 h 323"/>
              <a:gd name="T10" fmla="*/ 250 w 308"/>
              <a:gd name="T11" fmla="*/ 159 h 323"/>
              <a:gd name="T12" fmla="*/ 280 w 308"/>
              <a:gd name="T13" fmla="*/ 109 h 323"/>
              <a:gd name="T14" fmla="*/ 218 w 308"/>
              <a:gd name="T15" fmla="*/ 75 h 323"/>
              <a:gd name="T16" fmla="*/ 201 w 308"/>
              <a:gd name="T17" fmla="*/ 320 h 323"/>
              <a:gd name="T18" fmla="*/ 197 w 308"/>
              <a:gd name="T19" fmla="*/ 289 h 323"/>
              <a:gd name="T20" fmla="*/ 208 w 308"/>
              <a:gd name="T21" fmla="*/ 262 h 323"/>
              <a:gd name="T22" fmla="*/ 218 w 308"/>
              <a:gd name="T23" fmla="*/ 248 h 323"/>
              <a:gd name="T24" fmla="*/ 203 w 308"/>
              <a:gd name="T25" fmla="*/ 161 h 323"/>
              <a:gd name="T26" fmla="*/ 189 w 308"/>
              <a:gd name="T27" fmla="*/ 184 h 323"/>
              <a:gd name="T28" fmla="*/ 186 w 308"/>
              <a:gd name="T29" fmla="*/ 202 h 323"/>
              <a:gd name="T30" fmla="*/ 185 w 308"/>
              <a:gd name="T31" fmla="*/ 155 h 323"/>
              <a:gd name="T32" fmla="*/ 180 w 308"/>
              <a:gd name="T33" fmla="*/ 26 h 323"/>
              <a:gd name="T34" fmla="*/ 174 w 308"/>
              <a:gd name="T35" fmla="*/ 318 h 323"/>
              <a:gd name="T36" fmla="*/ 147 w 308"/>
              <a:gd name="T37" fmla="*/ 218 h 323"/>
              <a:gd name="T38" fmla="*/ 166 w 308"/>
              <a:gd name="T39" fmla="*/ 199 h 323"/>
              <a:gd name="T40" fmla="*/ 147 w 308"/>
              <a:gd name="T41" fmla="*/ 170 h 323"/>
              <a:gd name="T42" fmla="*/ 180 w 308"/>
              <a:gd name="T43" fmla="*/ 170 h 323"/>
              <a:gd name="T44" fmla="*/ 170 w 308"/>
              <a:gd name="T45" fmla="*/ 225 h 323"/>
              <a:gd name="T46" fmla="*/ 168 w 308"/>
              <a:gd name="T47" fmla="*/ 243 h 323"/>
              <a:gd name="T48" fmla="*/ 151 w 308"/>
              <a:gd name="T49" fmla="*/ 263 h 323"/>
              <a:gd name="T50" fmla="*/ 180 w 308"/>
              <a:gd name="T51" fmla="*/ 321 h 323"/>
              <a:gd name="T52" fmla="*/ 147 w 308"/>
              <a:gd name="T53" fmla="*/ 10 h 323"/>
              <a:gd name="T54" fmla="*/ 119 w 308"/>
              <a:gd name="T55" fmla="*/ 0 h 323"/>
              <a:gd name="T56" fmla="*/ 132 w 308"/>
              <a:gd name="T57" fmla="*/ 260 h 323"/>
              <a:gd name="T58" fmla="*/ 147 w 308"/>
              <a:gd name="T59" fmla="*/ 306 h 323"/>
              <a:gd name="T60" fmla="*/ 139 w 308"/>
              <a:gd name="T61" fmla="*/ 134 h 323"/>
              <a:gd name="T62" fmla="*/ 128 w 308"/>
              <a:gd name="T63" fmla="*/ 159 h 323"/>
              <a:gd name="T64" fmla="*/ 121 w 308"/>
              <a:gd name="T65" fmla="*/ 174 h 323"/>
              <a:gd name="T66" fmla="*/ 123 w 308"/>
              <a:gd name="T67" fmla="*/ 125 h 323"/>
              <a:gd name="T68" fmla="*/ 147 w 308"/>
              <a:gd name="T69" fmla="*/ 235 h 323"/>
              <a:gd name="T70" fmla="*/ 98 w 308"/>
              <a:gd name="T71" fmla="*/ 283 h 323"/>
              <a:gd name="T72" fmla="*/ 103 w 308"/>
              <a:gd name="T73" fmla="*/ 4 h 323"/>
              <a:gd name="T74" fmla="*/ 111 w 308"/>
              <a:gd name="T75" fmla="*/ 34 h 323"/>
              <a:gd name="T76" fmla="*/ 119 w 308"/>
              <a:gd name="T77" fmla="*/ 122 h 323"/>
              <a:gd name="T78" fmla="*/ 119 w 308"/>
              <a:gd name="T79" fmla="*/ 141 h 323"/>
              <a:gd name="T80" fmla="*/ 109 w 308"/>
              <a:gd name="T81" fmla="*/ 197 h 323"/>
              <a:gd name="T82" fmla="*/ 107 w 308"/>
              <a:gd name="T83" fmla="*/ 214 h 323"/>
              <a:gd name="T84" fmla="*/ 105 w 308"/>
              <a:gd name="T85" fmla="*/ 171 h 323"/>
              <a:gd name="T86" fmla="*/ 98 w 308"/>
              <a:gd name="T87" fmla="*/ 147 h 323"/>
              <a:gd name="T88" fmla="*/ 119 w 308"/>
              <a:gd name="T89" fmla="*/ 141 h 323"/>
              <a:gd name="T90" fmla="*/ 86 w 308"/>
              <a:gd name="T91" fmla="*/ 206 h 323"/>
              <a:gd name="T92" fmla="*/ 97 w 308"/>
              <a:gd name="T93" fmla="*/ 188 h 323"/>
              <a:gd name="T94" fmla="*/ 90 w 308"/>
              <a:gd name="T95" fmla="*/ 239 h 323"/>
              <a:gd name="T96" fmla="*/ 86 w 308"/>
              <a:gd name="T97" fmla="*/ 22 h 323"/>
              <a:gd name="T98" fmla="*/ 93 w 308"/>
              <a:gd name="T99" fmla="*/ 68 h 323"/>
              <a:gd name="T100" fmla="*/ 86 w 308"/>
              <a:gd name="T101" fmla="*/ 22 h 323"/>
              <a:gd name="T102" fmla="*/ 86 w 308"/>
              <a:gd name="T103" fmla="*/ 278 h 323"/>
              <a:gd name="T104" fmla="*/ 77 w 308"/>
              <a:gd name="T105" fmla="*/ 230 h 323"/>
              <a:gd name="T106" fmla="*/ 86 w 308"/>
              <a:gd name="T107" fmla="*/ 107 h 323"/>
              <a:gd name="T108" fmla="*/ 67 w 308"/>
              <a:gd name="T109" fmla="*/ 126 h 323"/>
              <a:gd name="T110" fmla="*/ 86 w 308"/>
              <a:gd name="T111" fmla="*/ 141 h 323"/>
              <a:gd name="T112" fmla="*/ 58 w 308"/>
              <a:gd name="T113" fmla="*/ 83 h 323"/>
              <a:gd name="T114" fmla="*/ 86 w 308"/>
              <a:gd name="T115" fmla="*/ 190 h 323"/>
              <a:gd name="T116" fmla="*/ 2 w 308"/>
              <a:gd name="T117" fmla="*/ 226 h 323"/>
              <a:gd name="T118" fmla="*/ 58 w 308"/>
              <a:gd name="T119" fmla="*/ 147 h 323"/>
              <a:gd name="T120" fmla="*/ 50 w 308"/>
              <a:gd name="T121" fmla="*/ 172 h 323"/>
              <a:gd name="T122" fmla="*/ 42 w 308"/>
              <a:gd name="T123" fmla="*/ 186 h 323"/>
              <a:gd name="T124" fmla="*/ 29 w 308"/>
              <a:gd name="T125" fmla="*/ 210 h 3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08" h="323">
                <a:moveTo>
                  <a:pt x="218" y="44"/>
                </a:moveTo>
                <a:lnTo>
                  <a:pt x="288" y="76"/>
                </a:lnTo>
                <a:lnTo>
                  <a:pt x="288" y="76"/>
                </a:lnTo>
                <a:lnTo>
                  <a:pt x="293" y="80"/>
                </a:lnTo>
                <a:lnTo>
                  <a:pt x="299" y="84"/>
                </a:lnTo>
                <a:lnTo>
                  <a:pt x="303" y="90"/>
                </a:lnTo>
                <a:lnTo>
                  <a:pt x="306" y="96"/>
                </a:lnTo>
                <a:lnTo>
                  <a:pt x="308" y="103"/>
                </a:lnTo>
                <a:lnTo>
                  <a:pt x="308" y="110"/>
                </a:lnTo>
                <a:lnTo>
                  <a:pt x="307" y="117"/>
                </a:lnTo>
                <a:lnTo>
                  <a:pt x="304" y="124"/>
                </a:lnTo>
                <a:lnTo>
                  <a:pt x="222" y="301"/>
                </a:lnTo>
                <a:lnTo>
                  <a:pt x="222" y="301"/>
                </a:lnTo>
                <a:lnTo>
                  <a:pt x="218" y="308"/>
                </a:lnTo>
                <a:lnTo>
                  <a:pt x="218" y="248"/>
                </a:lnTo>
                <a:lnTo>
                  <a:pt x="218" y="248"/>
                </a:lnTo>
                <a:lnTo>
                  <a:pt x="219" y="245"/>
                </a:lnTo>
                <a:lnTo>
                  <a:pt x="227" y="228"/>
                </a:lnTo>
                <a:lnTo>
                  <a:pt x="227" y="228"/>
                </a:lnTo>
                <a:lnTo>
                  <a:pt x="228" y="226"/>
                </a:lnTo>
                <a:lnTo>
                  <a:pt x="227" y="224"/>
                </a:lnTo>
                <a:lnTo>
                  <a:pt x="227" y="222"/>
                </a:lnTo>
                <a:lnTo>
                  <a:pt x="224" y="221"/>
                </a:lnTo>
                <a:lnTo>
                  <a:pt x="218" y="217"/>
                </a:lnTo>
                <a:lnTo>
                  <a:pt x="218" y="202"/>
                </a:lnTo>
                <a:lnTo>
                  <a:pt x="230" y="209"/>
                </a:lnTo>
                <a:lnTo>
                  <a:pt x="230" y="209"/>
                </a:lnTo>
                <a:lnTo>
                  <a:pt x="233" y="209"/>
                </a:lnTo>
                <a:lnTo>
                  <a:pt x="235" y="209"/>
                </a:lnTo>
                <a:lnTo>
                  <a:pt x="237" y="207"/>
                </a:lnTo>
                <a:lnTo>
                  <a:pt x="238" y="206"/>
                </a:lnTo>
                <a:lnTo>
                  <a:pt x="246" y="188"/>
                </a:lnTo>
                <a:lnTo>
                  <a:pt x="246" y="188"/>
                </a:lnTo>
                <a:lnTo>
                  <a:pt x="247" y="186"/>
                </a:lnTo>
                <a:lnTo>
                  <a:pt x="246" y="184"/>
                </a:lnTo>
                <a:lnTo>
                  <a:pt x="246" y="182"/>
                </a:lnTo>
                <a:lnTo>
                  <a:pt x="243" y="180"/>
                </a:lnTo>
                <a:lnTo>
                  <a:pt x="218" y="168"/>
                </a:lnTo>
                <a:lnTo>
                  <a:pt x="218" y="145"/>
                </a:lnTo>
                <a:lnTo>
                  <a:pt x="243" y="157"/>
                </a:lnTo>
                <a:lnTo>
                  <a:pt x="243" y="157"/>
                </a:lnTo>
                <a:lnTo>
                  <a:pt x="250" y="159"/>
                </a:lnTo>
                <a:lnTo>
                  <a:pt x="257" y="157"/>
                </a:lnTo>
                <a:lnTo>
                  <a:pt x="262" y="155"/>
                </a:lnTo>
                <a:lnTo>
                  <a:pt x="266" y="149"/>
                </a:lnTo>
                <a:lnTo>
                  <a:pt x="279" y="122"/>
                </a:lnTo>
                <a:lnTo>
                  <a:pt x="279" y="122"/>
                </a:lnTo>
                <a:lnTo>
                  <a:pt x="280" y="115"/>
                </a:lnTo>
                <a:lnTo>
                  <a:pt x="280" y="109"/>
                </a:lnTo>
                <a:lnTo>
                  <a:pt x="276" y="103"/>
                </a:lnTo>
                <a:lnTo>
                  <a:pt x="270" y="99"/>
                </a:lnTo>
                <a:lnTo>
                  <a:pt x="218" y="75"/>
                </a:lnTo>
                <a:lnTo>
                  <a:pt x="218" y="44"/>
                </a:lnTo>
                <a:close/>
                <a:moveTo>
                  <a:pt x="180" y="26"/>
                </a:moveTo>
                <a:lnTo>
                  <a:pt x="218" y="44"/>
                </a:lnTo>
                <a:lnTo>
                  <a:pt x="218" y="75"/>
                </a:lnTo>
                <a:lnTo>
                  <a:pt x="180" y="57"/>
                </a:lnTo>
                <a:lnTo>
                  <a:pt x="180" y="26"/>
                </a:lnTo>
                <a:lnTo>
                  <a:pt x="180" y="26"/>
                </a:lnTo>
                <a:close/>
                <a:moveTo>
                  <a:pt x="218" y="308"/>
                </a:moveTo>
                <a:lnTo>
                  <a:pt x="218" y="308"/>
                </a:lnTo>
                <a:lnTo>
                  <a:pt x="211" y="316"/>
                </a:lnTo>
                <a:lnTo>
                  <a:pt x="201" y="320"/>
                </a:lnTo>
                <a:lnTo>
                  <a:pt x="191" y="323"/>
                </a:lnTo>
                <a:lnTo>
                  <a:pt x="180" y="321"/>
                </a:lnTo>
                <a:lnTo>
                  <a:pt x="180" y="283"/>
                </a:lnTo>
                <a:lnTo>
                  <a:pt x="193" y="289"/>
                </a:lnTo>
                <a:lnTo>
                  <a:pt x="193" y="289"/>
                </a:lnTo>
                <a:lnTo>
                  <a:pt x="195" y="289"/>
                </a:lnTo>
                <a:lnTo>
                  <a:pt x="197" y="289"/>
                </a:lnTo>
                <a:lnTo>
                  <a:pt x="199" y="287"/>
                </a:lnTo>
                <a:lnTo>
                  <a:pt x="200" y="286"/>
                </a:lnTo>
                <a:lnTo>
                  <a:pt x="208" y="268"/>
                </a:lnTo>
                <a:lnTo>
                  <a:pt x="208" y="268"/>
                </a:lnTo>
                <a:lnTo>
                  <a:pt x="209" y="266"/>
                </a:lnTo>
                <a:lnTo>
                  <a:pt x="209" y="264"/>
                </a:lnTo>
                <a:lnTo>
                  <a:pt x="208" y="262"/>
                </a:lnTo>
                <a:lnTo>
                  <a:pt x="205" y="260"/>
                </a:lnTo>
                <a:lnTo>
                  <a:pt x="180" y="249"/>
                </a:lnTo>
                <a:lnTo>
                  <a:pt x="180" y="235"/>
                </a:lnTo>
                <a:lnTo>
                  <a:pt x="212" y="248"/>
                </a:lnTo>
                <a:lnTo>
                  <a:pt x="212" y="248"/>
                </a:lnTo>
                <a:lnTo>
                  <a:pt x="215" y="249"/>
                </a:lnTo>
                <a:lnTo>
                  <a:pt x="218" y="248"/>
                </a:lnTo>
                <a:lnTo>
                  <a:pt x="218" y="308"/>
                </a:lnTo>
                <a:lnTo>
                  <a:pt x="218" y="308"/>
                </a:lnTo>
                <a:close/>
                <a:moveTo>
                  <a:pt x="218" y="145"/>
                </a:moveTo>
                <a:lnTo>
                  <a:pt x="218" y="168"/>
                </a:lnTo>
                <a:lnTo>
                  <a:pt x="205" y="163"/>
                </a:lnTo>
                <a:lnTo>
                  <a:pt x="205" y="163"/>
                </a:lnTo>
                <a:lnTo>
                  <a:pt x="203" y="161"/>
                </a:lnTo>
                <a:lnTo>
                  <a:pt x="201" y="163"/>
                </a:lnTo>
                <a:lnTo>
                  <a:pt x="199" y="164"/>
                </a:lnTo>
                <a:lnTo>
                  <a:pt x="197" y="165"/>
                </a:lnTo>
                <a:lnTo>
                  <a:pt x="189" y="183"/>
                </a:lnTo>
                <a:lnTo>
                  <a:pt x="189" y="183"/>
                </a:lnTo>
                <a:lnTo>
                  <a:pt x="189" y="183"/>
                </a:lnTo>
                <a:lnTo>
                  <a:pt x="189" y="184"/>
                </a:lnTo>
                <a:lnTo>
                  <a:pt x="189" y="187"/>
                </a:lnTo>
                <a:lnTo>
                  <a:pt x="191" y="190"/>
                </a:lnTo>
                <a:lnTo>
                  <a:pt x="192" y="191"/>
                </a:lnTo>
                <a:lnTo>
                  <a:pt x="218" y="202"/>
                </a:lnTo>
                <a:lnTo>
                  <a:pt x="218" y="217"/>
                </a:lnTo>
                <a:lnTo>
                  <a:pt x="186" y="202"/>
                </a:lnTo>
                <a:lnTo>
                  <a:pt x="186" y="202"/>
                </a:lnTo>
                <a:lnTo>
                  <a:pt x="184" y="202"/>
                </a:lnTo>
                <a:lnTo>
                  <a:pt x="180" y="203"/>
                </a:lnTo>
                <a:lnTo>
                  <a:pt x="180" y="170"/>
                </a:lnTo>
                <a:lnTo>
                  <a:pt x="185" y="160"/>
                </a:lnTo>
                <a:lnTo>
                  <a:pt x="185" y="160"/>
                </a:lnTo>
                <a:lnTo>
                  <a:pt x="185" y="157"/>
                </a:lnTo>
                <a:lnTo>
                  <a:pt x="185" y="155"/>
                </a:lnTo>
                <a:lnTo>
                  <a:pt x="184" y="153"/>
                </a:lnTo>
                <a:lnTo>
                  <a:pt x="182" y="152"/>
                </a:lnTo>
                <a:lnTo>
                  <a:pt x="180" y="151"/>
                </a:lnTo>
                <a:lnTo>
                  <a:pt x="180" y="128"/>
                </a:lnTo>
                <a:lnTo>
                  <a:pt x="218" y="145"/>
                </a:lnTo>
                <a:close/>
                <a:moveTo>
                  <a:pt x="147" y="10"/>
                </a:moveTo>
                <a:lnTo>
                  <a:pt x="180" y="26"/>
                </a:lnTo>
                <a:lnTo>
                  <a:pt x="180" y="57"/>
                </a:lnTo>
                <a:lnTo>
                  <a:pt x="147" y="41"/>
                </a:lnTo>
                <a:lnTo>
                  <a:pt x="147" y="10"/>
                </a:lnTo>
                <a:lnTo>
                  <a:pt x="147" y="10"/>
                </a:lnTo>
                <a:close/>
                <a:moveTo>
                  <a:pt x="180" y="321"/>
                </a:moveTo>
                <a:lnTo>
                  <a:pt x="180" y="321"/>
                </a:lnTo>
                <a:lnTo>
                  <a:pt x="174" y="318"/>
                </a:lnTo>
                <a:lnTo>
                  <a:pt x="147" y="306"/>
                </a:lnTo>
                <a:lnTo>
                  <a:pt x="147" y="240"/>
                </a:lnTo>
                <a:lnTo>
                  <a:pt x="147" y="240"/>
                </a:lnTo>
                <a:lnTo>
                  <a:pt x="147" y="240"/>
                </a:lnTo>
                <a:lnTo>
                  <a:pt x="149" y="237"/>
                </a:lnTo>
                <a:lnTo>
                  <a:pt x="147" y="235"/>
                </a:lnTo>
                <a:lnTo>
                  <a:pt x="147" y="218"/>
                </a:lnTo>
                <a:lnTo>
                  <a:pt x="150" y="220"/>
                </a:lnTo>
                <a:lnTo>
                  <a:pt x="150" y="220"/>
                </a:lnTo>
                <a:lnTo>
                  <a:pt x="153" y="221"/>
                </a:lnTo>
                <a:lnTo>
                  <a:pt x="155" y="220"/>
                </a:lnTo>
                <a:lnTo>
                  <a:pt x="157" y="218"/>
                </a:lnTo>
                <a:lnTo>
                  <a:pt x="158" y="217"/>
                </a:lnTo>
                <a:lnTo>
                  <a:pt x="166" y="199"/>
                </a:lnTo>
                <a:lnTo>
                  <a:pt x="166" y="199"/>
                </a:lnTo>
                <a:lnTo>
                  <a:pt x="166" y="198"/>
                </a:lnTo>
                <a:lnTo>
                  <a:pt x="166" y="195"/>
                </a:lnTo>
                <a:lnTo>
                  <a:pt x="165" y="193"/>
                </a:lnTo>
                <a:lnTo>
                  <a:pt x="163" y="191"/>
                </a:lnTo>
                <a:lnTo>
                  <a:pt x="147" y="184"/>
                </a:lnTo>
                <a:lnTo>
                  <a:pt x="147" y="170"/>
                </a:lnTo>
                <a:lnTo>
                  <a:pt x="169" y="180"/>
                </a:lnTo>
                <a:lnTo>
                  <a:pt x="169" y="180"/>
                </a:lnTo>
                <a:lnTo>
                  <a:pt x="172" y="180"/>
                </a:lnTo>
                <a:lnTo>
                  <a:pt x="173" y="180"/>
                </a:lnTo>
                <a:lnTo>
                  <a:pt x="176" y="179"/>
                </a:lnTo>
                <a:lnTo>
                  <a:pt x="177" y="176"/>
                </a:lnTo>
                <a:lnTo>
                  <a:pt x="180" y="170"/>
                </a:lnTo>
                <a:lnTo>
                  <a:pt x="180" y="203"/>
                </a:lnTo>
                <a:lnTo>
                  <a:pt x="180" y="203"/>
                </a:lnTo>
                <a:lnTo>
                  <a:pt x="178" y="206"/>
                </a:lnTo>
                <a:lnTo>
                  <a:pt x="170" y="222"/>
                </a:lnTo>
                <a:lnTo>
                  <a:pt x="170" y="222"/>
                </a:lnTo>
                <a:lnTo>
                  <a:pt x="170" y="222"/>
                </a:lnTo>
                <a:lnTo>
                  <a:pt x="170" y="225"/>
                </a:lnTo>
                <a:lnTo>
                  <a:pt x="170" y="228"/>
                </a:lnTo>
                <a:lnTo>
                  <a:pt x="172" y="229"/>
                </a:lnTo>
                <a:lnTo>
                  <a:pt x="173" y="230"/>
                </a:lnTo>
                <a:lnTo>
                  <a:pt x="180" y="235"/>
                </a:lnTo>
                <a:lnTo>
                  <a:pt x="180" y="249"/>
                </a:lnTo>
                <a:lnTo>
                  <a:pt x="168" y="243"/>
                </a:lnTo>
                <a:lnTo>
                  <a:pt x="168" y="243"/>
                </a:lnTo>
                <a:lnTo>
                  <a:pt x="166" y="243"/>
                </a:lnTo>
                <a:lnTo>
                  <a:pt x="163" y="243"/>
                </a:lnTo>
                <a:lnTo>
                  <a:pt x="162" y="244"/>
                </a:lnTo>
                <a:lnTo>
                  <a:pt x="161" y="245"/>
                </a:lnTo>
                <a:lnTo>
                  <a:pt x="151" y="263"/>
                </a:lnTo>
                <a:lnTo>
                  <a:pt x="151" y="263"/>
                </a:lnTo>
                <a:lnTo>
                  <a:pt x="151" y="263"/>
                </a:lnTo>
                <a:lnTo>
                  <a:pt x="151" y="266"/>
                </a:lnTo>
                <a:lnTo>
                  <a:pt x="151" y="267"/>
                </a:lnTo>
                <a:lnTo>
                  <a:pt x="153" y="270"/>
                </a:lnTo>
                <a:lnTo>
                  <a:pt x="155" y="271"/>
                </a:lnTo>
                <a:lnTo>
                  <a:pt x="180" y="283"/>
                </a:lnTo>
                <a:lnTo>
                  <a:pt x="180" y="321"/>
                </a:lnTo>
                <a:lnTo>
                  <a:pt x="180" y="321"/>
                </a:lnTo>
                <a:close/>
                <a:moveTo>
                  <a:pt x="180" y="128"/>
                </a:moveTo>
                <a:lnTo>
                  <a:pt x="180" y="151"/>
                </a:lnTo>
                <a:lnTo>
                  <a:pt x="147" y="136"/>
                </a:lnTo>
                <a:lnTo>
                  <a:pt x="147" y="113"/>
                </a:lnTo>
                <a:lnTo>
                  <a:pt x="180" y="128"/>
                </a:lnTo>
                <a:close/>
                <a:moveTo>
                  <a:pt x="135" y="4"/>
                </a:moveTo>
                <a:lnTo>
                  <a:pt x="147" y="10"/>
                </a:lnTo>
                <a:lnTo>
                  <a:pt x="147" y="41"/>
                </a:lnTo>
                <a:lnTo>
                  <a:pt x="128" y="33"/>
                </a:lnTo>
                <a:lnTo>
                  <a:pt x="128" y="33"/>
                </a:lnTo>
                <a:lnTo>
                  <a:pt x="124" y="31"/>
                </a:lnTo>
                <a:lnTo>
                  <a:pt x="119" y="31"/>
                </a:lnTo>
                <a:lnTo>
                  <a:pt x="119" y="0"/>
                </a:lnTo>
                <a:lnTo>
                  <a:pt x="119" y="0"/>
                </a:lnTo>
                <a:lnTo>
                  <a:pt x="127" y="2"/>
                </a:lnTo>
                <a:lnTo>
                  <a:pt x="135" y="4"/>
                </a:lnTo>
                <a:lnTo>
                  <a:pt x="135" y="4"/>
                </a:lnTo>
                <a:close/>
                <a:moveTo>
                  <a:pt x="147" y="306"/>
                </a:moveTo>
                <a:lnTo>
                  <a:pt x="119" y="293"/>
                </a:lnTo>
                <a:lnTo>
                  <a:pt x="119" y="253"/>
                </a:lnTo>
                <a:lnTo>
                  <a:pt x="132" y="260"/>
                </a:lnTo>
                <a:lnTo>
                  <a:pt x="132" y="260"/>
                </a:lnTo>
                <a:lnTo>
                  <a:pt x="134" y="260"/>
                </a:lnTo>
                <a:lnTo>
                  <a:pt x="136" y="260"/>
                </a:lnTo>
                <a:lnTo>
                  <a:pt x="138" y="259"/>
                </a:lnTo>
                <a:lnTo>
                  <a:pt x="139" y="258"/>
                </a:lnTo>
                <a:lnTo>
                  <a:pt x="147" y="240"/>
                </a:lnTo>
                <a:lnTo>
                  <a:pt x="147" y="306"/>
                </a:lnTo>
                <a:lnTo>
                  <a:pt x="147" y="306"/>
                </a:lnTo>
                <a:close/>
                <a:moveTo>
                  <a:pt x="147" y="113"/>
                </a:moveTo>
                <a:lnTo>
                  <a:pt x="147" y="136"/>
                </a:lnTo>
                <a:lnTo>
                  <a:pt x="144" y="134"/>
                </a:lnTo>
                <a:lnTo>
                  <a:pt x="144" y="134"/>
                </a:lnTo>
                <a:lnTo>
                  <a:pt x="142" y="133"/>
                </a:lnTo>
                <a:lnTo>
                  <a:pt x="139" y="134"/>
                </a:lnTo>
                <a:lnTo>
                  <a:pt x="138" y="134"/>
                </a:lnTo>
                <a:lnTo>
                  <a:pt x="136" y="137"/>
                </a:lnTo>
                <a:lnTo>
                  <a:pt x="128" y="155"/>
                </a:lnTo>
                <a:lnTo>
                  <a:pt x="128" y="155"/>
                </a:lnTo>
                <a:lnTo>
                  <a:pt x="128" y="155"/>
                </a:lnTo>
                <a:lnTo>
                  <a:pt x="128" y="156"/>
                </a:lnTo>
                <a:lnTo>
                  <a:pt x="128" y="159"/>
                </a:lnTo>
                <a:lnTo>
                  <a:pt x="130" y="160"/>
                </a:lnTo>
                <a:lnTo>
                  <a:pt x="131" y="161"/>
                </a:lnTo>
                <a:lnTo>
                  <a:pt x="147" y="170"/>
                </a:lnTo>
                <a:lnTo>
                  <a:pt x="147" y="184"/>
                </a:lnTo>
                <a:lnTo>
                  <a:pt x="126" y="174"/>
                </a:lnTo>
                <a:lnTo>
                  <a:pt x="126" y="174"/>
                </a:lnTo>
                <a:lnTo>
                  <a:pt x="121" y="174"/>
                </a:lnTo>
                <a:lnTo>
                  <a:pt x="119" y="175"/>
                </a:lnTo>
                <a:lnTo>
                  <a:pt x="119" y="141"/>
                </a:lnTo>
                <a:lnTo>
                  <a:pt x="124" y="130"/>
                </a:lnTo>
                <a:lnTo>
                  <a:pt x="124" y="130"/>
                </a:lnTo>
                <a:lnTo>
                  <a:pt x="124" y="129"/>
                </a:lnTo>
                <a:lnTo>
                  <a:pt x="124" y="126"/>
                </a:lnTo>
                <a:lnTo>
                  <a:pt x="123" y="125"/>
                </a:lnTo>
                <a:lnTo>
                  <a:pt x="121" y="124"/>
                </a:lnTo>
                <a:lnTo>
                  <a:pt x="119" y="122"/>
                </a:lnTo>
                <a:lnTo>
                  <a:pt x="119" y="99"/>
                </a:lnTo>
                <a:lnTo>
                  <a:pt x="147" y="113"/>
                </a:lnTo>
                <a:lnTo>
                  <a:pt x="147" y="113"/>
                </a:lnTo>
                <a:close/>
                <a:moveTo>
                  <a:pt x="147" y="218"/>
                </a:moveTo>
                <a:lnTo>
                  <a:pt x="147" y="235"/>
                </a:lnTo>
                <a:lnTo>
                  <a:pt x="147" y="235"/>
                </a:lnTo>
                <a:lnTo>
                  <a:pt x="144" y="232"/>
                </a:lnTo>
                <a:lnTo>
                  <a:pt x="119" y="220"/>
                </a:lnTo>
                <a:lnTo>
                  <a:pt x="119" y="205"/>
                </a:lnTo>
                <a:lnTo>
                  <a:pt x="147" y="218"/>
                </a:lnTo>
                <a:close/>
                <a:moveTo>
                  <a:pt x="119" y="293"/>
                </a:moveTo>
                <a:lnTo>
                  <a:pt x="98" y="283"/>
                </a:lnTo>
                <a:lnTo>
                  <a:pt x="98" y="244"/>
                </a:lnTo>
                <a:lnTo>
                  <a:pt x="119" y="253"/>
                </a:lnTo>
                <a:lnTo>
                  <a:pt x="119" y="293"/>
                </a:lnTo>
                <a:lnTo>
                  <a:pt x="119" y="293"/>
                </a:lnTo>
                <a:close/>
                <a:moveTo>
                  <a:pt x="98" y="7"/>
                </a:moveTo>
                <a:lnTo>
                  <a:pt x="98" y="7"/>
                </a:lnTo>
                <a:lnTo>
                  <a:pt x="103" y="4"/>
                </a:lnTo>
                <a:lnTo>
                  <a:pt x="108" y="3"/>
                </a:lnTo>
                <a:lnTo>
                  <a:pt x="113" y="2"/>
                </a:lnTo>
                <a:lnTo>
                  <a:pt x="119" y="0"/>
                </a:lnTo>
                <a:lnTo>
                  <a:pt x="119" y="31"/>
                </a:lnTo>
                <a:lnTo>
                  <a:pt x="119" y="31"/>
                </a:lnTo>
                <a:lnTo>
                  <a:pt x="115" y="33"/>
                </a:lnTo>
                <a:lnTo>
                  <a:pt x="111" y="34"/>
                </a:lnTo>
                <a:lnTo>
                  <a:pt x="108" y="37"/>
                </a:lnTo>
                <a:lnTo>
                  <a:pt x="105" y="41"/>
                </a:lnTo>
                <a:lnTo>
                  <a:pt x="98" y="56"/>
                </a:lnTo>
                <a:lnTo>
                  <a:pt x="98" y="7"/>
                </a:lnTo>
                <a:lnTo>
                  <a:pt x="98" y="7"/>
                </a:lnTo>
                <a:close/>
                <a:moveTo>
                  <a:pt x="119" y="99"/>
                </a:moveTo>
                <a:lnTo>
                  <a:pt x="119" y="122"/>
                </a:lnTo>
                <a:lnTo>
                  <a:pt x="98" y="113"/>
                </a:lnTo>
                <a:lnTo>
                  <a:pt x="98" y="90"/>
                </a:lnTo>
                <a:lnTo>
                  <a:pt x="98" y="90"/>
                </a:lnTo>
                <a:lnTo>
                  <a:pt x="101" y="91"/>
                </a:lnTo>
                <a:lnTo>
                  <a:pt x="119" y="99"/>
                </a:lnTo>
                <a:lnTo>
                  <a:pt x="119" y="99"/>
                </a:lnTo>
                <a:close/>
                <a:moveTo>
                  <a:pt x="119" y="141"/>
                </a:moveTo>
                <a:lnTo>
                  <a:pt x="119" y="175"/>
                </a:lnTo>
                <a:lnTo>
                  <a:pt x="119" y="175"/>
                </a:lnTo>
                <a:lnTo>
                  <a:pt x="117" y="176"/>
                </a:lnTo>
                <a:lnTo>
                  <a:pt x="109" y="194"/>
                </a:lnTo>
                <a:lnTo>
                  <a:pt x="109" y="194"/>
                </a:lnTo>
                <a:lnTo>
                  <a:pt x="109" y="194"/>
                </a:lnTo>
                <a:lnTo>
                  <a:pt x="109" y="197"/>
                </a:lnTo>
                <a:lnTo>
                  <a:pt x="109" y="199"/>
                </a:lnTo>
                <a:lnTo>
                  <a:pt x="111" y="201"/>
                </a:lnTo>
                <a:lnTo>
                  <a:pt x="112" y="202"/>
                </a:lnTo>
                <a:lnTo>
                  <a:pt x="119" y="205"/>
                </a:lnTo>
                <a:lnTo>
                  <a:pt x="119" y="220"/>
                </a:lnTo>
                <a:lnTo>
                  <a:pt x="107" y="214"/>
                </a:lnTo>
                <a:lnTo>
                  <a:pt x="107" y="214"/>
                </a:lnTo>
                <a:lnTo>
                  <a:pt x="104" y="214"/>
                </a:lnTo>
                <a:lnTo>
                  <a:pt x="103" y="214"/>
                </a:lnTo>
                <a:lnTo>
                  <a:pt x="100" y="216"/>
                </a:lnTo>
                <a:lnTo>
                  <a:pt x="98" y="217"/>
                </a:lnTo>
                <a:lnTo>
                  <a:pt x="98" y="218"/>
                </a:lnTo>
                <a:lnTo>
                  <a:pt x="98" y="186"/>
                </a:lnTo>
                <a:lnTo>
                  <a:pt x="105" y="171"/>
                </a:lnTo>
                <a:lnTo>
                  <a:pt x="105" y="171"/>
                </a:lnTo>
                <a:lnTo>
                  <a:pt x="105" y="168"/>
                </a:lnTo>
                <a:lnTo>
                  <a:pt x="105" y="167"/>
                </a:lnTo>
                <a:lnTo>
                  <a:pt x="104" y="164"/>
                </a:lnTo>
                <a:lnTo>
                  <a:pt x="103" y="163"/>
                </a:lnTo>
                <a:lnTo>
                  <a:pt x="98" y="161"/>
                </a:lnTo>
                <a:lnTo>
                  <a:pt x="98" y="147"/>
                </a:lnTo>
                <a:lnTo>
                  <a:pt x="108" y="152"/>
                </a:lnTo>
                <a:lnTo>
                  <a:pt x="108" y="152"/>
                </a:lnTo>
                <a:lnTo>
                  <a:pt x="111" y="152"/>
                </a:lnTo>
                <a:lnTo>
                  <a:pt x="112" y="152"/>
                </a:lnTo>
                <a:lnTo>
                  <a:pt x="115" y="151"/>
                </a:lnTo>
                <a:lnTo>
                  <a:pt x="116" y="148"/>
                </a:lnTo>
                <a:lnTo>
                  <a:pt x="119" y="141"/>
                </a:lnTo>
                <a:close/>
                <a:moveTo>
                  <a:pt x="98" y="283"/>
                </a:moveTo>
                <a:lnTo>
                  <a:pt x="86" y="278"/>
                </a:lnTo>
                <a:lnTo>
                  <a:pt x="86" y="212"/>
                </a:lnTo>
                <a:lnTo>
                  <a:pt x="86" y="212"/>
                </a:lnTo>
                <a:lnTo>
                  <a:pt x="86" y="212"/>
                </a:lnTo>
                <a:lnTo>
                  <a:pt x="86" y="209"/>
                </a:lnTo>
                <a:lnTo>
                  <a:pt x="86" y="206"/>
                </a:lnTo>
                <a:lnTo>
                  <a:pt x="86" y="190"/>
                </a:lnTo>
                <a:lnTo>
                  <a:pt x="89" y="191"/>
                </a:lnTo>
                <a:lnTo>
                  <a:pt x="89" y="191"/>
                </a:lnTo>
                <a:lnTo>
                  <a:pt x="92" y="191"/>
                </a:lnTo>
                <a:lnTo>
                  <a:pt x="93" y="191"/>
                </a:lnTo>
                <a:lnTo>
                  <a:pt x="96" y="190"/>
                </a:lnTo>
                <a:lnTo>
                  <a:pt x="97" y="188"/>
                </a:lnTo>
                <a:lnTo>
                  <a:pt x="98" y="186"/>
                </a:lnTo>
                <a:lnTo>
                  <a:pt x="98" y="218"/>
                </a:lnTo>
                <a:lnTo>
                  <a:pt x="90" y="235"/>
                </a:lnTo>
                <a:lnTo>
                  <a:pt x="90" y="235"/>
                </a:lnTo>
                <a:lnTo>
                  <a:pt x="90" y="235"/>
                </a:lnTo>
                <a:lnTo>
                  <a:pt x="90" y="237"/>
                </a:lnTo>
                <a:lnTo>
                  <a:pt x="90" y="239"/>
                </a:lnTo>
                <a:lnTo>
                  <a:pt x="92" y="241"/>
                </a:lnTo>
                <a:lnTo>
                  <a:pt x="93" y="243"/>
                </a:lnTo>
                <a:lnTo>
                  <a:pt x="98" y="244"/>
                </a:lnTo>
                <a:lnTo>
                  <a:pt x="98" y="283"/>
                </a:lnTo>
                <a:lnTo>
                  <a:pt x="98" y="283"/>
                </a:lnTo>
                <a:close/>
                <a:moveTo>
                  <a:pt x="86" y="22"/>
                </a:moveTo>
                <a:lnTo>
                  <a:pt x="86" y="22"/>
                </a:lnTo>
                <a:lnTo>
                  <a:pt x="86" y="22"/>
                </a:lnTo>
                <a:lnTo>
                  <a:pt x="92" y="14"/>
                </a:lnTo>
                <a:lnTo>
                  <a:pt x="98" y="7"/>
                </a:lnTo>
                <a:lnTo>
                  <a:pt x="98" y="56"/>
                </a:lnTo>
                <a:lnTo>
                  <a:pt x="93" y="68"/>
                </a:lnTo>
                <a:lnTo>
                  <a:pt x="93" y="68"/>
                </a:lnTo>
                <a:lnTo>
                  <a:pt x="93" y="68"/>
                </a:lnTo>
                <a:lnTo>
                  <a:pt x="92" y="73"/>
                </a:lnTo>
                <a:lnTo>
                  <a:pt x="92" y="79"/>
                </a:lnTo>
                <a:lnTo>
                  <a:pt x="94" y="84"/>
                </a:lnTo>
                <a:lnTo>
                  <a:pt x="98" y="90"/>
                </a:lnTo>
                <a:lnTo>
                  <a:pt x="98" y="113"/>
                </a:lnTo>
                <a:lnTo>
                  <a:pt x="86" y="107"/>
                </a:lnTo>
                <a:lnTo>
                  <a:pt x="86" y="22"/>
                </a:lnTo>
                <a:lnTo>
                  <a:pt x="86" y="22"/>
                </a:lnTo>
                <a:close/>
                <a:moveTo>
                  <a:pt x="98" y="147"/>
                </a:moveTo>
                <a:lnTo>
                  <a:pt x="98" y="161"/>
                </a:lnTo>
                <a:lnTo>
                  <a:pt x="86" y="156"/>
                </a:lnTo>
                <a:lnTo>
                  <a:pt x="86" y="141"/>
                </a:lnTo>
                <a:lnTo>
                  <a:pt x="98" y="147"/>
                </a:lnTo>
                <a:close/>
                <a:moveTo>
                  <a:pt x="86" y="278"/>
                </a:moveTo>
                <a:lnTo>
                  <a:pt x="58" y="264"/>
                </a:lnTo>
                <a:lnTo>
                  <a:pt x="58" y="225"/>
                </a:lnTo>
                <a:lnTo>
                  <a:pt x="70" y="232"/>
                </a:lnTo>
                <a:lnTo>
                  <a:pt x="70" y="232"/>
                </a:lnTo>
                <a:lnTo>
                  <a:pt x="73" y="232"/>
                </a:lnTo>
                <a:lnTo>
                  <a:pt x="75" y="232"/>
                </a:lnTo>
                <a:lnTo>
                  <a:pt x="77" y="230"/>
                </a:lnTo>
                <a:lnTo>
                  <a:pt x="78" y="229"/>
                </a:lnTo>
                <a:lnTo>
                  <a:pt x="86" y="212"/>
                </a:lnTo>
                <a:lnTo>
                  <a:pt x="86" y="278"/>
                </a:lnTo>
                <a:lnTo>
                  <a:pt x="86" y="278"/>
                </a:lnTo>
                <a:close/>
                <a:moveTo>
                  <a:pt x="58" y="83"/>
                </a:moveTo>
                <a:lnTo>
                  <a:pt x="86" y="22"/>
                </a:lnTo>
                <a:lnTo>
                  <a:pt x="86" y="107"/>
                </a:lnTo>
                <a:lnTo>
                  <a:pt x="82" y="106"/>
                </a:lnTo>
                <a:lnTo>
                  <a:pt x="82" y="106"/>
                </a:lnTo>
                <a:lnTo>
                  <a:pt x="81" y="105"/>
                </a:lnTo>
                <a:lnTo>
                  <a:pt x="78" y="105"/>
                </a:lnTo>
                <a:lnTo>
                  <a:pt x="77" y="106"/>
                </a:lnTo>
                <a:lnTo>
                  <a:pt x="75" y="109"/>
                </a:lnTo>
                <a:lnTo>
                  <a:pt x="67" y="126"/>
                </a:lnTo>
                <a:lnTo>
                  <a:pt x="67" y="126"/>
                </a:lnTo>
                <a:lnTo>
                  <a:pt x="67" y="126"/>
                </a:lnTo>
                <a:lnTo>
                  <a:pt x="66" y="128"/>
                </a:lnTo>
                <a:lnTo>
                  <a:pt x="67" y="130"/>
                </a:lnTo>
                <a:lnTo>
                  <a:pt x="67" y="132"/>
                </a:lnTo>
                <a:lnTo>
                  <a:pt x="70" y="133"/>
                </a:lnTo>
                <a:lnTo>
                  <a:pt x="86" y="141"/>
                </a:lnTo>
                <a:lnTo>
                  <a:pt x="86" y="156"/>
                </a:lnTo>
                <a:lnTo>
                  <a:pt x="65" y="145"/>
                </a:lnTo>
                <a:lnTo>
                  <a:pt x="65" y="145"/>
                </a:lnTo>
                <a:lnTo>
                  <a:pt x="61" y="145"/>
                </a:lnTo>
                <a:lnTo>
                  <a:pt x="58" y="147"/>
                </a:lnTo>
                <a:lnTo>
                  <a:pt x="58" y="83"/>
                </a:lnTo>
                <a:lnTo>
                  <a:pt x="58" y="83"/>
                </a:lnTo>
                <a:close/>
                <a:moveTo>
                  <a:pt x="86" y="190"/>
                </a:moveTo>
                <a:lnTo>
                  <a:pt x="86" y="206"/>
                </a:lnTo>
                <a:lnTo>
                  <a:pt x="86" y="206"/>
                </a:lnTo>
                <a:lnTo>
                  <a:pt x="84" y="203"/>
                </a:lnTo>
                <a:lnTo>
                  <a:pt x="58" y="191"/>
                </a:lnTo>
                <a:lnTo>
                  <a:pt x="58" y="176"/>
                </a:lnTo>
                <a:lnTo>
                  <a:pt x="86" y="190"/>
                </a:lnTo>
                <a:close/>
                <a:moveTo>
                  <a:pt x="58" y="264"/>
                </a:moveTo>
                <a:lnTo>
                  <a:pt x="21" y="247"/>
                </a:lnTo>
                <a:lnTo>
                  <a:pt x="21" y="247"/>
                </a:lnTo>
                <a:lnTo>
                  <a:pt x="14" y="243"/>
                </a:lnTo>
                <a:lnTo>
                  <a:pt x="9" y="239"/>
                </a:lnTo>
                <a:lnTo>
                  <a:pt x="5" y="233"/>
                </a:lnTo>
                <a:lnTo>
                  <a:pt x="2" y="226"/>
                </a:lnTo>
                <a:lnTo>
                  <a:pt x="1" y="220"/>
                </a:lnTo>
                <a:lnTo>
                  <a:pt x="0" y="213"/>
                </a:lnTo>
                <a:lnTo>
                  <a:pt x="1" y="206"/>
                </a:lnTo>
                <a:lnTo>
                  <a:pt x="4" y="199"/>
                </a:lnTo>
                <a:lnTo>
                  <a:pt x="58" y="83"/>
                </a:lnTo>
                <a:lnTo>
                  <a:pt x="58" y="147"/>
                </a:lnTo>
                <a:lnTo>
                  <a:pt x="58" y="147"/>
                </a:lnTo>
                <a:lnTo>
                  <a:pt x="56" y="148"/>
                </a:lnTo>
                <a:lnTo>
                  <a:pt x="48" y="165"/>
                </a:lnTo>
                <a:lnTo>
                  <a:pt x="48" y="165"/>
                </a:lnTo>
                <a:lnTo>
                  <a:pt x="48" y="165"/>
                </a:lnTo>
                <a:lnTo>
                  <a:pt x="48" y="168"/>
                </a:lnTo>
                <a:lnTo>
                  <a:pt x="48" y="170"/>
                </a:lnTo>
                <a:lnTo>
                  <a:pt x="50" y="172"/>
                </a:lnTo>
                <a:lnTo>
                  <a:pt x="51" y="174"/>
                </a:lnTo>
                <a:lnTo>
                  <a:pt x="58" y="176"/>
                </a:lnTo>
                <a:lnTo>
                  <a:pt x="58" y="191"/>
                </a:lnTo>
                <a:lnTo>
                  <a:pt x="46" y="186"/>
                </a:lnTo>
                <a:lnTo>
                  <a:pt x="46" y="186"/>
                </a:lnTo>
                <a:lnTo>
                  <a:pt x="43" y="184"/>
                </a:lnTo>
                <a:lnTo>
                  <a:pt x="42" y="186"/>
                </a:lnTo>
                <a:lnTo>
                  <a:pt x="39" y="187"/>
                </a:lnTo>
                <a:lnTo>
                  <a:pt x="38" y="188"/>
                </a:lnTo>
                <a:lnTo>
                  <a:pt x="29" y="206"/>
                </a:lnTo>
                <a:lnTo>
                  <a:pt x="29" y="206"/>
                </a:lnTo>
                <a:lnTo>
                  <a:pt x="29" y="206"/>
                </a:lnTo>
                <a:lnTo>
                  <a:pt x="29" y="207"/>
                </a:lnTo>
                <a:lnTo>
                  <a:pt x="29" y="210"/>
                </a:lnTo>
                <a:lnTo>
                  <a:pt x="31" y="212"/>
                </a:lnTo>
                <a:lnTo>
                  <a:pt x="32" y="213"/>
                </a:lnTo>
                <a:lnTo>
                  <a:pt x="58" y="225"/>
                </a:lnTo>
                <a:lnTo>
                  <a:pt x="58" y="26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14" name="组合 13"/>
          <p:cNvGrpSpPr/>
          <p:nvPr userDrawn="1"/>
        </p:nvGrpSpPr>
        <p:grpSpPr>
          <a:xfrm>
            <a:off x="7261630" y="1832357"/>
            <a:ext cx="625002" cy="789263"/>
            <a:chOff x="1516063" y="3252788"/>
            <a:chExt cx="247651" cy="312737"/>
          </a:xfrm>
          <a:solidFill>
            <a:srgbClr val="FFFFFF">
              <a:alpha val="10000"/>
            </a:srgbClr>
          </a:solidFill>
        </p:grpSpPr>
        <p:sp>
          <p:nvSpPr>
            <p:cNvPr id="15" name="Freeform 182"/>
            <p:cNvSpPr>
              <a:spLocks/>
            </p:cNvSpPr>
            <p:nvPr/>
          </p:nvSpPr>
          <p:spPr bwMode="auto">
            <a:xfrm>
              <a:off x="1527176" y="3263900"/>
              <a:ext cx="236538" cy="301625"/>
            </a:xfrm>
            <a:custGeom>
              <a:avLst/>
              <a:gdLst>
                <a:gd name="T0" fmla="*/ 0 w 149"/>
                <a:gd name="T1" fmla="*/ 33 h 190"/>
                <a:gd name="T2" fmla="*/ 7 w 149"/>
                <a:gd name="T3" fmla="*/ 28 h 190"/>
                <a:gd name="T4" fmla="*/ 96 w 149"/>
                <a:gd name="T5" fmla="*/ 171 h 190"/>
                <a:gd name="T6" fmla="*/ 96 w 149"/>
                <a:gd name="T7" fmla="*/ 171 h 190"/>
                <a:gd name="T8" fmla="*/ 99 w 149"/>
                <a:gd name="T9" fmla="*/ 176 h 190"/>
                <a:gd name="T10" fmla="*/ 101 w 149"/>
                <a:gd name="T11" fmla="*/ 178 h 190"/>
                <a:gd name="T12" fmla="*/ 105 w 149"/>
                <a:gd name="T13" fmla="*/ 180 h 190"/>
                <a:gd name="T14" fmla="*/ 109 w 149"/>
                <a:gd name="T15" fmla="*/ 181 h 190"/>
                <a:gd name="T16" fmla="*/ 114 w 149"/>
                <a:gd name="T17" fmla="*/ 181 h 190"/>
                <a:gd name="T18" fmla="*/ 119 w 149"/>
                <a:gd name="T19" fmla="*/ 181 h 190"/>
                <a:gd name="T20" fmla="*/ 123 w 149"/>
                <a:gd name="T21" fmla="*/ 180 h 190"/>
                <a:gd name="T22" fmla="*/ 127 w 149"/>
                <a:gd name="T23" fmla="*/ 177 h 190"/>
                <a:gd name="T24" fmla="*/ 127 w 149"/>
                <a:gd name="T25" fmla="*/ 177 h 190"/>
                <a:gd name="T26" fmla="*/ 131 w 149"/>
                <a:gd name="T27" fmla="*/ 174 h 190"/>
                <a:gd name="T28" fmla="*/ 135 w 149"/>
                <a:gd name="T29" fmla="*/ 171 h 190"/>
                <a:gd name="T30" fmla="*/ 137 w 149"/>
                <a:gd name="T31" fmla="*/ 167 h 190"/>
                <a:gd name="T32" fmla="*/ 138 w 149"/>
                <a:gd name="T33" fmla="*/ 163 h 190"/>
                <a:gd name="T34" fmla="*/ 139 w 149"/>
                <a:gd name="T35" fmla="*/ 159 h 190"/>
                <a:gd name="T36" fmla="*/ 139 w 149"/>
                <a:gd name="T37" fmla="*/ 155 h 190"/>
                <a:gd name="T38" fmla="*/ 138 w 149"/>
                <a:gd name="T39" fmla="*/ 150 h 190"/>
                <a:gd name="T40" fmla="*/ 137 w 149"/>
                <a:gd name="T41" fmla="*/ 146 h 190"/>
                <a:gd name="T42" fmla="*/ 49 w 149"/>
                <a:gd name="T43" fmla="*/ 4 h 190"/>
                <a:gd name="T44" fmla="*/ 54 w 149"/>
                <a:gd name="T45" fmla="*/ 0 h 190"/>
                <a:gd name="T46" fmla="*/ 145 w 149"/>
                <a:gd name="T47" fmla="*/ 144 h 190"/>
                <a:gd name="T48" fmla="*/ 145 w 149"/>
                <a:gd name="T49" fmla="*/ 144 h 190"/>
                <a:gd name="T50" fmla="*/ 147 w 149"/>
                <a:gd name="T51" fmla="*/ 150 h 190"/>
                <a:gd name="T52" fmla="*/ 149 w 149"/>
                <a:gd name="T53" fmla="*/ 155 h 190"/>
                <a:gd name="T54" fmla="*/ 149 w 149"/>
                <a:gd name="T55" fmla="*/ 161 h 190"/>
                <a:gd name="T56" fmla="*/ 147 w 149"/>
                <a:gd name="T57" fmla="*/ 166 h 190"/>
                <a:gd name="T58" fmla="*/ 145 w 149"/>
                <a:gd name="T59" fmla="*/ 171 h 190"/>
                <a:gd name="T60" fmla="*/ 142 w 149"/>
                <a:gd name="T61" fmla="*/ 177 h 190"/>
                <a:gd name="T62" fmla="*/ 138 w 149"/>
                <a:gd name="T63" fmla="*/ 181 h 190"/>
                <a:gd name="T64" fmla="*/ 133 w 149"/>
                <a:gd name="T65" fmla="*/ 185 h 190"/>
                <a:gd name="T66" fmla="*/ 133 w 149"/>
                <a:gd name="T67" fmla="*/ 185 h 190"/>
                <a:gd name="T68" fmla="*/ 127 w 149"/>
                <a:gd name="T69" fmla="*/ 188 h 190"/>
                <a:gd name="T70" fmla="*/ 120 w 149"/>
                <a:gd name="T71" fmla="*/ 190 h 190"/>
                <a:gd name="T72" fmla="*/ 115 w 149"/>
                <a:gd name="T73" fmla="*/ 190 h 190"/>
                <a:gd name="T74" fmla="*/ 108 w 149"/>
                <a:gd name="T75" fmla="*/ 190 h 190"/>
                <a:gd name="T76" fmla="*/ 103 w 149"/>
                <a:gd name="T77" fmla="*/ 189 h 190"/>
                <a:gd name="T78" fmla="*/ 97 w 149"/>
                <a:gd name="T79" fmla="*/ 186 h 190"/>
                <a:gd name="T80" fmla="*/ 93 w 149"/>
                <a:gd name="T81" fmla="*/ 182 h 190"/>
                <a:gd name="T82" fmla="*/ 91 w 149"/>
                <a:gd name="T83" fmla="*/ 178 h 190"/>
                <a:gd name="T84" fmla="*/ 0 w 149"/>
                <a:gd name="T85" fmla="*/ 33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9" h="190">
                  <a:moveTo>
                    <a:pt x="0" y="33"/>
                  </a:moveTo>
                  <a:lnTo>
                    <a:pt x="7" y="28"/>
                  </a:lnTo>
                  <a:lnTo>
                    <a:pt x="96" y="171"/>
                  </a:lnTo>
                  <a:lnTo>
                    <a:pt x="96" y="171"/>
                  </a:lnTo>
                  <a:lnTo>
                    <a:pt x="99" y="176"/>
                  </a:lnTo>
                  <a:lnTo>
                    <a:pt x="101" y="178"/>
                  </a:lnTo>
                  <a:lnTo>
                    <a:pt x="105" y="180"/>
                  </a:lnTo>
                  <a:lnTo>
                    <a:pt x="109" y="181"/>
                  </a:lnTo>
                  <a:lnTo>
                    <a:pt x="114" y="181"/>
                  </a:lnTo>
                  <a:lnTo>
                    <a:pt x="119" y="181"/>
                  </a:lnTo>
                  <a:lnTo>
                    <a:pt x="123" y="180"/>
                  </a:lnTo>
                  <a:lnTo>
                    <a:pt x="127" y="177"/>
                  </a:lnTo>
                  <a:lnTo>
                    <a:pt x="127" y="177"/>
                  </a:lnTo>
                  <a:lnTo>
                    <a:pt x="131" y="174"/>
                  </a:lnTo>
                  <a:lnTo>
                    <a:pt x="135" y="171"/>
                  </a:lnTo>
                  <a:lnTo>
                    <a:pt x="137" y="167"/>
                  </a:lnTo>
                  <a:lnTo>
                    <a:pt x="138" y="163"/>
                  </a:lnTo>
                  <a:lnTo>
                    <a:pt x="139" y="159"/>
                  </a:lnTo>
                  <a:lnTo>
                    <a:pt x="139" y="155"/>
                  </a:lnTo>
                  <a:lnTo>
                    <a:pt x="138" y="150"/>
                  </a:lnTo>
                  <a:lnTo>
                    <a:pt x="137" y="146"/>
                  </a:lnTo>
                  <a:lnTo>
                    <a:pt x="49" y="4"/>
                  </a:lnTo>
                  <a:lnTo>
                    <a:pt x="54" y="0"/>
                  </a:lnTo>
                  <a:lnTo>
                    <a:pt x="145" y="144"/>
                  </a:lnTo>
                  <a:lnTo>
                    <a:pt x="145" y="144"/>
                  </a:lnTo>
                  <a:lnTo>
                    <a:pt x="147" y="150"/>
                  </a:lnTo>
                  <a:lnTo>
                    <a:pt x="149" y="155"/>
                  </a:lnTo>
                  <a:lnTo>
                    <a:pt x="149" y="161"/>
                  </a:lnTo>
                  <a:lnTo>
                    <a:pt x="147" y="166"/>
                  </a:lnTo>
                  <a:lnTo>
                    <a:pt x="145" y="171"/>
                  </a:lnTo>
                  <a:lnTo>
                    <a:pt x="142" y="177"/>
                  </a:lnTo>
                  <a:lnTo>
                    <a:pt x="138" y="181"/>
                  </a:lnTo>
                  <a:lnTo>
                    <a:pt x="133" y="185"/>
                  </a:lnTo>
                  <a:lnTo>
                    <a:pt x="133" y="185"/>
                  </a:lnTo>
                  <a:lnTo>
                    <a:pt x="127" y="188"/>
                  </a:lnTo>
                  <a:lnTo>
                    <a:pt x="120" y="190"/>
                  </a:lnTo>
                  <a:lnTo>
                    <a:pt x="115" y="190"/>
                  </a:lnTo>
                  <a:lnTo>
                    <a:pt x="108" y="190"/>
                  </a:lnTo>
                  <a:lnTo>
                    <a:pt x="103" y="189"/>
                  </a:lnTo>
                  <a:lnTo>
                    <a:pt x="97" y="186"/>
                  </a:lnTo>
                  <a:lnTo>
                    <a:pt x="93" y="182"/>
                  </a:lnTo>
                  <a:lnTo>
                    <a:pt x="91" y="178"/>
                  </a:lnTo>
                  <a:lnTo>
                    <a:pt x="0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183"/>
            <p:cNvSpPr>
              <a:spLocks/>
            </p:cNvSpPr>
            <p:nvPr/>
          </p:nvSpPr>
          <p:spPr bwMode="auto">
            <a:xfrm>
              <a:off x="1516063" y="3252788"/>
              <a:ext cx="114300" cy="79375"/>
            </a:xfrm>
            <a:custGeom>
              <a:avLst/>
              <a:gdLst>
                <a:gd name="T0" fmla="*/ 0 w 72"/>
                <a:gd name="T1" fmla="*/ 47 h 50"/>
                <a:gd name="T2" fmla="*/ 0 w 72"/>
                <a:gd name="T3" fmla="*/ 47 h 50"/>
                <a:gd name="T4" fmla="*/ 1 w 72"/>
                <a:gd name="T5" fmla="*/ 49 h 50"/>
                <a:gd name="T6" fmla="*/ 4 w 72"/>
                <a:gd name="T7" fmla="*/ 50 h 50"/>
                <a:gd name="T8" fmla="*/ 5 w 72"/>
                <a:gd name="T9" fmla="*/ 50 h 50"/>
                <a:gd name="T10" fmla="*/ 8 w 72"/>
                <a:gd name="T11" fmla="*/ 49 h 50"/>
                <a:gd name="T12" fmla="*/ 69 w 72"/>
                <a:gd name="T13" fmla="*/ 11 h 50"/>
                <a:gd name="T14" fmla="*/ 69 w 72"/>
                <a:gd name="T15" fmla="*/ 11 h 50"/>
                <a:gd name="T16" fmla="*/ 70 w 72"/>
                <a:gd name="T17" fmla="*/ 9 h 50"/>
                <a:gd name="T18" fmla="*/ 72 w 72"/>
                <a:gd name="T19" fmla="*/ 8 h 50"/>
                <a:gd name="T20" fmla="*/ 72 w 72"/>
                <a:gd name="T21" fmla="*/ 5 h 50"/>
                <a:gd name="T22" fmla="*/ 70 w 72"/>
                <a:gd name="T23" fmla="*/ 2 h 50"/>
                <a:gd name="T24" fmla="*/ 70 w 72"/>
                <a:gd name="T25" fmla="*/ 2 h 50"/>
                <a:gd name="T26" fmla="*/ 69 w 72"/>
                <a:gd name="T27" fmla="*/ 1 h 50"/>
                <a:gd name="T28" fmla="*/ 68 w 72"/>
                <a:gd name="T29" fmla="*/ 0 h 50"/>
                <a:gd name="T30" fmla="*/ 65 w 72"/>
                <a:gd name="T31" fmla="*/ 0 h 50"/>
                <a:gd name="T32" fmla="*/ 64 w 72"/>
                <a:gd name="T33" fmla="*/ 1 h 50"/>
                <a:gd name="T34" fmla="*/ 1 w 72"/>
                <a:gd name="T35" fmla="*/ 39 h 50"/>
                <a:gd name="T36" fmla="*/ 1 w 72"/>
                <a:gd name="T37" fmla="*/ 39 h 50"/>
                <a:gd name="T38" fmla="*/ 0 w 72"/>
                <a:gd name="T39" fmla="*/ 40 h 50"/>
                <a:gd name="T40" fmla="*/ 0 w 72"/>
                <a:gd name="T41" fmla="*/ 43 h 50"/>
                <a:gd name="T42" fmla="*/ 0 w 72"/>
                <a:gd name="T43" fmla="*/ 44 h 50"/>
                <a:gd name="T44" fmla="*/ 0 w 72"/>
                <a:gd name="T45" fmla="*/ 47 h 50"/>
                <a:gd name="T46" fmla="*/ 0 w 72"/>
                <a:gd name="T47" fmla="*/ 4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2" h="50">
                  <a:moveTo>
                    <a:pt x="0" y="47"/>
                  </a:moveTo>
                  <a:lnTo>
                    <a:pt x="0" y="47"/>
                  </a:lnTo>
                  <a:lnTo>
                    <a:pt x="1" y="49"/>
                  </a:lnTo>
                  <a:lnTo>
                    <a:pt x="4" y="50"/>
                  </a:lnTo>
                  <a:lnTo>
                    <a:pt x="5" y="50"/>
                  </a:lnTo>
                  <a:lnTo>
                    <a:pt x="8" y="49"/>
                  </a:lnTo>
                  <a:lnTo>
                    <a:pt x="69" y="11"/>
                  </a:lnTo>
                  <a:lnTo>
                    <a:pt x="69" y="11"/>
                  </a:lnTo>
                  <a:lnTo>
                    <a:pt x="70" y="9"/>
                  </a:lnTo>
                  <a:lnTo>
                    <a:pt x="72" y="8"/>
                  </a:lnTo>
                  <a:lnTo>
                    <a:pt x="72" y="5"/>
                  </a:lnTo>
                  <a:lnTo>
                    <a:pt x="70" y="2"/>
                  </a:lnTo>
                  <a:lnTo>
                    <a:pt x="70" y="2"/>
                  </a:lnTo>
                  <a:lnTo>
                    <a:pt x="69" y="1"/>
                  </a:lnTo>
                  <a:lnTo>
                    <a:pt x="68" y="0"/>
                  </a:lnTo>
                  <a:lnTo>
                    <a:pt x="65" y="0"/>
                  </a:lnTo>
                  <a:lnTo>
                    <a:pt x="64" y="1"/>
                  </a:lnTo>
                  <a:lnTo>
                    <a:pt x="1" y="39"/>
                  </a:lnTo>
                  <a:lnTo>
                    <a:pt x="1" y="39"/>
                  </a:lnTo>
                  <a:lnTo>
                    <a:pt x="0" y="40"/>
                  </a:lnTo>
                  <a:lnTo>
                    <a:pt x="0" y="43"/>
                  </a:lnTo>
                  <a:lnTo>
                    <a:pt x="0" y="44"/>
                  </a:lnTo>
                  <a:lnTo>
                    <a:pt x="0" y="47"/>
                  </a:lnTo>
                  <a:lnTo>
                    <a:pt x="0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184"/>
            <p:cNvSpPr>
              <a:spLocks/>
            </p:cNvSpPr>
            <p:nvPr/>
          </p:nvSpPr>
          <p:spPr bwMode="auto">
            <a:xfrm>
              <a:off x="1560513" y="3316288"/>
              <a:ext cx="161925" cy="219075"/>
            </a:xfrm>
            <a:custGeom>
              <a:avLst/>
              <a:gdLst>
                <a:gd name="T0" fmla="*/ 0 w 102"/>
                <a:gd name="T1" fmla="*/ 6 h 138"/>
                <a:gd name="T2" fmla="*/ 9 w 102"/>
                <a:gd name="T3" fmla="*/ 0 h 138"/>
                <a:gd name="T4" fmla="*/ 88 w 102"/>
                <a:gd name="T5" fmla="*/ 128 h 138"/>
                <a:gd name="T6" fmla="*/ 88 w 102"/>
                <a:gd name="T7" fmla="*/ 128 h 138"/>
                <a:gd name="T8" fmla="*/ 91 w 102"/>
                <a:gd name="T9" fmla="*/ 132 h 138"/>
                <a:gd name="T10" fmla="*/ 94 w 102"/>
                <a:gd name="T11" fmla="*/ 133 h 138"/>
                <a:gd name="T12" fmla="*/ 98 w 102"/>
                <a:gd name="T13" fmla="*/ 134 h 138"/>
                <a:gd name="T14" fmla="*/ 102 w 102"/>
                <a:gd name="T15" fmla="*/ 136 h 138"/>
                <a:gd name="T16" fmla="*/ 102 w 102"/>
                <a:gd name="T17" fmla="*/ 136 h 138"/>
                <a:gd name="T18" fmla="*/ 101 w 102"/>
                <a:gd name="T19" fmla="*/ 136 h 138"/>
                <a:gd name="T20" fmla="*/ 101 w 102"/>
                <a:gd name="T21" fmla="*/ 136 h 138"/>
                <a:gd name="T22" fmla="*/ 95 w 102"/>
                <a:gd name="T23" fmla="*/ 138 h 138"/>
                <a:gd name="T24" fmla="*/ 88 w 102"/>
                <a:gd name="T25" fmla="*/ 138 h 138"/>
                <a:gd name="T26" fmla="*/ 83 w 102"/>
                <a:gd name="T27" fmla="*/ 136 h 138"/>
                <a:gd name="T28" fmla="*/ 79 w 102"/>
                <a:gd name="T29" fmla="*/ 132 h 138"/>
                <a:gd name="T30" fmla="*/ 0 w 102"/>
                <a:gd name="T31" fmla="*/ 6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2" h="138">
                  <a:moveTo>
                    <a:pt x="0" y="6"/>
                  </a:moveTo>
                  <a:lnTo>
                    <a:pt x="9" y="0"/>
                  </a:lnTo>
                  <a:lnTo>
                    <a:pt x="88" y="128"/>
                  </a:lnTo>
                  <a:lnTo>
                    <a:pt x="88" y="128"/>
                  </a:lnTo>
                  <a:lnTo>
                    <a:pt x="91" y="132"/>
                  </a:lnTo>
                  <a:lnTo>
                    <a:pt x="94" y="133"/>
                  </a:lnTo>
                  <a:lnTo>
                    <a:pt x="98" y="134"/>
                  </a:lnTo>
                  <a:lnTo>
                    <a:pt x="102" y="136"/>
                  </a:lnTo>
                  <a:lnTo>
                    <a:pt x="102" y="136"/>
                  </a:lnTo>
                  <a:lnTo>
                    <a:pt x="101" y="136"/>
                  </a:lnTo>
                  <a:lnTo>
                    <a:pt x="101" y="136"/>
                  </a:lnTo>
                  <a:lnTo>
                    <a:pt x="95" y="138"/>
                  </a:lnTo>
                  <a:lnTo>
                    <a:pt x="88" y="138"/>
                  </a:lnTo>
                  <a:lnTo>
                    <a:pt x="83" y="136"/>
                  </a:lnTo>
                  <a:lnTo>
                    <a:pt x="79" y="132"/>
                  </a:lnTo>
                  <a:lnTo>
                    <a:pt x="0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17"/>
          <p:cNvGrpSpPr/>
          <p:nvPr userDrawn="1"/>
        </p:nvGrpSpPr>
        <p:grpSpPr>
          <a:xfrm>
            <a:off x="5460943" y="4093077"/>
            <a:ext cx="453258" cy="589818"/>
            <a:chOff x="1893888" y="4305300"/>
            <a:chExt cx="495300" cy="644526"/>
          </a:xfrm>
          <a:solidFill>
            <a:srgbClr val="FFFFFF">
              <a:alpha val="10000"/>
            </a:srgbClr>
          </a:solidFill>
        </p:grpSpPr>
        <p:sp>
          <p:nvSpPr>
            <p:cNvPr id="19" name="Freeform 129"/>
            <p:cNvSpPr>
              <a:spLocks/>
            </p:cNvSpPr>
            <p:nvPr/>
          </p:nvSpPr>
          <p:spPr bwMode="auto">
            <a:xfrm>
              <a:off x="1893888" y="4305300"/>
              <a:ext cx="495300" cy="496888"/>
            </a:xfrm>
            <a:custGeom>
              <a:avLst/>
              <a:gdLst>
                <a:gd name="T0" fmla="*/ 83 w 312"/>
                <a:gd name="T1" fmla="*/ 16 h 313"/>
                <a:gd name="T2" fmla="*/ 57 w 312"/>
                <a:gd name="T3" fmla="*/ 41 h 313"/>
                <a:gd name="T4" fmla="*/ 37 w 312"/>
                <a:gd name="T5" fmla="*/ 71 h 313"/>
                <a:gd name="T6" fmla="*/ 25 w 312"/>
                <a:gd name="T7" fmla="*/ 103 h 313"/>
                <a:gd name="T8" fmla="*/ 21 w 312"/>
                <a:gd name="T9" fmla="*/ 140 h 313"/>
                <a:gd name="T10" fmla="*/ 21 w 312"/>
                <a:gd name="T11" fmla="*/ 156 h 313"/>
                <a:gd name="T12" fmla="*/ 27 w 312"/>
                <a:gd name="T13" fmla="*/ 186 h 313"/>
                <a:gd name="T14" fmla="*/ 40 w 312"/>
                <a:gd name="T15" fmla="*/ 213 h 313"/>
                <a:gd name="T16" fmla="*/ 56 w 312"/>
                <a:gd name="T17" fmla="*/ 237 h 313"/>
                <a:gd name="T18" fmla="*/ 76 w 312"/>
                <a:gd name="T19" fmla="*/ 259 h 313"/>
                <a:gd name="T20" fmla="*/ 101 w 312"/>
                <a:gd name="T21" fmla="*/ 275 h 313"/>
                <a:gd name="T22" fmla="*/ 128 w 312"/>
                <a:gd name="T23" fmla="*/ 287 h 313"/>
                <a:gd name="T24" fmla="*/ 157 w 312"/>
                <a:gd name="T25" fmla="*/ 293 h 313"/>
                <a:gd name="T26" fmla="*/ 174 w 312"/>
                <a:gd name="T27" fmla="*/ 294 h 313"/>
                <a:gd name="T28" fmla="*/ 210 w 312"/>
                <a:gd name="T29" fmla="*/ 289 h 313"/>
                <a:gd name="T30" fmla="*/ 243 w 312"/>
                <a:gd name="T31" fmla="*/ 276 h 313"/>
                <a:gd name="T32" fmla="*/ 273 w 312"/>
                <a:gd name="T33" fmla="*/ 257 h 313"/>
                <a:gd name="T34" fmla="*/ 296 w 312"/>
                <a:gd name="T35" fmla="*/ 233 h 313"/>
                <a:gd name="T36" fmla="*/ 312 w 312"/>
                <a:gd name="T37" fmla="*/ 245 h 313"/>
                <a:gd name="T38" fmla="*/ 285 w 312"/>
                <a:gd name="T39" fmla="*/ 274 h 313"/>
                <a:gd name="T40" fmla="*/ 252 w 312"/>
                <a:gd name="T41" fmla="*/ 295 h 313"/>
                <a:gd name="T42" fmla="*/ 214 w 312"/>
                <a:gd name="T43" fmla="*/ 309 h 313"/>
                <a:gd name="T44" fmla="*/ 174 w 312"/>
                <a:gd name="T45" fmla="*/ 313 h 313"/>
                <a:gd name="T46" fmla="*/ 156 w 312"/>
                <a:gd name="T47" fmla="*/ 313 h 313"/>
                <a:gd name="T48" fmla="*/ 122 w 312"/>
                <a:gd name="T49" fmla="*/ 306 h 313"/>
                <a:gd name="T50" fmla="*/ 91 w 312"/>
                <a:gd name="T51" fmla="*/ 293 h 313"/>
                <a:gd name="T52" fmla="*/ 64 w 312"/>
                <a:gd name="T53" fmla="*/ 274 h 313"/>
                <a:gd name="T54" fmla="*/ 40 w 312"/>
                <a:gd name="T55" fmla="*/ 251 h 313"/>
                <a:gd name="T56" fmla="*/ 21 w 312"/>
                <a:gd name="T57" fmla="*/ 222 h 313"/>
                <a:gd name="T58" fmla="*/ 8 w 312"/>
                <a:gd name="T59" fmla="*/ 191 h 313"/>
                <a:gd name="T60" fmla="*/ 2 w 312"/>
                <a:gd name="T61" fmla="*/ 159 h 313"/>
                <a:gd name="T62" fmla="*/ 0 w 312"/>
                <a:gd name="T63" fmla="*/ 140 h 313"/>
                <a:gd name="T64" fmla="*/ 6 w 312"/>
                <a:gd name="T65" fmla="*/ 99 h 313"/>
                <a:gd name="T66" fmla="*/ 19 w 312"/>
                <a:gd name="T67" fmla="*/ 61 h 313"/>
                <a:gd name="T68" fmla="*/ 42 w 312"/>
                <a:gd name="T69" fmla="*/ 27 h 313"/>
                <a:gd name="T70" fmla="*/ 71 w 312"/>
                <a:gd name="T71" fmla="*/ 0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12" h="313">
                  <a:moveTo>
                    <a:pt x="83" y="16"/>
                  </a:moveTo>
                  <a:lnTo>
                    <a:pt x="83" y="16"/>
                  </a:lnTo>
                  <a:lnTo>
                    <a:pt x="69" y="29"/>
                  </a:lnTo>
                  <a:lnTo>
                    <a:pt x="57" y="41"/>
                  </a:lnTo>
                  <a:lnTo>
                    <a:pt x="46" y="54"/>
                  </a:lnTo>
                  <a:lnTo>
                    <a:pt x="37" y="71"/>
                  </a:lnTo>
                  <a:lnTo>
                    <a:pt x="30" y="87"/>
                  </a:lnTo>
                  <a:lnTo>
                    <a:pt x="25" y="103"/>
                  </a:lnTo>
                  <a:lnTo>
                    <a:pt x="22" y="122"/>
                  </a:lnTo>
                  <a:lnTo>
                    <a:pt x="21" y="140"/>
                  </a:lnTo>
                  <a:lnTo>
                    <a:pt x="21" y="140"/>
                  </a:lnTo>
                  <a:lnTo>
                    <a:pt x="21" y="156"/>
                  </a:lnTo>
                  <a:lnTo>
                    <a:pt x="23" y="171"/>
                  </a:lnTo>
                  <a:lnTo>
                    <a:pt x="27" y="186"/>
                  </a:lnTo>
                  <a:lnTo>
                    <a:pt x="33" y="199"/>
                  </a:lnTo>
                  <a:lnTo>
                    <a:pt x="40" y="213"/>
                  </a:lnTo>
                  <a:lnTo>
                    <a:pt x="46" y="226"/>
                  </a:lnTo>
                  <a:lnTo>
                    <a:pt x="56" y="237"/>
                  </a:lnTo>
                  <a:lnTo>
                    <a:pt x="65" y="248"/>
                  </a:lnTo>
                  <a:lnTo>
                    <a:pt x="76" y="259"/>
                  </a:lnTo>
                  <a:lnTo>
                    <a:pt x="88" y="267"/>
                  </a:lnTo>
                  <a:lnTo>
                    <a:pt x="101" y="275"/>
                  </a:lnTo>
                  <a:lnTo>
                    <a:pt x="114" y="282"/>
                  </a:lnTo>
                  <a:lnTo>
                    <a:pt x="128" y="287"/>
                  </a:lnTo>
                  <a:lnTo>
                    <a:pt x="143" y="290"/>
                  </a:lnTo>
                  <a:lnTo>
                    <a:pt x="157" y="293"/>
                  </a:lnTo>
                  <a:lnTo>
                    <a:pt x="174" y="294"/>
                  </a:lnTo>
                  <a:lnTo>
                    <a:pt x="174" y="294"/>
                  </a:lnTo>
                  <a:lnTo>
                    <a:pt x="193" y="293"/>
                  </a:lnTo>
                  <a:lnTo>
                    <a:pt x="210" y="289"/>
                  </a:lnTo>
                  <a:lnTo>
                    <a:pt x="227" y="285"/>
                  </a:lnTo>
                  <a:lnTo>
                    <a:pt x="243" y="276"/>
                  </a:lnTo>
                  <a:lnTo>
                    <a:pt x="258" y="268"/>
                  </a:lnTo>
                  <a:lnTo>
                    <a:pt x="273" y="257"/>
                  </a:lnTo>
                  <a:lnTo>
                    <a:pt x="285" y="247"/>
                  </a:lnTo>
                  <a:lnTo>
                    <a:pt x="296" y="233"/>
                  </a:lnTo>
                  <a:lnTo>
                    <a:pt x="312" y="245"/>
                  </a:lnTo>
                  <a:lnTo>
                    <a:pt x="312" y="245"/>
                  </a:lnTo>
                  <a:lnTo>
                    <a:pt x="298" y="260"/>
                  </a:lnTo>
                  <a:lnTo>
                    <a:pt x="285" y="274"/>
                  </a:lnTo>
                  <a:lnTo>
                    <a:pt x="268" y="285"/>
                  </a:lnTo>
                  <a:lnTo>
                    <a:pt x="252" y="295"/>
                  </a:lnTo>
                  <a:lnTo>
                    <a:pt x="233" y="303"/>
                  </a:lnTo>
                  <a:lnTo>
                    <a:pt x="214" y="309"/>
                  </a:lnTo>
                  <a:lnTo>
                    <a:pt x="194" y="312"/>
                  </a:lnTo>
                  <a:lnTo>
                    <a:pt x="174" y="313"/>
                  </a:lnTo>
                  <a:lnTo>
                    <a:pt x="174" y="313"/>
                  </a:lnTo>
                  <a:lnTo>
                    <a:pt x="156" y="313"/>
                  </a:lnTo>
                  <a:lnTo>
                    <a:pt x="138" y="310"/>
                  </a:lnTo>
                  <a:lnTo>
                    <a:pt x="122" y="306"/>
                  </a:lnTo>
                  <a:lnTo>
                    <a:pt x="106" y="299"/>
                  </a:lnTo>
                  <a:lnTo>
                    <a:pt x="91" y="293"/>
                  </a:lnTo>
                  <a:lnTo>
                    <a:pt x="76" y="285"/>
                  </a:lnTo>
                  <a:lnTo>
                    <a:pt x="64" y="274"/>
                  </a:lnTo>
                  <a:lnTo>
                    <a:pt x="52" y="263"/>
                  </a:lnTo>
                  <a:lnTo>
                    <a:pt x="40" y="251"/>
                  </a:lnTo>
                  <a:lnTo>
                    <a:pt x="30" y="237"/>
                  </a:lnTo>
                  <a:lnTo>
                    <a:pt x="21" y="222"/>
                  </a:lnTo>
                  <a:lnTo>
                    <a:pt x="14" y="207"/>
                  </a:lnTo>
                  <a:lnTo>
                    <a:pt x="8" y="191"/>
                  </a:lnTo>
                  <a:lnTo>
                    <a:pt x="4" y="175"/>
                  </a:lnTo>
                  <a:lnTo>
                    <a:pt x="2" y="159"/>
                  </a:lnTo>
                  <a:lnTo>
                    <a:pt x="0" y="140"/>
                  </a:lnTo>
                  <a:lnTo>
                    <a:pt x="0" y="140"/>
                  </a:lnTo>
                  <a:lnTo>
                    <a:pt x="2" y="119"/>
                  </a:lnTo>
                  <a:lnTo>
                    <a:pt x="6" y="99"/>
                  </a:lnTo>
                  <a:lnTo>
                    <a:pt x="11" y="79"/>
                  </a:lnTo>
                  <a:lnTo>
                    <a:pt x="19" y="61"/>
                  </a:lnTo>
                  <a:lnTo>
                    <a:pt x="30" y="44"/>
                  </a:lnTo>
                  <a:lnTo>
                    <a:pt x="42" y="27"/>
                  </a:lnTo>
                  <a:lnTo>
                    <a:pt x="56" y="14"/>
                  </a:lnTo>
                  <a:lnTo>
                    <a:pt x="71" y="0"/>
                  </a:lnTo>
                  <a:lnTo>
                    <a:pt x="83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0" name="Freeform 130"/>
            <p:cNvSpPr>
              <a:spLocks noEditPoints="1"/>
            </p:cNvSpPr>
            <p:nvPr/>
          </p:nvSpPr>
          <p:spPr bwMode="auto">
            <a:xfrm>
              <a:off x="1947863" y="4314825"/>
              <a:ext cx="436563" cy="434975"/>
            </a:xfrm>
            <a:custGeom>
              <a:avLst/>
              <a:gdLst>
                <a:gd name="T0" fmla="*/ 152 w 275"/>
                <a:gd name="T1" fmla="*/ 1 h 274"/>
                <a:gd name="T2" fmla="*/ 191 w 275"/>
                <a:gd name="T3" fmla="*/ 10 h 274"/>
                <a:gd name="T4" fmla="*/ 225 w 275"/>
                <a:gd name="T5" fmla="*/ 32 h 274"/>
                <a:gd name="T6" fmla="*/ 252 w 275"/>
                <a:gd name="T7" fmla="*/ 61 h 274"/>
                <a:gd name="T8" fmla="*/ 268 w 275"/>
                <a:gd name="T9" fmla="*/ 97 h 274"/>
                <a:gd name="T10" fmla="*/ 275 w 275"/>
                <a:gd name="T11" fmla="*/ 138 h 274"/>
                <a:gd name="T12" fmla="*/ 272 w 275"/>
                <a:gd name="T13" fmla="*/ 165 h 274"/>
                <a:gd name="T14" fmla="*/ 259 w 275"/>
                <a:gd name="T15" fmla="*/ 203 h 274"/>
                <a:gd name="T16" fmla="*/ 234 w 275"/>
                <a:gd name="T17" fmla="*/ 235 h 274"/>
                <a:gd name="T18" fmla="*/ 203 w 275"/>
                <a:gd name="T19" fmla="*/ 258 h 274"/>
                <a:gd name="T20" fmla="*/ 165 w 275"/>
                <a:gd name="T21" fmla="*/ 272 h 274"/>
                <a:gd name="T22" fmla="*/ 137 w 275"/>
                <a:gd name="T23" fmla="*/ 274 h 274"/>
                <a:gd name="T24" fmla="*/ 137 w 275"/>
                <a:gd name="T25" fmla="*/ 269 h 274"/>
                <a:gd name="T26" fmla="*/ 164 w 275"/>
                <a:gd name="T27" fmla="*/ 266 h 274"/>
                <a:gd name="T28" fmla="*/ 201 w 275"/>
                <a:gd name="T29" fmla="*/ 253 h 274"/>
                <a:gd name="T30" fmla="*/ 230 w 275"/>
                <a:gd name="T31" fmla="*/ 230 h 274"/>
                <a:gd name="T32" fmla="*/ 253 w 275"/>
                <a:gd name="T33" fmla="*/ 200 h 274"/>
                <a:gd name="T34" fmla="*/ 266 w 275"/>
                <a:gd name="T35" fmla="*/ 163 h 274"/>
                <a:gd name="T36" fmla="*/ 268 w 275"/>
                <a:gd name="T37" fmla="*/ 138 h 274"/>
                <a:gd name="T38" fmla="*/ 263 w 275"/>
                <a:gd name="T39" fmla="*/ 98 h 274"/>
                <a:gd name="T40" fmla="*/ 247 w 275"/>
                <a:gd name="T41" fmla="*/ 65 h 274"/>
                <a:gd name="T42" fmla="*/ 221 w 275"/>
                <a:gd name="T43" fmla="*/ 36 h 274"/>
                <a:gd name="T44" fmla="*/ 188 w 275"/>
                <a:gd name="T45" fmla="*/ 17 h 274"/>
                <a:gd name="T46" fmla="*/ 151 w 275"/>
                <a:gd name="T47" fmla="*/ 8 h 274"/>
                <a:gd name="T48" fmla="*/ 137 w 275"/>
                <a:gd name="T49" fmla="*/ 0 h 274"/>
                <a:gd name="T50" fmla="*/ 137 w 275"/>
                <a:gd name="T51" fmla="*/ 274 h 274"/>
                <a:gd name="T52" fmla="*/ 96 w 275"/>
                <a:gd name="T53" fmla="*/ 269 h 274"/>
                <a:gd name="T54" fmla="*/ 61 w 275"/>
                <a:gd name="T55" fmla="*/ 251 h 274"/>
                <a:gd name="T56" fmla="*/ 31 w 275"/>
                <a:gd name="T57" fmla="*/ 224 h 274"/>
                <a:gd name="T58" fmla="*/ 11 w 275"/>
                <a:gd name="T59" fmla="*/ 191 h 274"/>
                <a:gd name="T60" fmla="*/ 2 w 275"/>
                <a:gd name="T61" fmla="*/ 151 h 274"/>
                <a:gd name="T62" fmla="*/ 2 w 275"/>
                <a:gd name="T63" fmla="*/ 123 h 274"/>
                <a:gd name="T64" fmla="*/ 11 w 275"/>
                <a:gd name="T65" fmla="*/ 84 h 274"/>
                <a:gd name="T66" fmla="*/ 31 w 275"/>
                <a:gd name="T67" fmla="*/ 50 h 274"/>
                <a:gd name="T68" fmla="*/ 61 w 275"/>
                <a:gd name="T69" fmla="*/ 24 h 274"/>
                <a:gd name="T70" fmla="*/ 96 w 275"/>
                <a:gd name="T71" fmla="*/ 6 h 274"/>
                <a:gd name="T72" fmla="*/ 137 w 275"/>
                <a:gd name="T73" fmla="*/ 0 h 274"/>
                <a:gd name="T74" fmla="*/ 125 w 275"/>
                <a:gd name="T75" fmla="*/ 8 h 274"/>
                <a:gd name="T76" fmla="*/ 87 w 275"/>
                <a:gd name="T77" fmla="*/ 17 h 274"/>
                <a:gd name="T78" fmla="*/ 54 w 275"/>
                <a:gd name="T79" fmla="*/ 36 h 274"/>
                <a:gd name="T80" fmla="*/ 29 w 275"/>
                <a:gd name="T81" fmla="*/ 65 h 274"/>
                <a:gd name="T82" fmla="*/ 12 w 275"/>
                <a:gd name="T83" fmla="*/ 98 h 274"/>
                <a:gd name="T84" fmla="*/ 7 w 275"/>
                <a:gd name="T85" fmla="*/ 138 h 274"/>
                <a:gd name="T86" fmla="*/ 10 w 275"/>
                <a:gd name="T87" fmla="*/ 163 h 274"/>
                <a:gd name="T88" fmla="*/ 22 w 275"/>
                <a:gd name="T89" fmla="*/ 200 h 274"/>
                <a:gd name="T90" fmla="*/ 45 w 275"/>
                <a:gd name="T91" fmla="*/ 230 h 274"/>
                <a:gd name="T92" fmla="*/ 75 w 275"/>
                <a:gd name="T93" fmla="*/ 253 h 274"/>
                <a:gd name="T94" fmla="*/ 111 w 275"/>
                <a:gd name="T95" fmla="*/ 266 h 274"/>
                <a:gd name="T96" fmla="*/ 137 w 275"/>
                <a:gd name="T97" fmla="*/ 274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75" h="274">
                  <a:moveTo>
                    <a:pt x="137" y="0"/>
                  </a:moveTo>
                  <a:lnTo>
                    <a:pt x="137" y="0"/>
                  </a:lnTo>
                  <a:lnTo>
                    <a:pt x="152" y="1"/>
                  </a:lnTo>
                  <a:lnTo>
                    <a:pt x="165" y="2"/>
                  </a:lnTo>
                  <a:lnTo>
                    <a:pt x="179" y="6"/>
                  </a:lnTo>
                  <a:lnTo>
                    <a:pt x="191" y="10"/>
                  </a:lnTo>
                  <a:lnTo>
                    <a:pt x="203" y="17"/>
                  </a:lnTo>
                  <a:lnTo>
                    <a:pt x="214" y="24"/>
                  </a:lnTo>
                  <a:lnTo>
                    <a:pt x="225" y="32"/>
                  </a:lnTo>
                  <a:lnTo>
                    <a:pt x="234" y="40"/>
                  </a:lnTo>
                  <a:lnTo>
                    <a:pt x="244" y="50"/>
                  </a:lnTo>
                  <a:lnTo>
                    <a:pt x="252" y="61"/>
                  </a:lnTo>
                  <a:lnTo>
                    <a:pt x="259" y="71"/>
                  </a:lnTo>
                  <a:lnTo>
                    <a:pt x="264" y="84"/>
                  </a:lnTo>
                  <a:lnTo>
                    <a:pt x="268" y="97"/>
                  </a:lnTo>
                  <a:lnTo>
                    <a:pt x="272" y="109"/>
                  </a:lnTo>
                  <a:lnTo>
                    <a:pt x="274" y="123"/>
                  </a:lnTo>
                  <a:lnTo>
                    <a:pt x="275" y="138"/>
                  </a:lnTo>
                  <a:lnTo>
                    <a:pt x="275" y="138"/>
                  </a:lnTo>
                  <a:lnTo>
                    <a:pt x="274" y="151"/>
                  </a:lnTo>
                  <a:lnTo>
                    <a:pt x="272" y="165"/>
                  </a:lnTo>
                  <a:lnTo>
                    <a:pt x="268" y="178"/>
                  </a:lnTo>
                  <a:lnTo>
                    <a:pt x="264" y="191"/>
                  </a:lnTo>
                  <a:lnTo>
                    <a:pt x="259" y="203"/>
                  </a:lnTo>
                  <a:lnTo>
                    <a:pt x="252" y="215"/>
                  </a:lnTo>
                  <a:lnTo>
                    <a:pt x="244" y="224"/>
                  </a:lnTo>
                  <a:lnTo>
                    <a:pt x="234" y="235"/>
                  </a:lnTo>
                  <a:lnTo>
                    <a:pt x="225" y="243"/>
                  </a:lnTo>
                  <a:lnTo>
                    <a:pt x="214" y="251"/>
                  </a:lnTo>
                  <a:lnTo>
                    <a:pt x="203" y="258"/>
                  </a:lnTo>
                  <a:lnTo>
                    <a:pt x="191" y="264"/>
                  </a:lnTo>
                  <a:lnTo>
                    <a:pt x="179" y="269"/>
                  </a:lnTo>
                  <a:lnTo>
                    <a:pt x="165" y="272"/>
                  </a:lnTo>
                  <a:lnTo>
                    <a:pt x="152" y="274"/>
                  </a:lnTo>
                  <a:lnTo>
                    <a:pt x="137" y="274"/>
                  </a:lnTo>
                  <a:lnTo>
                    <a:pt x="137" y="274"/>
                  </a:lnTo>
                  <a:lnTo>
                    <a:pt x="137" y="269"/>
                  </a:lnTo>
                  <a:lnTo>
                    <a:pt x="137" y="269"/>
                  </a:lnTo>
                  <a:lnTo>
                    <a:pt x="137" y="269"/>
                  </a:lnTo>
                  <a:lnTo>
                    <a:pt x="137" y="269"/>
                  </a:lnTo>
                  <a:lnTo>
                    <a:pt x="151" y="268"/>
                  </a:lnTo>
                  <a:lnTo>
                    <a:pt x="164" y="266"/>
                  </a:lnTo>
                  <a:lnTo>
                    <a:pt x="176" y="262"/>
                  </a:lnTo>
                  <a:lnTo>
                    <a:pt x="188" y="258"/>
                  </a:lnTo>
                  <a:lnTo>
                    <a:pt x="201" y="253"/>
                  </a:lnTo>
                  <a:lnTo>
                    <a:pt x="211" y="246"/>
                  </a:lnTo>
                  <a:lnTo>
                    <a:pt x="221" y="238"/>
                  </a:lnTo>
                  <a:lnTo>
                    <a:pt x="230" y="230"/>
                  </a:lnTo>
                  <a:lnTo>
                    <a:pt x="239" y="220"/>
                  </a:lnTo>
                  <a:lnTo>
                    <a:pt x="247" y="211"/>
                  </a:lnTo>
                  <a:lnTo>
                    <a:pt x="253" y="200"/>
                  </a:lnTo>
                  <a:lnTo>
                    <a:pt x="259" y="188"/>
                  </a:lnTo>
                  <a:lnTo>
                    <a:pt x="263" y="177"/>
                  </a:lnTo>
                  <a:lnTo>
                    <a:pt x="266" y="163"/>
                  </a:lnTo>
                  <a:lnTo>
                    <a:pt x="268" y="151"/>
                  </a:lnTo>
                  <a:lnTo>
                    <a:pt x="268" y="138"/>
                  </a:lnTo>
                  <a:lnTo>
                    <a:pt x="268" y="138"/>
                  </a:lnTo>
                  <a:lnTo>
                    <a:pt x="268" y="124"/>
                  </a:lnTo>
                  <a:lnTo>
                    <a:pt x="266" y="111"/>
                  </a:lnTo>
                  <a:lnTo>
                    <a:pt x="263" y="98"/>
                  </a:lnTo>
                  <a:lnTo>
                    <a:pt x="259" y="86"/>
                  </a:lnTo>
                  <a:lnTo>
                    <a:pt x="253" y="75"/>
                  </a:lnTo>
                  <a:lnTo>
                    <a:pt x="247" y="65"/>
                  </a:lnTo>
                  <a:lnTo>
                    <a:pt x="239" y="54"/>
                  </a:lnTo>
                  <a:lnTo>
                    <a:pt x="230" y="44"/>
                  </a:lnTo>
                  <a:lnTo>
                    <a:pt x="221" y="36"/>
                  </a:lnTo>
                  <a:lnTo>
                    <a:pt x="211" y="29"/>
                  </a:lnTo>
                  <a:lnTo>
                    <a:pt x="201" y="23"/>
                  </a:lnTo>
                  <a:lnTo>
                    <a:pt x="188" y="17"/>
                  </a:lnTo>
                  <a:lnTo>
                    <a:pt x="176" y="12"/>
                  </a:lnTo>
                  <a:lnTo>
                    <a:pt x="164" y="9"/>
                  </a:lnTo>
                  <a:lnTo>
                    <a:pt x="151" y="8"/>
                  </a:lnTo>
                  <a:lnTo>
                    <a:pt x="137" y="6"/>
                  </a:lnTo>
                  <a:lnTo>
                    <a:pt x="137" y="6"/>
                  </a:lnTo>
                  <a:lnTo>
                    <a:pt x="137" y="0"/>
                  </a:lnTo>
                  <a:lnTo>
                    <a:pt x="137" y="0"/>
                  </a:lnTo>
                  <a:close/>
                  <a:moveTo>
                    <a:pt x="137" y="274"/>
                  </a:moveTo>
                  <a:lnTo>
                    <a:pt x="137" y="274"/>
                  </a:lnTo>
                  <a:lnTo>
                    <a:pt x="123" y="274"/>
                  </a:lnTo>
                  <a:lnTo>
                    <a:pt x="110" y="272"/>
                  </a:lnTo>
                  <a:lnTo>
                    <a:pt x="96" y="269"/>
                  </a:lnTo>
                  <a:lnTo>
                    <a:pt x="84" y="264"/>
                  </a:lnTo>
                  <a:lnTo>
                    <a:pt x="72" y="258"/>
                  </a:lnTo>
                  <a:lnTo>
                    <a:pt x="61" y="251"/>
                  </a:lnTo>
                  <a:lnTo>
                    <a:pt x="50" y="243"/>
                  </a:lnTo>
                  <a:lnTo>
                    <a:pt x="41" y="235"/>
                  </a:lnTo>
                  <a:lnTo>
                    <a:pt x="31" y="224"/>
                  </a:lnTo>
                  <a:lnTo>
                    <a:pt x="23" y="215"/>
                  </a:lnTo>
                  <a:lnTo>
                    <a:pt x="16" y="203"/>
                  </a:lnTo>
                  <a:lnTo>
                    <a:pt x="11" y="191"/>
                  </a:lnTo>
                  <a:lnTo>
                    <a:pt x="7" y="178"/>
                  </a:lnTo>
                  <a:lnTo>
                    <a:pt x="3" y="165"/>
                  </a:lnTo>
                  <a:lnTo>
                    <a:pt x="2" y="151"/>
                  </a:lnTo>
                  <a:lnTo>
                    <a:pt x="0" y="138"/>
                  </a:lnTo>
                  <a:lnTo>
                    <a:pt x="0" y="138"/>
                  </a:lnTo>
                  <a:lnTo>
                    <a:pt x="2" y="123"/>
                  </a:lnTo>
                  <a:lnTo>
                    <a:pt x="3" y="109"/>
                  </a:lnTo>
                  <a:lnTo>
                    <a:pt x="7" y="97"/>
                  </a:lnTo>
                  <a:lnTo>
                    <a:pt x="11" y="84"/>
                  </a:lnTo>
                  <a:lnTo>
                    <a:pt x="16" y="71"/>
                  </a:lnTo>
                  <a:lnTo>
                    <a:pt x="23" y="61"/>
                  </a:lnTo>
                  <a:lnTo>
                    <a:pt x="31" y="50"/>
                  </a:lnTo>
                  <a:lnTo>
                    <a:pt x="41" y="40"/>
                  </a:lnTo>
                  <a:lnTo>
                    <a:pt x="50" y="32"/>
                  </a:lnTo>
                  <a:lnTo>
                    <a:pt x="61" y="24"/>
                  </a:lnTo>
                  <a:lnTo>
                    <a:pt x="72" y="17"/>
                  </a:lnTo>
                  <a:lnTo>
                    <a:pt x="84" y="10"/>
                  </a:lnTo>
                  <a:lnTo>
                    <a:pt x="96" y="6"/>
                  </a:lnTo>
                  <a:lnTo>
                    <a:pt x="110" y="2"/>
                  </a:lnTo>
                  <a:lnTo>
                    <a:pt x="123" y="1"/>
                  </a:lnTo>
                  <a:lnTo>
                    <a:pt x="137" y="0"/>
                  </a:lnTo>
                  <a:lnTo>
                    <a:pt x="137" y="6"/>
                  </a:lnTo>
                  <a:lnTo>
                    <a:pt x="137" y="6"/>
                  </a:lnTo>
                  <a:lnTo>
                    <a:pt x="125" y="8"/>
                  </a:lnTo>
                  <a:lnTo>
                    <a:pt x="111" y="9"/>
                  </a:lnTo>
                  <a:lnTo>
                    <a:pt x="99" y="12"/>
                  </a:lnTo>
                  <a:lnTo>
                    <a:pt x="87" y="17"/>
                  </a:lnTo>
                  <a:lnTo>
                    <a:pt x="75" y="23"/>
                  </a:lnTo>
                  <a:lnTo>
                    <a:pt x="64" y="29"/>
                  </a:lnTo>
                  <a:lnTo>
                    <a:pt x="54" y="36"/>
                  </a:lnTo>
                  <a:lnTo>
                    <a:pt x="45" y="44"/>
                  </a:lnTo>
                  <a:lnTo>
                    <a:pt x="37" y="54"/>
                  </a:lnTo>
                  <a:lnTo>
                    <a:pt x="29" y="65"/>
                  </a:lnTo>
                  <a:lnTo>
                    <a:pt x="22" y="75"/>
                  </a:lnTo>
                  <a:lnTo>
                    <a:pt x="16" y="86"/>
                  </a:lnTo>
                  <a:lnTo>
                    <a:pt x="12" y="98"/>
                  </a:lnTo>
                  <a:lnTo>
                    <a:pt x="10" y="111"/>
                  </a:lnTo>
                  <a:lnTo>
                    <a:pt x="7" y="124"/>
                  </a:lnTo>
                  <a:lnTo>
                    <a:pt x="7" y="138"/>
                  </a:lnTo>
                  <a:lnTo>
                    <a:pt x="7" y="138"/>
                  </a:lnTo>
                  <a:lnTo>
                    <a:pt x="7" y="151"/>
                  </a:lnTo>
                  <a:lnTo>
                    <a:pt x="10" y="163"/>
                  </a:lnTo>
                  <a:lnTo>
                    <a:pt x="12" y="177"/>
                  </a:lnTo>
                  <a:lnTo>
                    <a:pt x="16" y="188"/>
                  </a:lnTo>
                  <a:lnTo>
                    <a:pt x="22" y="200"/>
                  </a:lnTo>
                  <a:lnTo>
                    <a:pt x="29" y="211"/>
                  </a:lnTo>
                  <a:lnTo>
                    <a:pt x="37" y="220"/>
                  </a:lnTo>
                  <a:lnTo>
                    <a:pt x="45" y="230"/>
                  </a:lnTo>
                  <a:lnTo>
                    <a:pt x="54" y="238"/>
                  </a:lnTo>
                  <a:lnTo>
                    <a:pt x="64" y="246"/>
                  </a:lnTo>
                  <a:lnTo>
                    <a:pt x="75" y="253"/>
                  </a:lnTo>
                  <a:lnTo>
                    <a:pt x="87" y="258"/>
                  </a:lnTo>
                  <a:lnTo>
                    <a:pt x="99" y="262"/>
                  </a:lnTo>
                  <a:lnTo>
                    <a:pt x="111" y="266"/>
                  </a:lnTo>
                  <a:lnTo>
                    <a:pt x="125" y="268"/>
                  </a:lnTo>
                  <a:lnTo>
                    <a:pt x="137" y="269"/>
                  </a:lnTo>
                  <a:lnTo>
                    <a:pt x="137" y="2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131"/>
            <p:cNvSpPr>
              <a:spLocks/>
            </p:cNvSpPr>
            <p:nvPr/>
          </p:nvSpPr>
          <p:spPr bwMode="auto">
            <a:xfrm>
              <a:off x="1941513" y="4322763"/>
              <a:ext cx="434975" cy="423863"/>
            </a:xfrm>
            <a:custGeom>
              <a:avLst/>
              <a:gdLst>
                <a:gd name="T0" fmla="*/ 199 w 274"/>
                <a:gd name="T1" fmla="*/ 18 h 267"/>
                <a:gd name="T2" fmla="*/ 203 w 274"/>
                <a:gd name="T3" fmla="*/ 37 h 267"/>
                <a:gd name="T4" fmla="*/ 214 w 274"/>
                <a:gd name="T5" fmla="*/ 35 h 267"/>
                <a:gd name="T6" fmla="*/ 221 w 274"/>
                <a:gd name="T7" fmla="*/ 43 h 267"/>
                <a:gd name="T8" fmla="*/ 238 w 274"/>
                <a:gd name="T9" fmla="*/ 56 h 267"/>
                <a:gd name="T10" fmla="*/ 257 w 274"/>
                <a:gd name="T11" fmla="*/ 80 h 267"/>
                <a:gd name="T12" fmla="*/ 251 w 274"/>
                <a:gd name="T13" fmla="*/ 91 h 267"/>
                <a:gd name="T14" fmla="*/ 256 w 274"/>
                <a:gd name="T15" fmla="*/ 93 h 267"/>
                <a:gd name="T16" fmla="*/ 262 w 274"/>
                <a:gd name="T17" fmla="*/ 85 h 267"/>
                <a:gd name="T18" fmla="*/ 264 w 274"/>
                <a:gd name="T19" fmla="*/ 93 h 267"/>
                <a:gd name="T20" fmla="*/ 259 w 274"/>
                <a:gd name="T21" fmla="*/ 110 h 267"/>
                <a:gd name="T22" fmla="*/ 247 w 274"/>
                <a:gd name="T23" fmla="*/ 112 h 267"/>
                <a:gd name="T24" fmla="*/ 232 w 274"/>
                <a:gd name="T25" fmla="*/ 127 h 267"/>
                <a:gd name="T26" fmla="*/ 220 w 274"/>
                <a:gd name="T27" fmla="*/ 141 h 267"/>
                <a:gd name="T28" fmla="*/ 202 w 274"/>
                <a:gd name="T29" fmla="*/ 154 h 267"/>
                <a:gd name="T30" fmla="*/ 209 w 274"/>
                <a:gd name="T31" fmla="*/ 183 h 267"/>
                <a:gd name="T32" fmla="*/ 218 w 274"/>
                <a:gd name="T33" fmla="*/ 214 h 267"/>
                <a:gd name="T34" fmla="*/ 210 w 274"/>
                <a:gd name="T35" fmla="*/ 237 h 267"/>
                <a:gd name="T36" fmla="*/ 226 w 274"/>
                <a:gd name="T37" fmla="*/ 228 h 267"/>
                <a:gd name="T38" fmla="*/ 247 w 274"/>
                <a:gd name="T39" fmla="*/ 192 h 267"/>
                <a:gd name="T40" fmla="*/ 264 w 274"/>
                <a:gd name="T41" fmla="*/ 141 h 267"/>
                <a:gd name="T42" fmla="*/ 274 w 274"/>
                <a:gd name="T43" fmla="*/ 115 h 267"/>
                <a:gd name="T44" fmla="*/ 155 w 274"/>
                <a:gd name="T45" fmla="*/ 267 h 267"/>
                <a:gd name="T46" fmla="*/ 178 w 274"/>
                <a:gd name="T47" fmla="*/ 246 h 267"/>
                <a:gd name="T48" fmla="*/ 153 w 274"/>
                <a:gd name="T49" fmla="*/ 245 h 267"/>
                <a:gd name="T50" fmla="*/ 145 w 274"/>
                <a:gd name="T51" fmla="*/ 252 h 267"/>
                <a:gd name="T52" fmla="*/ 125 w 274"/>
                <a:gd name="T53" fmla="*/ 248 h 267"/>
                <a:gd name="T54" fmla="*/ 99 w 274"/>
                <a:gd name="T55" fmla="*/ 249 h 267"/>
                <a:gd name="T56" fmla="*/ 121 w 274"/>
                <a:gd name="T57" fmla="*/ 267 h 267"/>
                <a:gd name="T58" fmla="*/ 0 w 274"/>
                <a:gd name="T59" fmla="*/ 129 h 267"/>
                <a:gd name="T60" fmla="*/ 62 w 274"/>
                <a:gd name="T61" fmla="*/ 26 h 267"/>
                <a:gd name="T62" fmla="*/ 19 w 274"/>
                <a:gd name="T63" fmla="*/ 87 h 267"/>
                <a:gd name="T64" fmla="*/ 31 w 274"/>
                <a:gd name="T65" fmla="*/ 84 h 267"/>
                <a:gd name="T66" fmla="*/ 50 w 274"/>
                <a:gd name="T67" fmla="*/ 91 h 267"/>
                <a:gd name="T68" fmla="*/ 60 w 274"/>
                <a:gd name="T69" fmla="*/ 88 h 267"/>
                <a:gd name="T70" fmla="*/ 46 w 274"/>
                <a:gd name="T71" fmla="*/ 106 h 267"/>
                <a:gd name="T72" fmla="*/ 35 w 274"/>
                <a:gd name="T73" fmla="*/ 122 h 267"/>
                <a:gd name="T74" fmla="*/ 45 w 274"/>
                <a:gd name="T75" fmla="*/ 157 h 267"/>
                <a:gd name="T76" fmla="*/ 54 w 274"/>
                <a:gd name="T77" fmla="*/ 180 h 267"/>
                <a:gd name="T78" fmla="*/ 87 w 274"/>
                <a:gd name="T79" fmla="*/ 210 h 267"/>
                <a:gd name="T80" fmla="*/ 95 w 274"/>
                <a:gd name="T81" fmla="*/ 188 h 267"/>
                <a:gd name="T82" fmla="*/ 98 w 274"/>
                <a:gd name="T83" fmla="*/ 169 h 267"/>
                <a:gd name="T84" fmla="*/ 104 w 274"/>
                <a:gd name="T85" fmla="*/ 137 h 267"/>
                <a:gd name="T86" fmla="*/ 117 w 274"/>
                <a:gd name="T87" fmla="*/ 122 h 267"/>
                <a:gd name="T88" fmla="*/ 152 w 274"/>
                <a:gd name="T89" fmla="*/ 125 h 267"/>
                <a:gd name="T90" fmla="*/ 165 w 274"/>
                <a:gd name="T91" fmla="*/ 106 h 267"/>
                <a:gd name="T92" fmla="*/ 161 w 274"/>
                <a:gd name="T93" fmla="*/ 81 h 267"/>
                <a:gd name="T94" fmla="*/ 134 w 274"/>
                <a:gd name="T95" fmla="*/ 58 h 267"/>
                <a:gd name="T96" fmla="*/ 111 w 274"/>
                <a:gd name="T97" fmla="*/ 57 h 267"/>
                <a:gd name="T98" fmla="*/ 92 w 274"/>
                <a:gd name="T99" fmla="*/ 68 h 267"/>
                <a:gd name="T100" fmla="*/ 69 w 274"/>
                <a:gd name="T101" fmla="*/ 64 h 267"/>
                <a:gd name="T102" fmla="*/ 73 w 274"/>
                <a:gd name="T103" fmla="*/ 56 h 267"/>
                <a:gd name="T104" fmla="*/ 80 w 274"/>
                <a:gd name="T105" fmla="*/ 45 h 267"/>
                <a:gd name="T106" fmla="*/ 81 w 274"/>
                <a:gd name="T107" fmla="*/ 38 h 267"/>
                <a:gd name="T108" fmla="*/ 96 w 274"/>
                <a:gd name="T109" fmla="*/ 49 h 267"/>
                <a:gd name="T110" fmla="*/ 119 w 274"/>
                <a:gd name="T111" fmla="*/ 47 h 267"/>
                <a:gd name="T112" fmla="*/ 137 w 274"/>
                <a:gd name="T113" fmla="*/ 45 h 267"/>
                <a:gd name="T114" fmla="*/ 141 w 274"/>
                <a:gd name="T115" fmla="*/ 28 h 267"/>
                <a:gd name="T116" fmla="*/ 161 w 274"/>
                <a:gd name="T117" fmla="*/ 22 h 267"/>
                <a:gd name="T118" fmla="*/ 132 w 274"/>
                <a:gd name="T119" fmla="*/ 8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74" h="267">
                  <a:moveTo>
                    <a:pt x="161" y="1"/>
                  </a:moveTo>
                  <a:lnTo>
                    <a:pt x="161" y="1"/>
                  </a:lnTo>
                  <a:lnTo>
                    <a:pt x="169" y="3"/>
                  </a:lnTo>
                  <a:lnTo>
                    <a:pt x="178" y="5"/>
                  </a:lnTo>
                  <a:lnTo>
                    <a:pt x="188" y="8"/>
                  </a:lnTo>
                  <a:lnTo>
                    <a:pt x="201" y="14"/>
                  </a:lnTo>
                  <a:lnTo>
                    <a:pt x="214" y="22"/>
                  </a:lnTo>
                  <a:lnTo>
                    <a:pt x="226" y="31"/>
                  </a:lnTo>
                  <a:lnTo>
                    <a:pt x="238" y="43"/>
                  </a:lnTo>
                  <a:lnTo>
                    <a:pt x="238" y="43"/>
                  </a:lnTo>
                  <a:lnTo>
                    <a:pt x="234" y="39"/>
                  </a:lnTo>
                  <a:lnTo>
                    <a:pt x="225" y="31"/>
                  </a:lnTo>
                  <a:lnTo>
                    <a:pt x="213" y="22"/>
                  </a:lnTo>
                  <a:lnTo>
                    <a:pt x="206" y="19"/>
                  </a:lnTo>
                  <a:lnTo>
                    <a:pt x="199" y="18"/>
                  </a:lnTo>
                  <a:lnTo>
                    <a:pt x="197" y="19"/>
                  </a:lnTo>
                  <a:lnTo>
                    <a:pt x="197" y="19"/>
                  </a:lnTo>
                  <a:lnTo>
                    <a:pt x="198" y="22"/>
                  </a:lnTo>
                  <a:lnTo>
                    <a:pt x="198" y="22"/>
                  </a:lnTo>
                  <a:lnTo>
                    <a:pt x="199" y="24"/>
                  </a:lnTo>
                  <a:lnTo>
                    <a:pt x="199" y="24"/>
                  </a:lnTo>
                  <a:lnTo>
                    <a:pt x="199" y="27"/>
                  </a:lnTo>
                  <a:lnTo>
                    <a:pt x="201" y="30"/>
                  </a:lnTo>
                  <a:lnTo>
                    <a:pt x="201" y="30"/>
                  </a:lnTo>
                  <a:lnTo>
                    <a:pt x="202" y="30"/>
                  </a:lnTo>
                  <a:lnTo>
                    <a:pt x="202" y="30"/>
                  </a:lnTo>
                  <a:lnTo>
                    <a:pt x="203" y="33"/>
                  </a:lnTo>
                  <a:lnTo>
                    <a:pt x="203" y="33"/>
                  </a:lnTo>
                  <a:lnTo>
                    <a:pt x="203" y="34"/>
                  </a:lnTo>
                  <a:lnTo>
                    <a:pt x="203" y="37"/>
                  </a:lnTo>
                  <a:lnTo>
                    <a:pt x="203" y="39"/>
                  </a:lnTo>
                  <a:lnTo>
                    <a:pt x="206" y="39"/>
                  </a:lnTo>
                  <a:lnTo>
                    <a:pt x="206" y="39"/>
                  </a:lnTo>
                  <a:lnTo>
                    <a:pt x="209" y="39"/>
                  </a:lnTo>
                  <a:lnTo>
                    <a:pt x="209" y="39"/>
                  </a:lnTo>
                  <a:lnTo>
                    <a:pt x="210" y="38"/>
                  </a:lnTo>
                  <a:lnTo>
                    <a:pt x="210" y="38"/>
                  </a:lnTo>
                  <a:lnTo>
                    <a:pt x="207" y="35"/>
                  </a:lnTo>
                  <a:lnTo>
                    <a:pt x="207" y="35"/>
                  </a:lnTo>
                  <a:lnTo>
                    <a:pt x="207" y="35"/>
                  </a:lnTo>
                  <a:lnTo>
                    <a:pt x="207" y="35"/>
                  </a:lnTo>
                  <a:lnTo>
                    <a:pt x="209" y="34"/>
                  </a:lnTo>
                  <a:lnTo>
                    <a:pt x="210" y="33"/>
                  </a:lnTo>
                  <a:lnTo>
                    <a:pt x="210" y="33"/>
                  </a:lnTo>
                  <a:lnTo>
                    <a:pt x="214" y="35"/>
                  </a:lnTo>
                  <a:lnTo>
                    <a:pt x="215" y="37"/>
                  </a:lnTo>
                  <a:lnTo>
                    <a:pt x="215" y="37"/>
                  </a:lnTo>
                  <a:lnTo>
                    <a:pt x="217" y="39"/>
                  </a:lnTo>
                  <a:lnTo>
                    <a:pt x="217" y="39"/>
                  </a:lnTo>
                  <a:lnTo>
                    <a:pt x="215" y="41"/>
                  </a:lnTo>
                  <a:lnTo>
                    <a:pt x="215" y="41"/>
                  </a:lnTo>
                  <a:lnTo>
                    <a:pt x="214" y="42"/>
                  </a:lnTo>
                  <a:lnTo>
                    <a:pt x="214" y="42"/>
                  </a:lnTo>
                  <a:lnTo>
                    <a:pt x="215" y="45"/>
                  </a:lnTo>
                  <a:lnTo>
                    <a:pt x="215" y="45"/>
                  </a:lnTo>
                  <a:lnTo>
                    <a:pt x="215" y="45"/>
                  </a:lnTo>
                  <a:lnTo>
                    <a:pt x="217" y="45"/>
                  </a:lnTo>
                  <a:lnTo>
                    <a:pt x="217" y="45"/>
                  </a:lnTo>
                  <a:lnTo>
                    <a:pt x="221" y="43"/>
                  </a:lnTo>
                  <a:lnTo>
                    <a:pt x="221" y="43"/>
                  </a:lnTo>
                  <a:lnTo>
                    <a:pt x="224" y="43"/>
                  </a:lnTo>
                  <a:lnTo>
                    <a:pt x="224" y="43"/>
                  </a:lnTo>
                  <a:lnTo>
                    <a:pt x="225" y="45"/>
                  </a:lnTo>
                  <a:lnTo>
                    <a:pt x="225" y="45"/>
                  </a:lnTo>
                  <a:lnTo>
                    <a:pt x="229" y="47"/>
                  </a:lnTo>
                  <a:lnTo>
                    <a:pt x="229" y="47"/>
                  </a:lnTo>
                  <a:lnTo>
                    <a:pt x="230" y="47"/>
                  </a:lnTo>
                  <a:lnTo>
                    <a:pt x="230" y="47"/>
                  </a:lnTo>
                  <a:lnTo>
                    <a:pt x="232" y="51"/>
                  </a:lnTo>
                  <a:lnTo>
                    <a:pt x="232" y="51"/>
                  </a:lnTo>
                  <a:lnTo>
                    <a:pt x="234" y="53"/>
                  </a:lnTo>
                  <a:lnTo>
                    <a:pt x="234" y="53"/>
                  </a:lnTo>
                  <a:lnTo>
                    <a:pt x="237" y="54"/>
                  </a:lnTo>
                  <a:lnTo>
                    <a:pt x="238" y="56"/>
                  </a:lnTo>
                  <a:lnTo>
                    <a:pt x="238" y="56"/>
                  </a:lnTo>
                  <a:lnTo>
                    <a:pt x="240" y="58"/>
                  </a:lnTo>
                  <a:lnTo>
                    <a:pt x="240" y="58"/>
                  </a:lnTo>
                  <a:lnTo>
                    <a:pt x="245" y="62"/>
                  </a:lnTo>
                  <a:lnTo>
                    <a:pt x="245" y="62"/>
                  </a:lnTo>
                  <a:lnTo>
                    <a:pt x="248" y="65"/>
                  </a:lnTo>
                  <a:lnTo>
                    <a:pt x="248" y="65"/>
                  </a:lnTo>
                  <a:lnTo>
                    <a:pt x="248" y="69"/>
                  </a:lnTo>
                  <a:lnTo>
                    <a:pt x="248" y="69"/>
                  </a:lnTo>
                  <a:lnTo>
                    <a:pt x="249" y="73"/>
                  </a:lnTo>
                  <a:lnTo>
                    <a:pt x="249" y="73"/>
                  </a:lnTo>
                  <a:lnTo>
                    <a:pt x="251" y="76"/>
                  </a:lnTo>
                  <a:lnTo>
                    <a:pt x="251" y="76"/>
                  </a:lnTo>
                  <a:lnTo>
                    <a:pt x="253" y="77"/>
                  </a:lnTo>
                  <a:lnTo>
                    <a:pt x="253" y="77"/>
                  </a:lnTo>
                  <a:lnTo>
                    <a:pt x="257" y="80"/>
                  </a:lnTo>
                  <a:lnTo>
                    <a:pt x="257" y="80"/>
                  </a:lnTo>
                  <a:lnTo>
                    <a:pt x="259" y="81"/>
                  </a:lnTo>
                  <a:lnTo>
                    <a:pt x="259" y="83"/>
                  </a:lnTo>
                  <a:lnTo>
                    <a:pt x="259" y="83"/>
                  </a:lnTo>
                  <a:lnTo>
                    <a:pt x="257" y="84"/>
                  </a:lnTo>
                  <a:lnTo>
                    <a:pt x="257" y="84"/>
                  </a:lnTo>
                  <a:lnTo>
                    <a:pt x="255" y="84"/>
                  </a:lnTo>
                  <a:lnTo>
                    <a:pt x="255" y="84"/>
                  </a:lnTo>
                  <a:lnTo>
                    <a:pt x="255" y="87"/>
                  </a:lnTo>
                  <a:lnTo>
                    <a:pt x="255" y="87"/>
                  </a:lnTo>
                  <a:lnTo>
                    <a:pt x="255" y="88"/>
                  </a:lnTo>
                  <a:lnTo>
                    <a:pt x="255" y="89"/>
                  </a:lnTo>
                  <a:lnTo>
                    <a:pt x="255" y="89"/>
                  </a:lnTo>
                  <a:lnTo>
                    <a:pt x="252" y="91"/>
                  </a:lnTo>
                  <a:lnTo>
                    <a:pt x="251" y="91"/>
                  </a:lnTo>
                  <a:lnTo>
                    <a:pt x="248" y="92"/>
                  </a:lnTo>
                  <a:lnTo>
                    <a:pt x="247" y="93"/>
                  </a:lnTo>
                  <a:lnTo>
                    <a:pt x="247" y="93"/>
                  </a:lnTo>
                  <a:lnTo>
                    <a:pt x="247" y="95"/>
                  </a:lnTo>
                  <a:lnTo>
                    <a:pt x="247" y="95"/>
                  </a:lnTo>
                  <a:lnTo>
                    <a:pt x="249" y="96"/>
                  </a:lnTo>
                  <a:lnTo>
                    <a:pt x="249" y="96"/>
                  </a:lnTo>
                  <a:lnTo>
                    <a:pt x="249" y="95"/>
                  </a:lnTo>
                  <a:lnTo>
                    <a:pt x="249" y="95"/>
                  </a:lnTo>
                  <a:lnTo>
                    <a:pt x="249" y="93"/>
                  </a:lnTo>
                  <a:lnTo>
                    <a:pt x="251" y="93"/>
                  </a:lnTo>
                  <a:lnTo>
                    <a:pt x="251" y="93"/>
                  </a:lnTo>
                  <a:lnTo>
                    <a:pt x="253" y="93"/>
                  </a:lnTo>
                  <a:lnTo>
                    <a:pt x="253" y="93"/>
                  </a:lnTo>
                  <a:lnTo>
                    <a:pt x="256" y="93"/>
                  </a:lnTo>
                  <a:lnTo>
                    <a:pt x="256" y="93"/>
                  </a:lnTo>
                  <a:lnTo>
                    <a:pt x="256" y="92"/>
                  </a:lnTo>
                  <a:lnTo>
                    <a:pt x="256" y="92"/>
                  </a:lnTo>
                  <a:lnTo>
                    <a:pt x="256" y="92"/>
                  </a:lnTo>
                  <a:lnTo>
                    <a:pt x="256" y="89"/>
                  </a:lnTo>
                  <a:lnTo>
                    <a:pt x="256" y="89"/>
                  </a:lnTo>
                  <a:lnTo>
                    <a:pt x="257" y="87"/>
                  </a:lnTo>
                  <a:lnTo>
                    <a:pt x="257" y="87"/>
                  </a:lnTo>
                  <a:lnTo>
                    <a:pt x="257" y="88"/>
                  </a:lnTo>
                  <a:lnTo>
                    <a:pt x="259" y="87"/>
                  </a:lnTo>
                  <a:lnTo>
                    <a:pt x="259" y="87"/>
                  </a:lnTo>
                  <a:lnTo>
                    <a:pt x="260" y="85"/>
                  </a:lnTo>
                  <a:lnTo>
                    <a:pt x="260" y="85"/>
                  </a:lnTo>
                  <a:lnTo>
                    <a:pt x="262" y="85"/>
                  </a:lnTo>
                  <a:lnTo>
                    <a:pt x="262" y="85"/>
                  </a:lnTo>
                  <a:lnTo>
                    <a:pt x="262" y="85"/>
                  </a:lnTo>
                  <a:lnTo>
                    <a:pt x="262" y="83"/>
                  </a:lnTo>
                  <a:lnTo>
                    <a:pt x="262" y="83"/>
                  </a:lnTo>
                  <a:lnTo>
                    <a:pt x="260" y="80"/>
                  </a:lnTo>
                  <a:lnTo>
                    <a:pt x="260" y="80"/>
                  </a:lnTo>
                  <a:lnTo>
                    <a:pt x="260" y="75"/>
                  </a:lnTo>
                  <a:lnTo>
                    <a:pt x="260" y="75"/>
                  </a:lnTo>
                  <a:lnTo>
                    <a:pt x="263" y="80"/>
                  </a:lnTo>
                  <a:lnTo>
                    <a:pt x="266" y="89"/>
                  </a:lnTo>
                  <a:lnTo>
                    <a:pt x="266" y="89"/>
                  </a:lnTo>
                  <a:lnTo>
                    <a:pt x="264" y="89"/>
                  </a:lnTo>
                  <a:lnTo>
                    <a:pt x="264" y="91"/>
                  </a:lnTo>
                  <a:lnTo>
                    <a:pt x="264" y="91"/>
                  </a:lnTo>
                  <a:lnTo>
                    <a:pt x="264" y="93"/>
                  </a:lnTo>
                  <a:lnTo>
                    <a:pt x="264" y="93"/>
                  </a:lnTo>
                  <a:lnTo>
                    <a:pt x="264" y="98"/>
                  </a:lnTo>
                  <a:lnTo>
                    <a:pt x="264" y="98"/>
                  </a:lnTo>
                  <a:lnTo>
                    <a:pt x="264" y="103"/>
                  </a:lnTo>
                  <a:lnTo>
                    <a:pt x="264" y="103"/>
                  </a:lnTo>
                  <a:lnTo>
                    <a:pt x="264" y="107"/>
                  </a:lnTo>
                  <a:lnTo>
                    <a:pt x="264" y="107"/>
                  </a:lnTo>
                  <a:lnTo>
                    <a:pt x="264" y="112"/>
                  </a:lnTo>
                  <a:lnTo>
                    <a:pt x="264" y="112"/>
                  </a:lnTo>
                  <a:lnTo>
                    <a:pt x="263" y="114"/>
                  </a:lnTo>
                  <a:lnTo>
                    <a:pt x="263" y="114"/>
                  </a:lnTo>
                  <a:lnTo>
                    <a:pt x="263" y="115"/>
                  </a:lnTo>
                  <a:lnTo>
                    <a:pt x="262" y="114"/>
                  </a:lnTo>
                  <a:lnTo>
                    <a:pt x="262" y="114"/>
                  </a:lnTo>
                  <a:lnTo>
                    <a:pt x="260" y="110"/>
                  </a:lnTo>
                  <a:lnTo>
                    <a:pt x="259" y="110"/>
                  </a:lnTo>
                  <a:lnTo>
                    <a:pt x="259" y="110"/>
                  </a:lnTo>
                  <a:lnTo>
                    <a:pt x="259" y="108"/>
                  </a:lnTo>
                  <a:lnTo>
                    <a:pt x="256" y="108"/>
                  </a:lnTo>
                  <a:lnTo>
                    <a:pt x="256" y="108"/>
                  </a:lnTo>
                  <a:lnTo>
                    <a:pt x="255" y="108"/>
                  </a:lnTo>
                  <a:lnTo>
                    <a:pt x="253" y="108"/>
                  </a:lnTo>
                  <a:lnTo>
                    <a:pt x="253" y="108"/>
                  </a:lnTo>
                  <a:lnTo>
                    <a:pt x="253" y="111"/>
                  </a:lnTo>
                  <a:lnTo>
                    <a:pt x="253" y="112"/>
                  </a:lnTo>
                  <a:lnTo>
                    <a:pt x="253" y="112"/>
                  </a:lnTo>
                  <a:lnTo>
                    <a:pt x="248" y="111"/>
                  </a:lnTo>
                  <a:lnTo>
                    <a:pt x="248" y="111"/>
                  </a:lnTo>
                  <a:lnTo>
                    <a:pt x="247" y="111"/>
                  </a:lnTo>
                  <a:lnTo>
                    <a:pt x="247" y="112"/>
                  </a:lnTo>
                  <a:lnTo>
                    <a:pt x="247" y="112"/>
                  </a:lnTo>
                  <a:lnTo>
                    <a:pt x="245" y="115"/>
                  </a:lnTo>
                  <a:lnTo>
                    <a:pt x="244" y="116"/>
                  </a:lnTo>
                  <a:lnTo>
                    <a:pt x="244" y="116"/>
                  </a:lnTo>
                  <a:lnTo>
                    <a:pt x="244" y="118"/>
                  </a:lnTo>
                  <a:lnTo>
                    <a:pt x="243" y="121"/>
                  </a:lnTo>
                  <a:lnTo>
                    <a:pt x="243" y="121"/>
                  </a:lnTo>
                  <a:lnTo>
                    <a:pt x="241" y="122"/>
                  </a:lnTo>
                  <a:lnTo>
                    <a:pt x="238" y="122"/>
                  </a:lnTo>
                  <a:lnTo>
                    <a:pt x="238" y="122"/>
                  </a:lnTo>
                  <a:lnTo>
                    <a:pt x="234" y="123"/>
                  </a:lnTo>
                  <a:lnTo>
                    <a:pt x="234" y="123"/>
                  </a:lnTo>
                  <a:lnTo>
                    <a:pt x="234" y="125"/>
                  </a:lnTo>
                  <a:lnTo>
                    <a:pt x="233" y="126"/>
                  </a:lnTo>
                  <a:lnTo>
                    <a:pt x="233" y="126"/>
                  </a:lnTo>
                  <a:lnTo>
                    <a:pt x="232" y="127"/>
                  </a:lnTo>
                  <a:lnTo>
                    <a:pt x="230" y="129"/>
                  </a:lnTo>
                  <a:lnTo>
                    <a:pt x="230" y="129"/>
                  </a:lnTo>
                  <a:lnTo>
                    <a:pt x="230" y="133"/>
                  </a:lnTo>
                  <a:lnTo>
                    <a:pt x="230" y="133"/>
                  </a:lnTo>
                  <a:lnTo>
                    <a:pt x="230" y="134"/>
                  </a:lnTo>
                  <a:lnTo>
                    <a:pt x="230" y="135"/>
                  </a:lnTo>
                  <a:lnTo>
                    <a:pt x="230" y="135"/>
                  </a:lnTo>
                  <a:lnTo>
                    <a:pt x="226" y="137"/>
                  </a:lnTo>
                  <a:lnTo>
                    <a:pt x="226" y="137"/>
                  </a:lnTo>
                  <a:lnTo>
                    <a:pt x="226" y="137"/>
                  </a:lnTo>
                  <a:lnTo>
                    <a:pt x="226" y="138"/>
                  </a:lnTo>
                  <a:lnTo>
                    <a:pt x="225" y="139"/>
                  </a:lnTo>
                  <a:lnTo>
                    <a:pt x="225" y="139"/>
                  </a:lnTo>
                  <a:lnTo>
                    <a:pt x="220" y="141"/>
                  </a:lnTo>
                  <a:lnTo>
                    <a:pt x="220" y="141"/>
                  </a:lnTo>
                  <a:lnTo>
                    <a:pt x="220" y="142"/>
                  </a:lnTo>
                  <a:lnTo>
                    <a:pt x="220" y="144"/>
                  </a:lnTo>
                  <a:lnTo>
                    <a:pt x="218" y="144"/>
                  </a:lnTo>
                  <a:lnTo>
                    <a:pt x="218" y="144"/>
                  </a:lnTo>
                  <a:lnTo>
                    <a:pt x="215" y="144"/>
                  </a:lnTo>
                  <a:lnTo>
                    <a:pt x="213" y="144"/>
                  </a:lnTo>
                  <a:lnTo>
                    <a:pt x="213" y="144"/>
                  </a:lnTo>
                  <a:lnTo>
                    <a:pt x="211" y="145"/>
                  </a:lnTo>
                  <a:lnTo>
                    <a:pt x="209" y="148"/>
                  </a:lnTo>
                  <a:lnTo>
                    <a:pt x="209" y="148"/>
                  </a:lnTo>
                  <a:lnTo>
                    <a:pt x="203" y="152"/>
                  </a:lnTo>
                  <a:lnTo>
                    <a:pt x="203" y="152"/>
                  </a:lnTo>
                  <a:lnTo>
                    <a:pt x="202" y="152"/>
                  </a:lnTo>
                  <a:lnTo>
                    <a:pt x="202" y="154"/>
                  </a:lnTo>
                  <a:lnTo>
                    <a:pt x="202" y="154"/>
                  </a:lnTo>
                  <a:lnTo>
                    <a:pt x="202" y="157"/>
                  </a:lnTo>
                  <a:lnTo>
                    <a:pt x="203" y="158"/>
                  </a:lnTo>
                  <a:lnTo>
                    <a:pt x="203" y="158"/>
                  </a:lnTo>
                  <a:lnTo>
                    <a:pt x="207" y="164"/>
                  </a:lnTo>
                  <a:lnTo>
                    <a:pt x="207" y="164"/>
                  </a:lnTo>
                  <a:lnTo>
                    <a:pt x="209" y="167"/>
                  </a:lnTo>
                  <a:lnTo>
                    <a:pt x="207" y="169"/>
                  </a:lnTo>
                  <a:lnTo>
                    <a:pt x="207" y="169"/>
                  </a:lnTo>
                  <a:lnTo>
                    <a:pt x="206" y="173"/>
                  </a:lnTo>
                  <a:lnTo>
                    <a:pt x="206" y="173"/>
                  </a:lnTo>
                  <a:lnTo>
                    <a:pt x="206" y="176"/>
                  </a:lnTo>
                  <a:lnTo>
                    <a:pt x="206" y="179"/>
                  </a:lnTo>
                  <a:lnTo>
                    <a:pt x="206" y="179"/>
                  </a:lnTo>
                  <a:lnTo>
                    <a:pt x="209" y="183"/>
                  </a:lnTo>
                  <a:lnTo>
                    <a:pt x="209" y="183"/>
                  </a:lnTo>
                  <a:lnTo>
                    <a:pt x="207" y="184"/>
                  </a:lnTo>
                  <a:lnTo>
                    <a:pt x="207" y="186"/>
                  </a:lnTo>
                  <a:lnTo>
                    <a:pt x="207" y="187"/>
                  </a:lnTo>
                  <a:lnTo>
                    <a:pt x="207" y="187"/>
                  </a:lnTo>
                  <a:lnTo>
                    <a:pt x="213" y="191"/>
                  </a:lnTo>
                  <a:lnTo>
                    <a:pt x="213" y="191"/>
                  </a:lnTo>
                  <a:lnTo>
                    <a:pt x="217" y="194"/>
                  </a:lnTo>
                  <a:lnTo>
                    <a:pt x="217" y="194"/>
                  </a:lnTo>
                  <a:lnTo>
                    <a:pt x="217" y="199"/>
                  </a:lnTo>
                  <a:lnTo>
                    <a:pt x="217" y="199"/>
                  </a:lnTo>
                  <a:lnTo>
                    <a:pt x="220" y="204"/>
                  </a:lnTo>
                  <a:lnTo>
                    <a:pt x="221" y="209"/>
                  </a:lnTo>
                  <a:lnTo>
                    <a:pt x="220" y="211"/>
                  </a:lnTo>
                  <a:lnTo>
                    <a:pt x="220" y="211"/>
                  </a:lnTo>
                  <a:lnTo>
                    <a:pt x="218" y="214"/>
                  </a:lnTo>
                  <a:lnTo>
                    <a:pt x="218" y="215"/>
                  </a:lnTo>
                  <a:lnTo>
                    <a:pt x="218" y="215"/>
                  </a:lnTo>
                  <a:lnTo>
                    <a:pt x="220" y="218"/>
                  </a:lnTo>
                  <a:lnTo>
                    <a:pt x="220" y="218"/>
                  </a:lnTo>
                  <a:lnTo>
                    <a:pt x="222" y="219"/>
                  </a:lnTo>
                  <a:lnTo>
                    <a:pt x="222" y="219"/>
                  </a:lnTo>
                  <a:lnTo>
                    <a:pt x="222" y="221"/>
                  </a:lnTo>
                  <a:lnTo>
                    <a:pt x="222" y="221"/>
                  </a:lnTo>
                  <a:lnTo>
                    <a:pt x="218" y="226"/>
                  </a:lnTo>
                  <a:lnTo>
                    <a:pt x="218" y="226"/>
                  </a:lnTo>
                  <a:lnTo>
                    <a:pt x="217" y="230"/>
                  </a:lnTo>
                  <a:lnTo>
                    <a:pt x="217" y="230"/>
                  </a:lnTo>
                  <a:lnTo>
                    <a:pt x="213" y="236"/>
                  </a:lnTo>
                  <a:lnTo>
                    <a:pt x="213" y="236"/>
                  </a:lnTo>
                  <a:lnTo>
                    <a:pt x="210" y="237"/>
                  </a:lnTo>
                  <a:lnTo>
                    <a:pt x="210" y="238"/>
                  </a:lnTo>
                  <a:lnTo>
                    <a:pt x="210" y="238"/>
                  </a:lnTo>
                  <a:lnTo>
                    <a:pt x="209" y="241"/>
                  </a:lnTo>
                  <a:lnTo>
                    <a:pt x="209" y="242"/>
                  </a:lnTo>
                  <a:lnTo>
                    <a:pt x="210" y="241"/>
                  </a:lnTo>
                  <a:lnTo>
                    <a:pt x="210" y="241"/>
                  </a:lnTo>
                  <a:lnTo>
                    <a:pt x="215" y="237"/>
                  </a:lnTo>
                  <a:lnTo>
                    <a:pt x="215" y="237"/>
                  </a:lnTo>
                  <a:lnTo>
                    <a:pt x="221" y="234"/>
                  </a:lnTo>
                  <a:lnTo>
                    <a:pt x="224" y="232"/>
                  </a:lnTo>
                  <a:lnTo>
                    <a:pt x="224" y="232"/>
                  </a:lnTo>
                  <a:lnTo>
                    <a:pt x="225" y="232"/>
                  </a:lnTo>
                  <a:lnTo>
                    <a:pt x="225" y="233"/>
                  </a:lnTo>
                  <a:lnTo>
                    <a:pt x="226" y="228"/>
                  </a:lnTo>
                  <a:lnTo>
                    <a:pt x="226" y="228"/>
                  </a:lnTo>
                  <a:lnTo>
                    <a:pt x="230" y="219"/>
                  </a:lnTo>
                  <a:lnTo>
                    <a:pt x="233" y="217"/>
                  </a:lnTo>
                  <a:lnTo>
                    <a:pt x="233" y="217"/>
                  </a:lnTo>
                  <a:lnTo>
                    <a:pt x="236" y="211"/>
                  </a:lnTo>
                  <a:lnTo>
                    <a:pt x="236" y="211"/>
                  </a:lnTo>
                  <a:lnTo>
                    <a:pt x="238" y="206"/>
                  </a:lnTo>
                  <a:lnTo>
                    <a:pt x="238" y="206"/>
                  </a:lnTo>
                  <a:lnTo>
                    <a:pt x="240" y="204"/>
                  </a:lnTo>
                  <a:lnTo>
                    <a:pt x="241" y="204"/>
                  </a:lnTo>
                  <a:lnTo>
                    <a:pt x="243" y="204"/>
                  </a:lnTo>
                  <a:lnTo>
                    <a:pt x="243" y="200"/>
                  </a:lnTo>
                  <a:lnTo>
                    <a:pt x="243" y="200"/>
                  </a:lnTo>
                  <a:lnTo>
                    <a:pt x="244" y="196"/>
                  </a:lnTo>
                  <a:lnTo>
                    <a:pt x="247" y="192"/>
                  </a:lnTo>
                  <a:lnTo>
                    <a:pt x="247" y="192"/>
                  </a:lnTo>
                  <a:lnTo>
                    <a:pt x="247" y="188"/>
                  </a:lnTo>
                  <a:lnTo>
                    <a:pt x="247" y="186"/>
                  </a:lnTo>
                  <a:lnTo>
                    <a:pt x="247" y="184"/>
                  </a:lnTo>
                  <a:lnTo>
                    <a:pt x="248" y="181"/>
                  </a:lnTo>
                  <a:lnTo>
                    <a:pt x="248" y="181"/>
                  </a:lnTo>
                  <a:lnTo>
                    <a:pt x="252" y="179"/>
                  </a:lnTo>
                  <a:lnTo>
                    <a:pt x="253" y="177"/>
                  </a:lnTo>
                  <a:lnTo>
                    <a:pt x="253" y="177"/>
                  </a:lnTo>
                  <a:lnTo>
                    <a:pt x="256" y="172"/>
                  </a:lnTo>
                  <a:lnTo>
                    <a:pt x="256" y="172"/>
                  </a:lnTo>
                  <a:lnTo>
                    <a:pt x="262" y="164"/>
                  </a:lnTo>
                  <a:lnTo>
                    <a:pt x="263" y="160"/>
                  </a:lnTo>
                  <a:lnTo>
                    <a:pt x="264" y="153"/>
                  </a:lnTo>
                  <a:lnTo>
                    <a:pt x="264" y="153"/>
                  </a:lnTo>
                  <a:lnTo>
                    <a:pt x="264" y="141"/>
                  </a:lnTo>
                  <a:lnTo>
                    <a:pt x="264" y="141"/>
                  </a:lnTo>
                  <a:lnTo>
                    <a:pt x="266" y="138"/>
                  </a:lnTo>
                  <a:lnTo>
                    <a:pt x="267" y="135"/>
                  </a:lnTo>
                  <a:lnTo>
                    <a:pt x="267" y="131"/>
                  </a:lnTo>
                  <a:lnTo>
                    <a:pt x="267" y="131"/>
                  </a:lnTo>
                  <a:lnTo>
                    <a:pt x="266" y="127"/>
                  </a:lnTo>
                  <a:lnTo>
                    <a:pt x="266" y="126"/>
                  </a:lnTo>
                  <a:lnTo>
                    <a:pt x="266" y="126"/>
                  </a:lnTo>
                  <a:lnTo>
                    <a:pt x="267" y="123"/>
                  </a:lnTo>
                  <a:lnTo>
                    <a:pt x="268" y="122"/>
                  </a:lnTo>
                  <a:lnTo>
                    <a:pt x="268" y="122"/>
                  </a:lnTo>
                  <a:lnTo>
                    <a:pt x="271" y="118"/>
                  </a:lnTo>
                  <a:lnTo>
                    <a:pt x="271" y="118"/>
                  </a:lnTo>
                  <a:lnTo>
                    <a:pt x="272" y="114"/>
                  </a:lnTo>
                  <a:lnTo>
                    <a:pt x="274" y="115"/>
                  </a:lnTo>
                  <a:lnTo>
                    <a:pt x="274" y="115"/>
                  </a:lnTo>
                  <a:lnTo>
                    <a:pt x="274" y="121"/>
                  </a:lnTo>
                  <a:lnTo>
                    <a:pt x="274" y="135"/>
                  </a:lnTo>
                  <a:lnTo>
                    <a:pt x="270" y="157"/>
                  </a:lnTo>
                  <a:lnTo>
                    <a:pt x="267" y="171"/>
                  </a:lnTo>
                  <a:lnTo>
                    <a:pt x="263" y="183"/>
                  </a:lnTo>
                  <a:lnTo>
                    <a:pt x="257" y="196"/>
                  </a:lnTo>
                  <a:lnTo>
                    <a:pt x="249" y="210"/>
                  </a:lnTo>
                  <a:lnTo>
                    <a:pt x="240" y="223"/>
                  </a:lnTo>
                  <a:lnTo>
                    <a:pt x="229" y="234"/>
                  </a:lnTo>
                  <a:lnTo>
                    <a:pt x="214" y="245"/>
                  </a:lnTo>
                  <a:lnTo>
                    <a:pt x="198" y="255"/>
                  </a:lnTo>
                  <a:lnTo>
                    <a:pt x="178" y="261"/>
                  </a:lnTo>
                  <a:lnTo>
                    <a:pt x="155" y="267"/>
                  </a:lnTo>
                  <a:lnTo>
                    <a:pt x="155" y="267"/>
                  </a:lnTo>
                  <a:lnTo>
                    <a:pt x="169" y="263"/>
                  </a:lnTo>
                  <a:lnTo>
                    <a:pt x="182" y="259"/>
                  </a:lnTo>
                  <a:lnTo>
                    <a:pt x="186" y="256"/>
                  </a:lnTo>
                  <a:lnTo>
                    <a:pt x="187" y="255"/>
                  </a:lnTo>
                  <a:lnTo>
                    <a:pt x="187" y="255"/>
                  </a:lnTo>
                  <a:lnTo>
                    <a:pt x="187" y="252"/>
                  </a:lnTo>
                  <a:lnTo>
                    <a:pt x="187" y="249"/>
                  </a:lnTo>
                  <a:lnTo>
                    <a:pt x="187" y="249"/>
                  </a:lnTo>
                  <a:lnTo>
                    <a:pt x="187" y="249"/>
                  </a:lnTo>
                  <a:lnTo>
                    <a:pt x="184" y="249"/>
                  </a:lnTo>
                  <a:lnTo>
                    <a:pt x="182" y="248"/>
                  </a:lnTo>
                  <a:lnTo>
                    <a:pt x="182" y="248"/>
                  </a:lnTo>
                  <a:lnTo>
                    <a:pt x="178" y="245"/>
                  </a:lnTo>
                  <a:lnTo>
                    <a:pt x="178" y="246"/>
                  </a:lnTo>
                  <a:lnTo>
                    <a:pt x="178" y="246"/>
                  </a:lnTo>
                  <a:lnTo>
                    <a:pt x="173" y="246"/>
                  </a:lnTo>
                  <a:lnTo>
                    <a:pt x="173" y="246"/>
                  </a:lnTo>
                  <a:lnTo>
                    <a:pt x="168" y="246"/>
                  </a:lnTo>
                  <a:lnTo>
                    <a:pt x="165" y="245"/>
                  </a:lnTo>
                  <a:lnTo>
                    <a:pt x="165" y="245"/>
                  </a:lnTo>
                  <a:lnTo>
                    <a:pt x="161" y="242"/>
                  </a:lnTo>
                  <a:lnTo>
                    <a:pt x="160" y="241"/>
                  </a:lnTo>
                  <a:lnTo>
                    <a:pt x="159" y="242"/>
                  </a:lnTo>
                  <a:lnTo>
                    <a:pt x="159" y="242"/>
                  </a:lnTo>
                  <a:lnTo>
                    <a:pt x="159" y="244"/>
                  </a:lnTo>
                  <a:lnTo>
                    <a:pt x="159" y="244"/>
                  </a:lnTo>
                  <a:lnTo>
                    <a:pt x="157" y="245"/>
                  </a:lnTo>
                  <a:lnTo>
                    <a:pt x="157" y="245"/>
                  </a:lnTo>
                  <a:lnTo>
                    <a:pt x="156" y="245"/>
                  </a:lnTo>
                  <a:lnTo>
                    <a:pt x="153" y="245"/>
                  </a:lnTo>
                  <a:lnTo>
                    <a:pt x="149" y="245"/>
                  </a:lnTo>
                  <a:lnTo>
                    <a:pt x="149" y="245"/>
                  </a:lnTo>
                  <a:lnTo>
                    <a:pt x="145" y="245"/>
                  </a:lnTo>
                  <a:lnTo>
                    <a:pt x="140" y="244"/>
                  </a:lnTo>
                  <a:lnTo>
                    <a:pt x="140" y="244"/>
                  </a:lnTo>
                  <a:lnTo>
                    <a:pt x="138" y="242"/>
                  </a:lnTo>
                  <a:lnTo>
                    <a:pt x="137" y="242"/>
                  </a:lnTo>
                  <a:lnTo>
                    <a:pt x="137" y="242"/>
                  </a:lnTo>
                  <a:lnTo>
                    <a:pt x="136" y="244"/>
                  </a:lnTo>
                  <a:lnTo>
                    <a:pt x="134" y="245"/>
                  </a:lnTo>
                  <a:lnTo>
                    <a:pt x="140" y="248"/>
                  </a:lnTo>
                  <a:lnTo>
                    <a:pt x="144" y="251"/>
                  </a:lnTo>
                  <a:lnTo>
                    <a:pt x="144" y="251"/>
                  </a:lnTo>
                  <a:lnTo>
                    <a:pt x="145" y="252"/>
                  </a:lnTo>
                  <a:lnTo>
                    <a:pt x="145" y="252"/>
                  </a:lnTo>
                  <a:lnTo>
                    <a:pt x="145" y="253"/>
                  </a:lnTo>
                  <a:lnTo>
                    <a:pt x="145" y="253"/>
                  </a:lnTo>
                  <a:lnTo>
                    <a:pt x="142" y="253"/>
                  </a:lnTo>
                  <a:lnTo>
                    <a:pt x="140" y="253"/>
                  </a:lnTo>
                  <a:lnTo>
                    <a:pt x="140" y="253"/>
                  </a:lnTo>
                  <a:lnTo>
                    <a:pt x="134" y="256"/>
                  </a:lnTo>
                  <a:lnTo>
                    <a:pt x="133" y="256"/>
                  </a:lnTo>
                  <a:lnTo>
                    <a:pt x="130" y="256"/>
                  </a:lnTo>
                  <a:lnTo>
                    <a:pt x="130" y="256"/>
                  </a:lnTo>
                  <a:lnTo>
                    <a:pt x="127" y="251"/>
                  </a:lnTo>
                  <a:lnTo>
                    <a:pt x="127" y="251"/>
                  </a:lnTo>
                  <a:lnTo>
                    <a:pt x="127" y="249"/>
                  </a:lnTo>
                  <a:lnTo>
                    <a:pt x="126" y="248"/>
                  </a:lnTo>
                  <a:lnTo>
                    <a:pt x="125" y="248"/>
                  </a:lnTo>
                  <a:lnTo>
                    <a:pt x="125" y="248"/>
                  </a:lnTo>
                  <a:lnTo>
                    <a:pt x="121" y="248"/>
                  </a:lnTo>
                  <a:lnTo>
                    <a:pt x="123" y="252"/>
                  </a:lnTo>
                  <a:lnTo>
                    <a:pt x="123" y="252"/>
                  </a:lnTo>
                  <a:lnTo>
                    <a:pt x="118" y="252"/>
                  </a:lnTo>
                  <a:lnTo>
                    <a:pt x="118" y="252"/>
                  </a:lnTo>
                  <a:lnTo>
                    <a:pt x="115" y="253"/>
                  </a:lnTo>
                  <a:lnTo>
                    <a:pt x="115" y="253"/>
                  </a:lnTo>
                  <a:lnTo>
                    <a:pt x="114" y="252"/>
                  </a:lnTo>
                  <a:lnTo>
                    <a:pt x="114" y="252"/>
                  </a:lnTo>
                  <a:lnTo>
                    <a:pt x="111" y="251"/>
                  </a:lnTo>
                  <a:lnTo>
                    <a:pt x="108" y="251"/>
                  </a:lnTo>
                  <a:lnTo>
                    <a:pt x="108" y="251"/>
                  </a:lnTo>
                  <a:lnTo>
                    <a:pt x="102" y="249"/>
                  </a:lnTo>
                  <a:lnTo>
                    <a:pt x="102" y="249"/>
                  </a:lnTo>
                  <a:lnTo>
                    <a:pt x="99" y="249"/>
                  </a:lnTo>
                  <a:lnTo>
                    <a:pt x="99" y="249"/>
                  </a:lnTo>
                  <a:lnTo>
                    <a:pt x="95" y="252"/>
                  </a:lnTo>
                  <a:lnTo>
                    <a:pt x="92" y="252"/>
                  </a:lnTo>
                  <a:lnTo>
                    <a:pt x="92" y="252"/>
                  </a:lnTo>
                  <a:lnTo>
                    <a:pt x="88" y="252"/>
                  </a:lnTo>
                  <a:lnTo>
                    <a:pt x="85" y="252"/>
                  </a:lnTo>
                  <a:lnTo>
                    <a:pt x="85" y="252"/>
                  </a:lnTo>
                  <a:lnTo>
                    <a:pt x="88" y="255"/>
                  </a:lnTo>
                  <a:lnTo>
                    <a:pt x="98" y="259"/>
                  </a:lnTo>
                  <a:lnTo>
                    <a:pt x="104" y="261"/>
                  </a:lnTo>
                  <a:lnTo>
                    <a:pt x="113" y="264"/>
                  </a:lnTo>
                  <a:lnTo>
                    <a:pt x="122" y="265"/>
                  </a:lnTo>
                  <a:lnTo>
                    <a:pt x="133" y="267"/>
                  </a:lnTo>
                  <a:lnTo>
                    <a:pt x="133" y="267"/>
                  </a:lnTo>
                  <a:lnTo>
                    <a:pt x="121" y="267"/>
                  </a:lnTo>
                  <a:lnTo>
                    <a:pt x="108" y="264"/>
                  </a:lnTo>
                  <a:lnTo>
                    <a:pt x="92" y="260"/>
                  </a:lnTo>
                  <a:lnTo>
                    <a:pt x="73" y="252"/>
                  </a:lnTo>
                  <a:lnTo>
                    <a:pt x="64" y="246"/>
                  </a:lnTo>
                  <a:lnTo>
                    <a:pt x="54" y="240"/>
                  </a:lnTo>
                  <a:lnTo>
                    <a:pt x="45" y="232"/>
                  </a:lnTo>
                  <a:lnTo>
                    <a:pt x="35" y="222"/>
                  </a:lnTo>
                  <a:lnTo>
                    <a:pt x="27" y="211"/>
                  </a:lnTo>
                  <a:lnTo>
                    <a:pt x="19" y="199"/>
                  </a:lnTo>
                  <a:lnTo>
                    <a:pt x="19" y="199"/>
                  </a:lnTo>
                  <a:lnTo>
                    <a:pt x="12" y="186"/>
                  </a:lnTo>
                  <a:lnTo>
                    <a:pt x="7" y="172"/>
                  </a:lnTo>
                  <a:lnTo>
                    <a:pt x="3" y="157"/>
                  </a:lnTo>
                  <a:lnTo>
                    <a:pt x="2" y="142"/>
                  </a:lnTo>
                  <a:lnTo>
                    <a:pt x="0" y="129"/>
                  </a:lnTo>
                  <a:lnTo>
                    <a:pt x="2" y="114"/>
                  </a:lnTo>
                  <a:lnTo>
                    <a:pt x="4" y="100"/>
                  </a:lnTo>
                  <a:lnTo>
                    <a:pt x="10" y="87"/>
                  </a:lnTo>
                  <a:lnTo>
                    <a:pt x="15" y="73"/>
                  </a:lnTo>
                  <a:lnTo>
                    <a:pt x="23" y="61"/>
                  </a:lnTo>
                  <a:lnTo>
                    <a:pt x="31" y="49"/>
                  </a:lnTo>
                  <a:lnTo>
                    <a:pt x="42" y="38"/>
                  </a:lnTo>
                  <a:lnTo>
                    <a:pt x="54" y="28"/>
                  </a:lnTo>
                  <a:lnTo>
                    <a:pt x="68" y="19"/>
                  </a:lnTo>
                  <a:lnTo>
                    <a:pt x="84" y="11"/>
                  </a:lnTo>
                  <a:lnTo>
                    <a:pt x="100" y="4"/>
                  </a:lnTo>
                  <a:lnTo>
                    <a:pt x="100" y="4"/>
                  </a:lnTo>
                  <a:lnTo>
                    <a:pt x="90" y="10"/>
                  </a:lnTo>
                  <a:lnTo>
                    <a:pt x="77" y="16"/>
                  </a:lnTo>
                  <a:lnTo>
                    <a:pt x="62" y="26"/>
                  </a:lnTo>
                  <a:lnTo>
                    <a:pt x="48" y="38"/>
                  </a:lnTo>
                  <a:lnTo>
                    <a:pt x="41" y="46"/>
                  </a:lnTo>
                  <a:lnTo>
                    <a:pt x="33" y="54"/>
                  </a:lnTo>
                  <a:lnTo>
                    <a:pt x="27" y="64"/>
                  </a:lnTo>
                  <a:lnTo>
                    <a:pt x="20" y="75"/>
                  </a:lnTo>
                  <a:lnTo>
                    <a:pt x="15" y="85"/>
                  </a:lnTo>
                  <a:lnTo>
                    <a:pt x="11" y="98"/>
                  </a:lnTo>
                  <a:lnTo>
                    <a:pt x="12" y="99"/>
                  </a:lnTo>
                  <a:lnTo>
                    <a:pt x="12" y="99"/>
                  </a:lnTo>
                  <a:lnTo>
                    <a:pt x="14" y="98"/>
                  </a:lnTo>
                  <a:lnTo>
                    <a:pt x="15" y="95"/>
                  </a:lnTo>
                  <a:lnTo>
                    <a:pt x="15" y="95"/>
                  </a:lnTo>
                  <a:lnTo>
                    <a:pt x="18" y="89"/>
                  </a:lnTo>
                  <a:lnTo>
                    <a:pt x="18" y="89"/>
                  </a:lnTo>
                  <a:lnTo>
                    <a:pt x="19" y="87"/>
                  </a:lnTo>
                  <a:lnTo>
                    <a:pt x="19" y="87"/>
                  </a:lnTo>
                  <a:lnTo>
                    <a:pt x="23" y="84"/>
                  </a:lnTo>
                  <a:lnTo>
                    <a:pt x="23" y="84"/>
                  </a:lnTo>
                  <a:lnTo>
                    <a:pt x="26" y="77"/>
                  </a:lnTo>
                  <a:lnTo>
                    <a:pt x="26" y="77"/>
                  </a:lnTo>
                  <a:lnTo>
                    <a:pt x="29" y="76"/>
                  </a:lnTo>
                  <a:lnTo>
                    <a:pt x="31" y="76"/>
                  </a:lnTo>
                  <a:lnTo>
                    <a:pt x="31" y="76"/>
                  </a:lnTo>
                  <a:lnTo>
                    <a:pt x="33" y="75"/>
                  </a:lnTo>
                  <a:lnTo>
                    <a:pt x="33" y="75"/>
                  </a:lnTo>
                  <a:lnTo>
                    <a:pt x="33" y="75"/>
                  </a:lnTo>
                  <a:lnTo>
                    <a:pt x="31" y="77"/>
                  </a:lnTo>
                  <a:lnTo>
                    <a:pt x="31" y="80"/>
                  </a:lnTo>
                  <a:lnTo>
                    <a:pt x="31" y="84"/>
                  </a:lnTo>
                  <a:lnTo>
                    <a:pt x="31" y="84"/>
                  </a:lnTo>
                  <a:lnTo>
                    <a:pt x="29" y="91"/>
                  </a:lnTo>
                  <a:lnTo>
                    <a:pt x="29" y="91"/>
                  </a:lnTo>
                  <a:lnTo>
                    <a:pt x="30" y="95"/>
                  </a:lnTo>
                  <a:lnTo>
                    <a:pt x="30" y="95"/>
                  </a:lnTo>
                  <a:lnTo>
                    <a:pt x="31" y="98"/>
                  </a:lnTo>
                  <a:lnTo>
                    <a:pt x="33" y="99"/>
                  </a:lnTo>
                  <a:lnTo>
                    <a:pt x="33" y="99"/>
                  </a:lnTo>
                  <a:lnTo>
                    <a:pt x="41" y="102"/>
                  </a:lnTo>
                  <a:lnTo>
                    <a:pt x="41" y="102"/>
                  </a:lnTo>
                  <a:lnTo>
                    <a:pt x="45" y="96"/>
                  </a:lnTo>
                  <a:lnTo>
                    <a:pt x="45" y="96"/>
                  </a:lnTo>
                  <a:lnTo>
                    <a:pt x="48" y="95"/>
                  </a:lnTo>
                  <a:lnTo>
                    <a:pt x="50" y="93"/>
                  </a:lnTo>
                  <a:lnTo>
                    <a:pt x="50" y="93"/>
                  </a:lnTo>
                  <a:lnTo>
                    <a:pt x="50" y="91"/>
                  </a:lnTo>
                  <a:lnTo>
                    <a:pt x="50" y="89"/>
                  </a:lnTo>
                  <a:lnTo>
                    <a:pt x="52" y="88"/>
                  </a:lnTo>
                  <a:lnTo>
                    <a:pt x="52" y="88"/>
                  </a:lnTo>
                  <a:lnTo>
                    <a:pt x="53" y="85"/>
                  </a:lnTo>
                  <a:lnTo>
                    <a:pt x="54" y="84"/>
                  </a:lnTo>
                  <a:lnTo>
                    <a:pt x="54" y="84"/>
                  </a:lnTo>
                  <a:lnTo>
                    <a:pt x="56" y="81"/>
                  </a:lnTo>
                  <a:lnTo>
                    <a:pt x="56" y="81"/>
                  </a:lnTo>
                  <a:lnTo>
                    <a:pt x="58" y="81"/>
                  </a:lnTo>
                  <a:lnTo>
                    <a:pt x="60" y="81"/>
                  </a:lnTo>
                  <a:lnTo>
                    <a:pt x="60" y="83"/>
                  </a:lnTo>
                  <a:lnTo>
                    <a:pt x="60" y="83"/>
                  </a:lnTo>
                  <a:lnTo>
                    <a:pt x="60" y="85"/>
                  </a:lnTo>
                  <a:lnTo>
                    <a:pt x="60" y="87"/>
                  </a:lnTo>
                  <a:lnTo>
                    <a:pt x="60" y="88"/>
                  </a:lnTo>
                  <a:lnTo>
                    <a:pt x="58" y="89"/>
                  </a:lnTo>
                  <a:lnTo>
                    <a:pt x="58" y="89"/>
                  </a:lnTo>
                  <a:lnTo>
                    <a:pt x="57" y="89"/>
                  </a:lnTo>
                  <a:lnTo>
                    <a:pt x="56" y="91"/>
                  </a:lnTo>
                  <a:lnTo>
                    <a:pt x="56" y="91"/>
                  </a:lnTo>
                  <a:lnTo>
                    <a:pt x="53" y="96"/>
                  </a:lnTo>
                  <a:lnTo>
                    <a:pt x="53" y="96"/>
                  </a:lnTo>
                  <a:lnTo>
                    <a:pt x="52" y="99"/>
                  </a:lnTo>
                  <a:lnTo>
                    <a:pt x="50" y="102"/>
                  </a:lnTo>
                  <a:lnTo>
                    <a:pt x="50" y="102"/>
                  </a:lnTo>
                  <a:lnTo>
                    <a:pt x="48" y="102"/>
                  </a:lnTo>
                  <a:lnTo>
                    <a:pt x="46" y="103"/>
                  </a:lnTo>
                  <a:lnTo>
                    <a:pt x="46" y="103"/>
                  </a:lnTo>
                  <a:lnTo>
                    <a:pt x="46" y="103"/>
                  </a:lnTo>
                  <a:lnTo>
                    <a:pt x="46" y="106"/>
                  </a:lnTo>
                  <a:lnTo>
                    <a:pt x="46" y="107"/>
                  </a:lnTo>
                  <a:lnTo>
                    <a:pt x="46" y="107"/>
                  </a:lnTo>
                  <a:lnTo>
                    <a:pt x="46" y="107"/>
                  </a:lnTo>
                  <a:lnTo>
                    <a:pt x="43" y="108"/>
                  </a:lnTo>
                  <a:lnTo>
                    <a:pt x="42" y="108"/>
                  </a:lnTo>
                  <a:lnTo>
                    <a:pt x="42" y="108"/>
                  </a:lnTo>
                  <a:lnTo>
                    <a:pt x="39" y="108"/>
                  </a:lnTo>
                  <a:lnTo>
                    <a:pt x="39" y="108"/>
                  </a:lnTo>
                  <a:lnTo>
                    <a:pt x="34" y="107"/>
                  </a:lnTo>
                  <a:lnTo>
                    <a:pt x="34" y="107"/>
                  </a:lnTo>
                  <a:lnTo>
                    <a:pt x="33" y="108"/>
                  </a:lnTo>
                  <a:lnTo>
                    <a:pt x="31" y="111"/>
                  </a:lnTo>
                  <a:lnTo>
                    <a:pt x="31" y="111"/>
                  </a:lnTo>
                  <a:lnTo>
                    <a:pt x="33" y="116"/>
                  </a:lnTo>
                  <a:lnTo>
                    <a:pt x="35" y="122"/>
                  </a:lnTo>
                  <a:lnTo>
                    <a:pt x="35" y="122"/>
                  </a:lnTo>
                  <a:lnTo>
                    <a:pt x="35" y="127"/>
                  </a:lnTo>
                  <a:lnTo>
                    <a:pt x="35" y="130"/>
                  </a:lnTo>
                  <a:lnTo>
                    <a:pt x="37" y="131"/>
                  </a:lnTo>
                  <a:lnTo>
                    <a:pt x="37" y="131"/>
                  </a:lnTo>
                  <a:lnTo>
                    <a:pt x="39" y="134"/>
                  </a:lnTo>
                  <a:lnTo>
                    <a:pt x="41" y="137"/>
                  </a:lnTo>
                  <a:lnTo>
                    <a:pt x="41" y="137"/>
                  </a:lnTo>
                  <a:lnTo>
                    <a:pt x="42" y="139"/>
                  </a:lnTo>
                  <a:lnTo>
                    <a:pt x="42" y="144"/>
                  </a:lnTo>
                  <a:lnTo>
                    <a:pt x="45" y="146"/>
                  </a:lnTo>
                  <a:lnTo>
                    <a:pt x="45" y="146"/>
                  </a:lnTo>
                  <a:lnTo>
                    <a:pt x="45" y="153"/>
                  </a:lnTo>
                  <a:lnTo>
                    <a:pt x="45" y="153"/>
                  </a:lnTo>
                  <a:lnTo>
                    <a:pt x="45" y="157"/>
                  </a:lnTo>
                  <a:lnTo>
                    <a:pt x="45" y="161"/>
                  </a:lnTo>
                  <a:lnTo>
                    <a:pt x="45" y="161"/>
                  </a:lnTo>
                  <a:lnTo>
                    <a:pt x="48" y="165"/>
                  </a:lnTo>
                  <a:lnTo>
                    <a:pt x="49" y="167"/>
                  </a:lnTo>
                  <a:lnTo>
                    <a:pt x="49" y="167"/>
                  </a:lnTo>
                  <a:lnTo>
                    <a:pt x="46" y="169"/>
                  </a:lnTo>
                  <a:lnTo>
                    <a:pt x="46" y="171"/>
                  </a:lnTo>
                  <a:lnTo>
                    <a:pt x="46" y="172"/>
                  </a:lnTo>
                  <a:lnTo>
                    <a:pt x="46" y="172"/>
                  </a:lnTo>
                  <a:lnTo>
                    <a:pt x="50" y="175"/>
                  </a:lnTo>
                  <a:lnTo>
                    <a:pt x="52" y="177"/>
                  </a:lnTo>
                  <a:lnTo>
                    <a:pt x="52" y="177"/>
                  </a:lnTo>
                  <a:lnTo>
                    <a:pt x="53" y="179"/>
                  </a:lnTo>
                  <a:lnTo>
                    <a:pt x="54" y="180"/>
                  </a:lnTo>
                  <a:lnTo>
                    <a:pt x="54" y="180"/>
                  </a:lnTo>
                  <a:lnTo>
                    <a:pt x="57" y="180"/>
                  </a:lnTo>
                  <a:lnTo>
                    <a:pt x="58" y="181"/>
                  </a:lnTo>
                  <a:lnTo>
                    <a:pt x="58" y="181"/>
                  </a:lnTo>
                  <a:lnTo>
                    <a:pt x="58" y="187"/>
                  </a:lnTo>
                  <a:lnTo>
                    <a:pt x="64" y="194"/>
                  </a:lnTo>
                  <a:lnTo>
                    <a:pt x="69" y="199"/>
                  </a:lnTo>
                  <a:lnTo>
                    <a:pt x="69" y="199"/>
                  </a:lnTo>
                  <a:lnTo>
                    <a:pt x="69" y="200"/>
                  </a:lnTo>
                  <a:lnTo>
                    <a:pt x="69" y="202"/>
                  </a:lnTo>
                  <a:lnTo>
                    <a:pt x="71" y="202"/>
                  </a:lnTo>
                  <a:lnTo>
                    <a:pt x="71" y="202"/>
                  </a:lnTo>
                  <a:lnTo>
                    <a:pt x="80" y="206"/>
                  </a:lnTo>
                  <a:lnTo>
                    <a:pt x="80" y="206"/>
                  </a:lnTo>
                  <a:lnTo>
                    <a:pt x="83" y="209"/>
                  </a:lnTo>
                  <a:lnTo>
                    <a:pt x="87" y="210"/>
                  </a:lnTo>
                  <a:lnTo>
                    <a:pt x="87" y="210"/>
                  </a:lnTo>
                  <a:lnTo>
                    <a:pt x="88" y="210"/>
                  </a:lnTo>
                  <a:lnTo>
                    <a:pt x="88" y="211"/>
                  </a:lnTo>
                  <a:lnTo>
                    <a:pt x="88" y="210"/>
                  </a:lnTo>
                  <a:lnTo>
                    <a:pt x="88" y="210"/>
                  </a:lnTo>
                  <a:lnTo>
                    <a:pt x="91" y="206"/>
                  </a:lnTo>
                  <a:lnTo>
                    <a:pt x="92" y="203"/>
                  </a:lnTo>
                  <a:lnTo>
                    <a:pt x="92" y="203"/>
                  </a:lnTo>
                  <a:lnTo>
                    <a:pt x="94" y="199"/>
                  </a:lnTo>
                  <a:lnTo>
                    <a:pt x="94" y="198"/>
                  </a:lnTo>
                  <a:lnTo>
                    <a:pt x="94" y="198"/>
                  </a:lnTo>
                  <a:lnTo>
                    <a:pt x="94" y="194"/>
                  </a:lnTo>
                  <a:lnTo>
                    <a:pt x="94" y="194"/>
                  </a:lnTo>
                  <a:lnTo>
                    <a:pt x="94" y="191"/>
                  </a:lnTo>
                  <a:lnTo>
                    <a:pt x="95" y="188"/>
                  </a:lnTo>
                  <a:lnTo>
                    <a:pt x="95" y="188"/>
                  </a:lnTo>
                  <a:lnTo>
                    <a:pt x="96" y="186"/>
                  </a:lnTo>
                  <a:lnTo>
                    <a:pt x="99" y="183"/>
                  </a:lnTo>
                  <a:lnTo>
                    <a:pt x="99" y="183"/>
                  </a:lnTo>
                  <a:lnTo>
                    <a:pt x="100" y="183"/>
                  </a:lnTo>
                  <a:lnTo>
                    <a:pt x="102" y="181"/>
                  </a:lnTo>
                  <a:lnTo>
                    <a:pt x="102" y="181"/>
                  </a:lnTo>
                  <a:lnTo>
                    <a:pt x="102" y="179"/>
                  </a:lnTo>
                  <a:lnTo>
                    <a:pt x="102" y="179"/>
                  </a:lnTo>
                  <a:lnTo>
                    <a:pt x="100" y="177"/>
                  </a:lnTo>
                  <a:lnTo>
                    <a:pt x="100" y="175"/>
                  </a:lnTo>
                  <a:lnTo>
                    <a:pt x="100" y="175"/>
                  </a:lnTo>
                  <a:lnTo>
                    <a:pt x="99" y="171"/>
                  </a:lnTo>
                  <a:lnTo>
                    <a:pt x="98" y="169"/>
                  </a:lnTo>
                  <a:lnTo>
                    <a:pt x="98" y="169"/>
                  </a:lnTo>
                  <a:lnTo>
                    <a:pt x="95" y="167"/>
                  </a:lnTo>
                  <a:lnTo>
                    <a:pt x="94" y="165"/>
                  </a:lnTo>
                  <a:lnTo>
                    <a:pt x="94" y="164"/>
                  </a:lnTo>
                  <a:lnTo>
                    <a:pt x="94" y="164"/>
                  </a:lnTo>
                  <a:lnTo>
                    <a:pt x="95" y="158"/>
                  </a:lnTo>
                  <a:lnTo>
                    <a:pt x="95" y="158"/>
                  </a:lnTo>
                  <a:lnTo>
                    <a:pt x="98" y="154"/>
                  </a:lnTo>
                  <a:lnTo>
                    <a:pt x="98" y="154"/>
                  </a:lnTo>
                  <a:lnTo>
                    <a:pt x="100" y="150"/>
                  </a:lnTo>
                  <a:lnTo>
                    <a:pt x="100" y="150"/>
                  </a:lnTo>
                  <a:lnTo>
                    <a:pt x="103" y="146"/>
                  </a:lnTo>
                  <a:lnTo>
                    <a:pt x="103" y="146"/>
                  </a:lnTo>
                  <a:lnTo>
                    <a:pt x="104" y="137"/>
                  </a:lnTo>
                  <a:lnTo>
                    <a:pt x="104" y="137"/>
                  </a:lnTo>
                  <a:lnTo>
                    <a:pt x="104" y="137"/>
                  </a:lnTo>
                  <a:lnTo>
                    <a:pt x="104" y="137"/>
                  </a:lnTo>
                  <a:lnTo>
                    <a:pt x="104" y="134"/>
                  </a:lnTo>
                  <a:lnTo>
                    <a:pt x="104" y="134"/>
                  </a:lnTo>
                  <a:lnTo>
                    <a:pt x="103" y="129"/>
                  </a:lnTo>
                  <a:lnTo>
                    <a:pt x="103" y="129"/>
                  </a:lnTo>
                  <a:lnTo>
                    <a:pt x="106" y="126"/>
                  </a:lnTo>
                  <a:lnTo>
                    <a:pt x="110" y="125"/>
                  </a:lnTo>
                  <a:lnTo>
                    <a:pt x="110" y="125"/>
                  </a:lnTo>
                  <a:lnTo>
                    <a:pt x="111" y="126"/>
                  </a:lnTo>
                  <a:lnTo>
                    <a:pt x="113" y="127"/>
                  </a:lnTo>
                  <a:lnTo>
                    <a:pt x="114" y="126"/>
                  </a:lnTo>
                  <a:lnTo>
                    <a:pt x="114" y="126"/>
                  </a:lnTo>
                  <a:lnTo>
                    <a:pt x="115" y="123"/>
                  </a:lnTo>
                  <a:lnTo>
                    <a:pt x="117" y="122"/>
                  </a:lnTo>
                  <a:lnTo>
                    <a:pt x="117" y="122"/>
                  </a:lnTo>
                  <a:lnTo>
                    <a:pt x="119" y="121"/>
                  </a:lnTo>
                  <a:lnTo>
                    <a:pt x="121" y="122"/>
                  </a:lnTo>
                  <a:lnTo>
                    <a:pt x="121" y="122"/>
                  </a:lnTo>
                  <a:lnTo>
                    <a:pt x="125" y="123"/>
                  </a:lnTo>
                  <a:lnTo>
                    <a:pt x="129" y="125"/>
                  </a:lnTo>
                  <a:lnTo>
                    <a:pt x="129" y="125"/>
                  </a:lnTo>
                  <a:lnTo>
                    <a:pt x="133" y="126"/>
                  </a:lnTo>
                  <a:lnTo>
                    <a:pt x="137" y="126"/>
                  </a:lnTo>
                  <a:lnTo>
                    <a:pt x="137" y="126"/>
                  </a:lnTo>
                  <a:lnTo>
                    <a:pt x="142" y="126"/>
                  </a:lnTo>
                  <a:lnTo>
                    <a:pt x="145" y="126"/>
                  </a:lnTo>
                  <a:lnTo>
                    <a:pt x="148" y="125"/>
                  </a:lnTo>
                  <a:lnTo>
                    <a:pt x="148" y="125"/>
                  </a:lnTo>
                  <a:lnTo>
                    <a:pt x="150" y="125"/>
                  </a:lnTo>
                  <a:lnTo>
                    <a:pt x="152" y="125"/>
                  </a:lnTo>
                  <a:lnTo>
                    <a:pt x="152" y="123"/>
                  </a:lnTo>
                  <a:lnTo>
                    <a:pt x="152" y="123"/>
                  </a:lnTo>
                  <a:lnTo>
                    <a:pt x="153" y="121"/>
                  </a:lnTo>
                  <a:lnTo>
                    <a:pt x="155" y="118"/>
                  </a:lnTo>
                  <a:lnTo>
                    <a:pt x="155" y="118"/>
                  </a:lnTo>
                  <a:lnTo>
                    <a:pt x="157" y="118"/>
                  </a:lnTo>
                  <a:lnTo>
                    <a:pt x="159" y="115"/>
                  </a:lnTo>
                  <a:lnTo>
                    <a:pt x="159" y="115"/>
                  </a:lnTo>
                  <a:lnTo>
                    <a:pt x="159" y="112"/>
                  </a:lnTo>
                  <a:lnTo>
                    <a:pt x="160" y="111"/>
                  </a:lnTo>
                  <a:lnTo>
                    <a:pt x="160" y="111"/>
                  </a:lnTo>
                  <a:lnTo>
                    <a:pt x="161" y="108"/>
                  </a:lnTo>
                  <a:lnTo>
                    <a:pt x="161" y="108"/>
                  </a:lnTo>
                  <a:lnTo>
                    <a:pt x="164" y="106"/>
                  </a:lnTo>
                  <a:lnTo>
                    <a:pt x="165" y="106"/>
                  </a:lnTo>
                  <a:lnTo>
                    <a:pt x="165" y="106"/>
                  </a:lnTo>
                  <a:lnTo>
                    <a:pt x="165" y="104"/>
                  </a:lnTo>
                  <a:lnTo>
                    <a:pt x="165" y="104"/>
                  </a:lnTo>
                  <a:lnTo>
                    <a:pt x="164" y="102"/>
                  </a:lnTo>
                  <a:lnTo>
                    <a:pt x="163" y="99"/>
                  </a:lnTo>
                  <a:lnTo>
                    <a:pt x="163" y="99"/>
                  </a:lnTo>
                  <a:lnTo>
                    <a:pt x="163" y="98"/>
                  </a:lnTo>
                  <a:lnTo>
                    <a:pt x="161" y="98"/>
                  </a:lnTo>
                  <a:lnTo>
                    <a:pt x="160" y="96"/>
                  </a:lnTo>
                  <a:lnTo>
                    <a:pt x="161" y="93"/>
                  </a:lnTo>
                  <a:lnTo>
                    <a:pt x="161" y="93"/>
                  </a:lnTo>
                  <a:lnTo>
                    <a:pt x="164" y="87"/>
                  </a:lnTo>
                  <a:lnTo>
                    <a:pt x="164" y="84"/>
                  </a:lnTo>
                  <a:lnTo>
                    <a:pt x="161" y="81"/>
                  </a:lnTo>
                  <a:lnTo>
                    <a:pt x="161" y="81"/>
                  </a:lnTo>
                  <a:lnTo>
                    <a:pt x="160" y="77"/>
                  </a:lnTo>
                  <a:lnTo>
                    <a:pt x="157" y="76"/>
                  </a:lnTo>
                  <a:lnTo>
                    <a:pt x="155" y="73"/>
                  </a:lnTo>
                  <a:lnTo>
                    <a:pt x="155" y="73"/>
                  </a:lnTo>
                  <a:lnTo>
                    <a:pt x="153" y="70"/>
                  </a:lnTo>
                  <a:lnTo>
                    <a:pt x="150" y="68"/>
                  </a:lnTo>
                  <a:lnTo>
                    <a:pt x="150" y="68"/>
                  </a:lnTo>
                  <a:lnTo>
                    <a:pt x="149" y="66"/>
                  </a:lnTo>
                  <a:lnTo>
                    <a:pt x="148" y="66"/>
                  </a:lnTo>
                  <a:lnTo>
                    <a:pt x="148" y="66"/>
                  </a:lnTo>
                  <a:lnTo>
                    <a:pt x="144" y="65"/>
                  </a:lnTo>
                  <a:lnTo>
                    <a:pt x="140" y="62"/>
                  </a:lnTo>
                  <a:lnTo>
                    <a:pt x="140" y="62"/>
                  </a:lnTo>
                  <a:lnTo>
                    <a:pt x="137" y="60"/>
                  </a:lnTo>
                  <a:lnTo>
                    <a:pt x="134" y="58"/>
                  </a:lnTo>
                  <a:lnTo>
                    <a:pt x="134" y="58"/>
                  </a:lnTo>
                  <a:lnTo>
                    <a:pt x="130" y="57"/>
                  </a:lnTo>
                  <a:lnTo>
                    <a:pt x="130" y="57"/>
                  </a:lnTo>
                  <a:lnTo>
                    <a:pt x="125" y="57"/>
                  </a:lnTo>
                  <a:lnTo>
                    <a:pt x="125" y="57"/>
                  </a:lnTo>
                  <a:lnTo>
                    <a:pt x="122" y="57"/>
                  </a:lnTo>
                  <a:lnTo>
                    <a:pt x="122" y="57"/>
                  </a:lnTo>
                  <a:lnTo>
                    <a:pt x="117" y="56"/>
                  </a:lnTo>
                  <a:lnTo>
                    <a:pt x="117" y="56"/>
                  </a:lnTo>
                  <a:lnTo>
                    <a:pt x="114" y="56"/>
                  </a:lnTo>
                  <a:lnTo>
                    <a:pt x="114" y="56"/>
                  </a:lnTo>
                  <a:lnTo>
                    <a:pt x="113" y="56"/>
                  </a:lnTo>
                  <a:lnTo>
                    <a:pt x="111" y="54"/>
                  </a:lnTo>
                  <a:lnTo>
                    <a:pt x="111" y="57"/>
                  </a:lnTo>
                  <a:lnTo>
                    <a:pt x="111" y="57"/>
                  </a:lnTo>
                  <a:lnTo>
                    <a:pt x="111" y="61"/>
                  </a:lnTo>
                  <a:lnTo>
                    <a:pt x="111" y="62"/>
                  </a:lnTo>
                  <a:lnTo>
                    <a:pt x="110" y="64"/>
                  </a:lnTo>
                  <a:lnTo>
                    <a:pt x="110" y="64"/>
                  </a:lnTo>
                  <a:lnTo>
                    <a:pt x="106" y="64"/>
                  </a:lnTo>
                  <a:lnTo>
                    <a:pt x="106" y="64"/>
                  </a:lnTo>
                  <a:lnTo>
                    <a:pt x="103" y="64"/>
                  </a:lnTo>
                  <a:lnTo>
                    <a:pt x="100" y="65"/>
                  </a:lnTo>
                  <a:lnTo>
                    <a:pt x="100" y="65"/>
                  </a:lnTo>
                  <a:lnTo>
                    <a:pt x="99" y="66"/>
                  </a:lnTo>
                  <a:lnTo>
                    <a:pt x="95" y="68"/>
                  </a:lnTo>
                  <a:lnTo>
                    <a:pt x="95" y="68"/>
                  </a:lnTo>
                  <a:lnTo>
                    <a:pt x="95" y="68"/>
                  </a:lnTo>
                  <a:lnTo>
                    <a:pt x="95" y="69"/>
                  </a:lnTo>
                  <a:lnTo>
                    <a:pt x="92" y="68"/>
                  </a:lnTo>
                  <a:lnTo>
                    <a:pt x="92" y="68"/>
                  </a:lnTo>
                  <a:lnTo>
                    <a:pt x="91" y="65"/>
                  </a:lnTo>
                  <a:lnTo>
                    <a:pt x="92" y="64"/>
                  </a:lnTo>
                  <a:lnTo>
                    <a:pt x="91" y="64"/>
                  </a:lnTo>
                  <a:lnTo>
                    <a:pt x="88" y="64"/>
                  </a:lnTo>
                  <a:lnTo>
                    <a:pt x="88" y="64"/>
                  </a:lnTo>
                  <a:lnTo>
                    <a:pt x="81" y="65"/>
                  </a:lnTo>
                  <a:lnTo>
                    <a:pt x="79" y="65"/>
                  </a:lnTo>
                  <a:lnTo>
                    <a:pt x="79" y="65"/>
                  </a:lnTo>
                  <a:lnTo>
                    <a:pt x="77" y="65"/>
                  </a:lnTo>
                  <a:lnTo>
                    <a:pt x="75" y="64"/>
                  </a:lnTo>
                  <a:lnTo>
                    <a:pt x="75" y="64"/>
                  </a:lnTo>
                  <a:lnTo>
                    <a:pt x="71" y="62"/>
                  </a:lnTo>
                  <a:lnTo>
                    <a:pt x="69" y="64"/>
                  </a:lnTo>
                  <a:lnTo>
                    <a:pt x="69" y="64"/>
                  </a:lnTo>
                  <a:lnTo>
                    <a:pt x="68" y="65"/>
                  </a:lnTo>
                  <a:lnTo>
                    <a:pt x="68" y="65"/>
                  </a:lnTo>
                  <a:lnTo>
                    <a:pt x="67" y="64"/>
                  </a:lnTo>
                  <a:lnTo>
                    <a:pt x="67" y="64"/>
                  </a:lnTo>
                  <a:lnTo>
                    <a:pt x="65" y="61"/>
                  </a:lnTo>
                  <a:lnTo>
                    <a:pt x="67" y="60"/>
                  </a:lnTo>
                  <a:lnTo>
                    <a:pt x="67" y="60"/>
                  </a:lnTo>
                  <a:lnTo>
                    <a:pt x="71" y="60"/>
                  </a:lnTo>
                  <a:lnTo>
                    <a:pt x="72" y="60"/>
                  </a:lnTo>
                  <a:lnTo>
                    <a:pt x="73" y="58"/>
                  </a:lnTo>
                  <a:lnTo>
                    <a:pt x="73" y="58"/>
                  </a:lnTo>
                  <a:lnTo>
                    <a:pt x="72" y="57"/>
                  </a:lnTo>
                  <a:lnTo>
                    <a:pt x="72" y="56"/>
                  </a:lnTo>
                  <a:lnTo>
                    <a:pt x="73" y="56"/>
                  </a:lnTo>
                  <a:lnTo>
                    <a:pt x="73" y="56"/>
                  </a:lnTo>
                  <a:lnTo>
                    <a:pt x="79" y="54"/>
                  </a:lnTo>
                  <a:lnTo>
                    <a:pt x="79" y="54"/>
                  </a:lnTo>
                  <a:lnTo>
                    <a:pt x="81" y="54"/>
                  </a:lnTo>
                  <a:lnTo>
                    <a:pt x="83" y="54"/>
                  </a:lnTo>
                  <a:lnTo>
                    <a:pt x="85" y="54"/>
                  </a:lnTo>
                  <a:lnTo>
                    <a:pt x="85" y="54"/>
                  </a:lnTo>
                  <a:lnTo>
                    <a:pt x="85" y="54"/>
                  </a:lnTo>
                  <a:lnTo>
                    <a:pt x="87" y="53"/>
                  </a:lnTo>
                  <a:lnTo>
                    <a:pt x="88" y="53"/>
                  </a:lnTo>
                  <a:lnTo>
                    <a:pt x="87" y="51"/>
                  </a:lnTo>
                  <a:lnTo>
                    <a:pt x="87" y="51"/>
                  </a:lnTo>
                  <a:lnTo>
                    <a:pt x="84" y="47"/>
                  </a:lnTo>
                  <a:lnTo>
                    <a:pt x="83" y="46"/>
                  </a:lnTo>
                  <a:lnTo>
                    <a:pt x="81" y="45"/>
                  </a:lnTo>
                  <a:lnTo>
                    <a:pt x="80" y="45"/>
                  </a:lnTo>
                  <a:lnTo>
                    <a:pt x="80" y="45"/>
                  </a:lnTo>
                  <a:lnTo>
                    <a:pt x="79" y="46"/>
                  </a:lnTo>
                  <a:lnTo>
                    <a:pt x="77" y="47"/>
                  </a:lnTo>
                  <a:lnTo>
                    <a:pt x="77" y="47"/>
                  </a:lnTo>
                  <a:lnTo>
                    <a:pt x="76" y="47"/>
                  </a:lnTo>
                  <a:lnTo>
                    <a:pt x="76" y="47"/>
                  </a:lnTo>
                  <a:lnTo>
                    <a:pt x="72" y="45"/>
                  </a:lnTo>
                  <a:lnTo>
                    <a:pt x="72" y="43"/>
                  </a:lnTo>
                  <a:lnTo>
                    <a:pt x="73" y="42"/>
                  </a:lnTo>
                  <a:lnTo>
                    <a:pt x="73" y="42"/>
                  </a:lnTo>
                  <a:lnTo>
                    <a:pt x="76" y="39"/>
                  </a:lnTo>
                  <a:lnTo>
                    <a:pt x="79" y="38"/>
                  </a:lnTo>
                  <a:lnTo>
                    <a:pt x="79" y="38"/>
                  </a:lnTo>
                  <a:lnTo>
                    <a:pt x="80" y="38"/>
                  </a:lnTo>
                  <a:lnTo>
                    <a:pt x="81" y="38"/>
                  </a:lnTo>
                  <a:lnTo>
                    <a:pt x="84" y="41"/>
                  </a:lnTo>
                  <a:lnTo>
                    <a:pt x="87" y="43"/>
                  </a:lnTo>
                  <a:lnTo>
                    <a:pt x="88" y="43"/>
                  </a:lnTo>
                  <a:lnTo>
                    <a:pt x="88" y="43"/>
                  </a:lnTo>
                  <a:lnTo>
                    <a:pt x="91" y="42"/>
                  </a:lnTo>
                  <a:lnTo>
                    <a:pt x="92" y="42"/>
                  </a:lnTo>
                  <a:lnTo>
                    <a:pt x="92" y="42"/>
                  </a:lnTo>
                  <a:lnTo>
                    <a:pt x="94" y="45"/>
                  </a:lnTo>
                  <a:lnTo>
                    <a:pt x="94" y="49"/>
                  </a:lnTo>
                  <a:lnTo>
                    <a:pt x="94" y="49"/>
                  </a:lnTo>
                  <a:lnTo>
                    <a:pt x="94" y="51"/>
                  </a:lnTo>
                  <a:lnTo>
                    <a:pt x="96" y="50"/>
                  </a:lnTo>
                  <a:lnTo>
                    <a:pt x="96" y="50"/>
                  </a:lnTo>
                  <a:lnTo>
                    <a:pt x="98" y="49"/>
                  </a:lnTo>
                  <a:lnTo>
                    <a:pt x="96" y="49"/>
                  </a:lnTo>
                  <a:lnTo>
                    <a:pt x="96" y="47"/>
                  </a:lnTo>
                  <a:lnTo>
                    <a:pt x="100" y="46"/>
                  </a:lnTo>
                  <a:lnTo>
                    <a:pt x="100" y="46"/>
                  </a:lnTo>
                  <a:lnTo>
                    <a:pt x="107" y="45"/>
                  </a:lnTo>
                  <a:lnTo>
                    <a:pt x="110" y="43"/>
                  </a:lnTo>
                  <a:lnTo>
                    <a:pt x="113" y="43"/>
                  </a:lnTo>
                  <a:lnTo>
                    <a:pt x="114" y="45"/>
                  </a:lnTo>
                  <a:lnTo>
                    <a:pt x="114" y="45"/>
                  </a:lnTo>
                  <a:lnTo>
                    <a:pt x="117" y="46"/>
                  </a:lnTo>
                  <a:lnTo>
                    <a:pt x="118" y="46"/>
                  </a:lnTo>
                  <a:lnTo>
                    <a:pt x="118" y="46"/>
                  </a:lnTo>
                  <a:lnTo>
                    <a:pt x="118" y="47"/>
                  </a:lnTo>
                  <a:lnTo>
                    <a:pt x="118" y="49"/>
                  </a:lnTo>
                  <a:lnTo>
                    <a:pt x="119" y="47"/>
                  </a:lnTo>
                  <a:lnTo>
                    <a:pt x="119" y="47"/>
                  </a:lnTo>
                  <a:lnTo>
                    <a:pt x="122" y="46"/>
                  </a:lnTo>
                  <a:lnTo>
                    <a:pt x="125" y="47"/>
                  </a:lnTo>
                  <a:lnTo>
                    <a:pt x="127" y="49"/>
                  </a:lnTo>
                  <a:lnTo>
                    <a:pt x="127" y="49"/>
                  </a:lnTo>
                  <a:lnTo>
                    <a:pt x="127" y="49"/>
                  </a:lnTo>
                  <a:lnTo>
                    <a:pt x="130" y="49"/>
                  </a:lnTo>
                  <a:lnTo>
                    <a:pt x="130" y="49"/>
                  </a:lnTo>
                  <a:lnTo>
                    <a:pt x="133" y="51"/>
                  </a:lnTo>
                  <a:lnTo>
                    <a:pt x="137" y="51"/>
                  </a:lnTo>
                  <a:lnTo>
                    <a:pt x="137" y="51"/>
                  </a:lnTo>
                  <a:lnTo>
                    <a:pt x="140" y="50"/>
                  </a:lnTo>
                  <a:lnTo>
                    <a:pt x="140" y="50"/>
                  </a:lnTo>
                  <a:lnTo>
                    <a:pt x="138" y="47"/>
                  </a:lnTo>
                  <a:lnTo>
                    <a:pt x="138" y="47"/>
                  </a:lnTo>
                  <a:lnTo>
                    <a:pt x="137" y="45"/>
                  </a:lnTo>
                  <a:lnTo>
                    <a:pt x="133" y="43"/>
                  </a:lnTo>
                  <a:lnTo>
                    <a:pt x="133" y="43"/>
                  </a:lnTo>
                  <a:lnTo>
                    <a:pt x="125" y="41"/>
                  </a:lnTo>
                  <a:lnTo>
                    <a:pt x="123" y="39"/>
                  </a:lnTo>
                  <a:lnTo>
                    <a:pt x="126" y="39"/>
                  </a:lnTo>
                  <a:lnTo>
                    <a:pt x="126" y="39"/>
                  </a:lnTo>
                  <a:lnTo>
                    <a:pt x="129" y="38"/>
                  </a:lnTo>
                  <a:lnTo>
                    <a:pt x="127" y="37"/>
                  </a:lnTo>
                  <a:lnTo>
                    <a:pt x="127" y="35"/>
                  </a:lnTo>
                  <a:lnTo>
                    <a:pt x="132" y="33"/>
                  </a:lnTo>
                  <a:lnTo>
                    <a:pt x="132" y="33"/>
                  </a:lnTo>
                  <a:lnTo>
                    <a:pt x="137" y="31"/>
                  </a:lnTo>
                  <a:lnTo>
                    <a:pt x="140" y="31"/>
                  </a:lnTo>
                  <a:lnTo>
                    <a:pt x="141" y="31"/>
                  </a:lnTo>
                  <a:lnTo>
                    <a:pt x="141" y="28"/>
                  </a:lnTo>
                  <a:lnTo>
                    <a:pt x="141" y="28"/>
                  </a:lnTo>
                  <a:lnTo>
                    <a:pt x="141" y="23"/>
                  </a:lnTo>
                  <a:lnTo>
                    <a:pt x="142" y="23"/>
                  </a:lnTo>
                  <a:lnTo>
                    <a:pt x="144" y="23"/>
                  </a:lnTo>
                  <a:lnTo>
                    <a:pt x="144" y="23"/>
                  </a:lnTo>
                  <a:lnTo>
                    <a:pt x="153" y="24"/>
                  </a:lnTo>
                  <a:lnTo>
                    <a:pt x="153" y="24"/>
                  </a:lnTo>
                  <a:lnTo>
                    <a:pt x="155" y="24"/>
                  </a:lnTo>
                  <a:lnTo>
                    <a:pt x="155" y="26"/>
                  </a:lnTo>
                  <a:lnTo>
                    <a:pt x="157" y="24"/>
                  </a:lnTo>
                  <a:lnTo>
                    <a:pt x="157" y="24"/>
                  </a:lnTo>
                  <a:lnTo>
                    <a:pt x="160" y="23"/>
                  </a:lnTo>
                  <a:lnTo>
                    <a:pt x="161" y="23"/>
                  </a:lnTo>
                  <a:lnTo>
                    <a:pt x="161" y="23"/>
                  </a:lnTo>
                  <a:lnTo>
                    <a:pt x="161" y="22"/>
                  </a:lnTo>
                  <a:lnTo>
                    <a:pt x="161" y="22"/>
                  </a:lnTo>
                  <a:lnTo>
                    <a:pt x="159" y="18"/>
                  </a:lnTo>
                  <a:lnTo>
                    <a:pt x="156" y="15"/>
                  </a:lnTo>
                  <a:lnTo>
                    <a:pt x="156" y="15"/>
                  </a:lnTo>
                  <a:lnTo>
                    <a:pt x="155" y="12"/>
                  </a:lnTo>
                  <a:lnTo>
                    <a:pt x="153" y="10"/>
                  </a:lnTo>
                  <a:lnTo>
                    <a:pt x="152" y="7"/>
                  </a:lnTo>
                  <a:lnTo>
                    <a:pt x="150" y="7"/>
                  </a:lnTo>
                  <a:lnTo>
                    <a:pt x="148" y="8"/>
                  </a:lnTo>
                  <a:lnTo>
                    <a:pt x="148" y="8"/>
                  </a:lnTo>
                  <a:lnTo>
                    <a:pt x="144" y="10"/>
                  </a:lnTo>
                  <a:lnTo>
                    <a:pt x="140" y="11"/>
                  </a:lnTo>
                  <a:lnTo>
                    <a:pt x="140" y="11"/>
                  </a:lnTo>
                  <a:lnTo>
                    <a:pt x="134" y="10"/>
                  </a:lnTo>
                  <a:lnTo>
                    <a:pt x="132" y="8"/>
                  </a:lnTo>
                  <a:lnTo>
                    <a:pt x="132" y="8"/>
                  </a:lnTo>
                  <a:lnTo>
                    <a:pt x="136" y="7"/>
                  </a:lnTo>
                  <a:lnTo>
                    <a:pt x="138" y="5"/>
                  </a:lnTo>
                  <a:lnTo>
                    <a:pt x="138" y="5"/>
                  </a:lnTo>
                  <a:lnTo>
                    <a:pt x="138" y="5"/>
                  </a:lnTo>
                  <a:lnTo>
                    <a:pt x="140" y="4"/>
                  </a:lnTo>
                  <a:lnTo>
                    <a:pt x="140" y="4"/>
                  </a:lnTo>
                  <a:lnTo>
                    <a:pt x="137" y="1"/>
                  </a:lnTo>
                  <a:lnTo>
                    <a:pt x="140" y="0"/>
                  </a:lnTo>
                  <a:lnTo>
                    <a:pt x="140" y="0"/>
                  </a:lnTo>
                  <a:lnTo>
                    <a:pt x="149" y="0"/>
                  </a:lnTo>
                  <a:lnTo>
                    <a:pt x="161" y="1"/>
                  </a:lnTo>
                  <a:lnTo>
                    <a:pt x="161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132"/>
            <p:cNvSpPr>
              <a:spLocks/>
            </p:cNvSpPr>
            <p:nvPr/>
          </p:nvSpPr>
          <p:spPr bwMode="auto">
            <a:xfrm>
              <a:off x="2139951" y="4786313"/>
              <a:ext cx="136525" cy="163513"/>
            </a:xfrm>
            <a:custGeom>
              <a:avLst/>
              <a:gdLst>
                <a:gd name="T0" fmla="*/ 27 w 86"/>
                <a:gd name="T1" fmla="*/ 6 h 103"/>
                <a:gd name="T2" fmla="*/ 27 w 86"/>
                <a:gd name="T3" fmla="*/ 38 h 103"/>
                <a:gd name="T4" fmla="*/ 27 w 86"/>
                <a:gd name="T5" fmla="*/ 38 h 103"/>
                <a:gd name="T6" fmla="*/ 28 w 86"/>
                <a:gd name="T7" fmla="*/ 41 h 103"/>
                <a:gd name="T8" fmla="*/ 34 w 86"/>
                <a:gd name="T9" fmla="*/ 47 h 103"/>
                <a:gd name="T10" fmla="*/ 42 w 86"/>
                <a:gd name="T11" fmla="*/ 55 h 103"/>
                <a:gd name="T12" fmla="*/ 47 w 86"/>
                <a:gd name="T13" fmla="*/ 57 h 103"/>
                <a:gd name="T14" fmla="*/ 54 w 86"/>
                <a:gd name="T15" fmla="*/ 60 h 103"/>
                <a:gd name="T16" fmla="*/ 54 w 86"/>
                <a:gd name="T17" fmla="*/ 60 h 103"/>
                <a:gd name="T18" fmla="*/ 66 w 86"/>
                <a:gd name="T19" fmla="*/ 65 h 103"/>
                <a:gd name="T20" fmla="*/ 78 w 86"/>
                <a:gd name="T21" fmla="*/ 72 h 103"/>
                <a:gd name="T22" fmla="*/ 82 w 86"/>
                <a:gd name="T23" fmla="*/ 75 h 103"/>
                <a:gd name="T24" fmla="*/ 85 w 86"/>
                <a:gd name="T25" fmla="*/ 79 h 103"/>
                <a:gd name="T26" fmla="*/ 86 w 86"/>
                <a:gd name="T27" fmla="*/ 82 h 103"/>
                <a:gd name="T28" fmla="*/ 86 w 86"/>
                <a:gd name="T29" fmla="*/ 86 h 103"/>
                <a:gd name="T30" fmla="*/ 86 w 86"/>
                <a:gd name="T31" fmla="*/ 86 h 103"/>
                <a:gd name="T32" fmla="*/ 85 w 86"/>
                <a:gd name="T33" fmla="*/ 90 h 103"/>
                <a:gd name="T34" fmla="*/ 81 w 86"/>
                <a:gd name="T35" fmla="*/ 93 h 103"/>
                <a:gd name="T36" fmla="*/ 76 w 86"/>
                <a:gd name="T37" fmla="*/ 95 h 103"/>
                <a:gd name="T38" fmla="*/ 66 w 86"/>
                <a:gd name="T39" fmla="*/ 98 h 103"/>
                <a:gd name="T40" fmla="*/ 55 w 86"/>
                <a:gd name="T41" fmla="*/ 101 h 103"/>
                <a:gd name="T42" fmla="*/ 40 w 86"/>
                <a:gd name="T43" fmla="*/ 102 h 103"/>
                <a:gd name="T44" fmla="*/ 21 w 86"/>
                <a:gd name="T45" fmla="*/ 103 h 103"/>
                <a:gd name="T46" fmla="*/ 0 w 86"/>
                <a:gd name="T47" fmla="*/ 103 h 103"/>
                <a:gd name="T48" fmla="*/ 0 w 86"/>
                <a:gd name="T49" fmla="*/ 0 h 103"/>
                <a:gd name="T50" fmla="*/ 27 w 86"/>
                <a:gd name="T51" fmla="*/ 6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6" h="103">
                  <a:moveTo>
                    <a:pt x="27" y="6"/>
                  </a:moveTo>
                  <a:lnTo>
                    <a:pt x="27" y="38"/>
                  </a:lnTo>
                  <a:lnTo>
                    <a:pt x="27" y="38"/>
                  </a:lnTo>
                  <a:lnTo>
                    <a:pt x="28" y="41"/>
                  </a:lnTo>
                  <a:lnTo>
                    <a:pt x="34" y="47"/>
                  </a:lnTo>
                  <a:lnTo>
                    <a:pt x="42" y="55"/>
                  </a:lnTo>
                  <a:lnTo>
                    <a:pt x="47" y="57"/>
                  </a:lnTo>
                  <a:lnTo>
                    <a:pt x="54" y="60"/>
                  </a:lnTo>
                  <a:lnTo>
                    <a:pt x="54" y="60"/>
                  </a:lnTo>
                  <a:lnTo>
                    <a:pt x="66" y="65"/>
                  </a:lnTo>
                  <a:lnTo>
                    <a:pt x="78" y="72"/>
                  </a:lnTo>
                  <a:lnTo>
                    <a:pt x="82" y="75"/>
                  </a:lnTo>
                  <a:lnTo>
                    <a:pt x="85" y="79"/>
                  </a:lnTo>
                  <a:lnTo>
                    <a:pt x="86" y="82"/>
                  </a:lnTo>
                  <a:lnTo>
                    <a:pt x="86" y="86"/>
                  </a:lnTo>
                  <a:lnTo>
                    <a:pt x="86" y="86"/>
                  </a:lnTo>
                  <a:lnTo>
                    <a:pt x="85" y="90"/>
                  </a:lnTo>
                  <a:lnTo>
                    <a:pt x="81" y="93"/>
                  </a:lnTo>
                  <a:lnTo>
                    <a:pt x="76" y="95"/>
                  </a:lnTo>
                  <a:lnTo>
                    <a:pt x="66" y="98"/>
                  </a:lnTo>
                  <a:lnTo>
                    <a:pt x="55" y="101"/>
                  </a:lnTo>
                  <a:lnTo>
                    <a:pt x="40" y="102"/>
                  </a:lnTo>
                  <a:lnTo>
                    <a:pt x="21" y="103"/>
                  </a:lnTo>
                  <a:lnTo>
                    <a:pt x="0" y="103"/>
                  </a:lnTo>
                  <a:lnTo>
                    <a:pt x="0" y="0"/>
                  </a:lnTo>
                  <a:lnTo>
                    <a:pt x="27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3" name="Freeform 133"/>
            <p:cNvSpPr>
              <a:spLocks/>
            </p:cNvSpPr>
            <p:nvPr/>
          </p:nvSpPr>
          <p:spPr bwMode="auto">
            <a:xfrm>
              <a:off x="2024063" y="4786313"/>
              <a:ext cx="130175" cy="163513"/>
            </a:xfrm>
            <a:custGeom>
              <a:avLst/>
              <a:gdLst>
                <a:gd name="T0" fmla="*/ 63 w 82"/>
                <a:gd name="T1" fmla="*/ 6 h 103"/>
                <a:gd name="T2" fmla="*/ 63 w 82"/>
                <a:gd name="T3" fmla="*/ 38 h 103"/>
                <a:gd name="T4" fmla="*/ 63 w 82"/>
                <a:gd name="T5" fmla="*/ 38 h 103"/>
                <a:gd name="T6" fmla="*/ 62 w 82"/>
                <a:gd name="T7" fmla="*/ 41 h 103"/>
                <a:gd name="T8" fmla="*/ 58 w 82"/>
                <a:gd name="T9" fmla="*/ 47 h 103"/>
                <a:gd name="T10" fmla="*/ 51 w 82"/>
                <a:gd name="T11" fmla="*/ 55 h 103"/>
                <a:gd name="T12" fmla="*/ 46 w 82"/>
                <a:gd name="T13" fmla="*/ 57 h 103"/>
                <a:gd name="T14" fmla="*/ 39 w 82"/>
                <a:gd name="T15" fmla="*/ 60 h 103"/>
                <a:gd name="T16" fmla="*/ 39 w 82"/>
                <a:gd name="T17" fmla="*/ 60 h 103"/>
                <a:gd name="T18" fmla="*/ 25 w 82"/>
                <a:gd name="T19" fmla="*/ 65 h 103"/>
                <a:gd name="T20" fmla="*/ 12 w 82"/>
                <a:gd name="T21" fmla="*/ 72 h 103"/>
                <a:gd name="T22" fmla="*/ 6 w 82"/>
                <a:gd name="T23" fmla="*/ 75 h 103"/>
                <a:gd name="T24" fmla="*/ 4 w 82"/>
                <a:gd name="T25" fmla="*/ 79 h 103"/>
                <a:gd name="T26" fmla="*/ 1 w 82"/>
                <a:gd name="T27" fmla="*/ 82 h 103"/>
                <a:gd name="T28" fmla="*/ 0 w 82"/>
                <a:gd name="T29" fmla="*/ 86 h 103"/>
                <a:gd name="T30" fmla="*/ 0 w 82"/>
                <a:gd name="T31" fmla="*/ 86 h 103"/>
                <a:gd name="T32" fmla="*/ 2 w 82"/>
                <a:gd name="T33" fmla="*/ 90 h 103"/>
                <a:gd name="T34" fmla="*/ 8 w 82"/>
                <a:gd name="T35" fmla="*/ 93 h 103"/>
                <a:gd name="T36" fmla="*/ 15 w 82"/>
                <a:gd name="T37" fmla="*/ 95 h 103"/>
                <a:gd name="T38" fmla="*/ 24 w 82"/>
                <a:gd name="T39" fmla="*/ 98 h 103"/>
                <a:gd name="T40" fmla="*/ 36 w 82"/>
                <a:gd name="T41" fmla="*/ 101 h 103"/>
                <a:gd name="T42" fmla="*/ 50 w 82"/>
                <a:gd name="T43" fmla="*/ 102 h 103"/>
                <a:gd name="T44" fmla="*/ 82 w 82"/>
                <a:gd name="T45" fmla="*/ 103 h 103"/>
                <a:gd name="T46" fmla="*/ 82 w 82"/>
                <a:gd name="T47" fmla="*/ 0 h 103"/>
                <a:gd name="T48" fmla="*/ 63 w 82"/>
                <a:gd name="T49" fmla="*/ 6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82" h="103">
                  <a:moveTo>
                    <a:pt x="63" y="6"/>
                  </a:moveTo>
                  <a:lnTo>
                    <a:pt x="63" y="38"/>
                  </a:lnTo>
                  <a:lnTo>
                    <a:pt x="63" y="38"/>
                  </a:lnTo>
                  <a:lnTo>
                    <a:pt x="62" y="41"/>
                  </a:lnTo>
                  <a:lnTo>
                    <a:pt x="58" y="47"/>
                  </a:lnTo>
                  <a:lnTo>
                    <a:pt x="51" y="55"/>
                  </a:lnTo>
                  <a:lnTo>
                    <a:pt x="46" y="57"/>
                  </a:lnTo>
                  <a:lnTo>
                    <a:pt x="39" y="60"/>
                  </a:lnTo>
                  <a:lnTo>
                    <a:pt x="39" y="60"/>
                  </a:lnTo>
                  <a:lnTo>
                    <a:pt x="25" y="65"/>
                  </a:lnTo>
                  <a:lnTo>
                    <a:pt x="12" y="72"/>
                  </a:lnTo>
                  <a:lnTo>
                    <a:pt x="6" y="75"/>
                  </a:lnTo>
                  <a:lnTo>
                    <a:pt x="4" y="79"/>
                  </a:lnTo>
                  <a:lnTo>
                    <a:pt x="1" y="82"/>
                  </a:lnTo>
                  <a:lnTo>
                    <a:pt x="0" y="86"/>
                  </a:lnTo>
                  <a:lnTo>
                    <a:pt x="0" y="86"/>
                  </a:lnTo>
                  <a:lnTo>
                    <a:pt x="2" y="90"/>
                  </a:lnTo>
                  <a:lnTo>
                    <a:pt x="8" y="93"/>
                  </a:lnTo>
                  <a:lnTo>
                    <a:pt x="15" y="95"/>
                  </a:lnTo>
                  <a:lnTo>
                    <a:pt x="24" y="98"/>
                  </a:lnTo>
                  <a:lnTo>
                    <a:pt x="36" y="101"/>
                  </a:lnTo>
                  <a:lnTo>
                    <a:pt x="50" y="102"/>
                  </a:lnTo>
                  <a:lnTo>
                    <a:pt x="82" y="103"/>
                  </a:lnTo>
                  <a:lnTo>
                    <a:pt x="82" y="0"/>
                  </a:lnTo>
                  <a:lnTo>
                    <a:pt x="63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4" name="Freeform 134"/>
            <p:cNvSpPr>
              <a:spLocks/>
            </p:cNvSpPr>
            <p:nvPr/>
          </p:nvSpPr>
          <p:spPr bwMode="auto">
            <a:xfrm>
              <a:off x="1893888" y="4305300"/>
              <a:ext cx="495300" cy="496888"/>
            </a:xfrm>
            <a:custGeom>
              <a:avLst/>
              <a:gdLst>
                <a:gd name="T0" fmla="*/ 83 w 312"/>
                <a:gd name="T1" fmla="*/ 16 h 313"/>
                <a:gd name="T2" fmla="*/ 57 w 312"/>
                <a:gd name="T3" fmla="*/ 41 h 313"/>
                <a:gd name="T4" fmla="*/ 37 w 312"/>
                <a:gd name="T5" fmla="*/ 71 h 313"/>
                <a:gd name="T6" fmla="*/ 25 w 312"/>
                <a:gd name="T7" fmla="*/ 103 h 313"/>
                <a:gd name="T8" fmla="*/ 21 w 312"/>
                <a:gd name="T9" fmla="*/ 140 h 313"/>
                <a:gd name="T10" fmla="*/ 21 w 312"/>
                <a:gd name="T11" fmla="*/ 156 h 313"/>
                <a:gd name="T12" fmla="*/ 27 w 312"/>
                <a:gd name="T13" fmla="*/ 186 h 313"/>
                <a:gd name="T14" fmla="*/ 40 w 312"/>
                <a:gd name="T15" fmla="*/ 213 h 313"/>
                <a:gd name="T16" fmla="*/ 56 w 312"/>
                <a:gd name="T17" fmla="*/ 237 h 313"/>
                <a:gd name="T18" fmla="*/ 76 w 312"/>
                <a:gd name="T19" fmla="*/ 259 h 313"/>
                <a:gd name="T20" fmla="*/ 101 w 312"/>
                <a:gd name="T21" fmla="*/ 275 h 313"/>
                <a:gd name="T22" fmla="*/ 128 w 312"/>
                <a:gd name="T23" fmla="*/ 287 h 313"/>
                <a:gd name="T24" fmla="*/ 157 w 312"/>
                <a:gd name="T25" fmla="*/ 293 h 313"/>
                <a:gd name="T26" fmla="*/ 174 w 312"/>
                <a:gd name="T27" fmla="*/ 294 h 313"/>
                <a:gd name="T28" fmla="*/ 210 w 312"/>
                <a:gd name="T29" fmla="*/ 289 h 313"/>
                <a:gd name="T30" fmla="*/ 243 w 312"/>
                <a:gd name="T31" fmla="*/ 276 h 313"/>
                <a:gd name="T32" fmla="*/ 273 w 312"/>
                <a:gd name="T33" fmla="*/ 257 h 313"/>
                <a:gd name="T34" fmla="*/ 296 w 312"/>
                <a:gd name="T35" fmla="*/ 233 h 313"/>
                <a:gd name="T36" fmla="*/ 312 w 312"/>
                <a:gd name="T37" fmla="*/ 245 h 313"/>
                <a:gd name="T38" fmla="*/ 285 w 312"/>
                <a:gd name="T39" fmla="*/ 274 h 313"/>
                <a:gd name="T40" fmla="*/ 252 w 312"/>
                <a:gd name="T41" fmla="*/ 295 h 313"/>
                <a:gd name="T42" fmla="*/ 214 w 312"/>
                <a:gd name="T43" fmla="*/ 309 h 313"/>
                <a:gd name="T44" fmla="*/ 174 w 312"/>
                <a:gd name="T45" fmla="*/ 313 h 313"/>
                <a:gd name="T46" fmla="*/ 156 w 312"/>
                <a:gd name="T47" fmla="*/ 313 h 313"/>
                <a:gd name="T48" fmla="*/ 122 w 312"/>
                <a:gd name="T49" fmla="*/ 306 h 313"/>
                <a:gd name="T50" fmla="*/ 91 w 312"/>
                <a:gd name="T51" fmla="*/ 293 h 313"/>
                <a:gd name="T52" fmla="*/ 64 w 312"/>
                <a:gd name="T53" fmla="*/ 274 h 313"/>
                <a:gd name="T54" fmla="*/ 40 w 312"/>
                <a:gd name="T55" fmla="*/ 251 h 313"/>
                <a:gd name="T56" fmla="*/ 21 w 312"/>
                <a:gd name="T57" fmla="*/ 222 h 313"/>
                <a:gd name="T58" fmla="*/ 8 w 312"/>
                <a:gd name="T59" fmla="*/ 191 h 313"/>
                <a:gd name="T60" fmla="*/ 2 w 312"/>
                <a:gd name="T61" fmla="*/ 159 h 313"/>
                <a:gd name="T62" fmla="*/ 0 w 312"/>
                <a:gd name="T63" fmla="*/ 140 h 313"/>
                <a:gd name="T64" fmla="*/ 6 w 312"/>
                <a:gd name="T65" fmla="*/ 99 h 313"/>
                <a:gd name="T66" fmla="*/ 19 w 312"/>
                <a:gd name="T67" fmla="*/ 61 h 313"/>
                <a:gd name="T68" fmla="*/ 42 w 312"/>
                <a:gd name="T69" fmla="*/ 27 h 313"/>
                <a:gd name="T70" fmla="*/ 71 w 312"/>
                <a:gd name="T71" fmla="*/ 0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12" h="313">
                  <a:moveTo>
                    <a:pt x="83" y="16"/>
                  </a:moveTo>
                  <a:lnTo>
                    <a:pt x="83" y="16"/>
                  </a:lnTo>
                  <a:lnTo>
                    <a:pt x="69" y="29"/>
                  </a:lnTo>
                  <a:lnTo>
                    <a:pt x="57" y="41"/>
                  </a:lnTo>
                  <a:lnTo>
                    <a:pt x="46" y="54"/>
                  </a:lnTo>
                  <a:lnTo>
                    <a:pt x="37" y="71"/>
                  </a:lnTo>
                  <a:lnTo>
                    <a:pt x="30" y="87"/>
                  </a:lnTo>
                  <a:lnTo>
                    <a:pt x="25" y="103"/>
                  </a:lnTo>
                  <a:lnTo>
                    <a:pt x="22" y="122"/>
                  </a:lnTo>
                  <a:lnTo>
                    <a:pt x="21" y="140"/>
                  </a:lnTo>
                  <a:lnTo>
                    <a:pt x="21" y="140"/>
                  </a:lnTo>
                  <a:lnTo>
                    <a:pt x="21" y="156"/>
                  </a:lnTo>
                  <a:lnTo>
                    <a:pt x="23" y="171"/>
                  </a:lnTo>
                  <a:lnTo>
                    <a:pt x="27" y="186"/>
                  </a:lnTo>
                  <a:lnTo>
                    <a:pt x="33" y="199"/>
                  </a:lnTo>
                  <a:lnTo>
                    <a:pt x="40" y="213"/>
                  </a:lnTo>
                  <a:lnTo>
                    <a:pt x="46" y="226"/>
                  </a:lnTo>
                  <a:lnTo>
                    <a:pt x="56" y="237"/>
                  </a:lnTo>
                  <a:lnTo>
                    <a:pt x="65" y="248"/>
                  </a:lnTo>
                  <a:lnTo>
                    <a:pt x="76" y="259"/>
                  </a:lnTo>
                  <a:lnTo>
                    <a:pt x="88" y="267"/>
                  </a:lnTo>
                  <a:lnTo>
                    <a:pt x="101" y="275"/>
                  </a:lnTo>
                  <a:lnTo>
                    <a:pt x="114" y="282"/>
                  </a:lnTo>
                  <a:lnTo>
                    <a:pt x="128" y="287"/>
                  </a:lnTo>
                  <a:lnTo>
                    <a:pt x="143" y="290"/>
                  </a:lnTo>
                  <a:lnTo>
                    <a:pt x="157" y="293"/>
                  </a:lnTo>
                  <a:lnTo>
                    <a:pt x="174" y="294"/>
                  </a:lnTo>
                  <a:lnTo>
                    <a:pt x="174" y="294"/>
                  </a:lnTo>
                  <a:lnTo>
                    <a:pt x="193" y="293"/>
                  </a:lnTo>
                  <a:lnTo>
                    <a:pt x="210" y="289"/>
                  </a:lnTo>
                  <a:lnTo>
                    <a:pt x="227" y="285"/>
                  </a:lnTo>
                  <a:lnTo>
                    <a:pt x="243" y="276"/>
                  </a:lnTo>
                  <a:lnTo>
                    <a:pt x="258" y="268"/>
                  </a:lnTo>
                  <a:lnTo>
                    <a:pt x="273" y="257"/>
                  </a:lnTo>
                  <a:lnTo>
                    <a:pt x="285" y="247"/>
                  </a:lnTo>
                  <a:lnTo>
                    <a:pt x="296" y="233"/>
                  </a:lnTo>
                  <a:lnTo>
                    <a:pt x="312" y="245"/>
                  </a:lnTo>
                  <a:lnTo>
                    <a:pt x="312" y="245"/>
                  </a:lnTo>
                  <a:lnTo>
                    <a:pt x="298" y="260"/>
                  </a:lnTo>
                  <a:lnTo>
                    <a:pt x="285" y="274"/>
                  </a:lnTo>
                  <a:lnTo>
                    <a:pt x="268" y="285"/>
                  </a:lnTo>
                  <a:lnTo>
                    <a:pt x="252" y="295"/>
                  </a:lnTo>
                  <a:lnTo>
                    <a:pt x="233" y="303"/>
                  </a:lnTo>
                  <a:lnTo>
                    <a:pt x="214" y="309"/>
                  </a:lnTo>
                  <a:lnTo>
                    <a:pt x="194" y="312"/>
                  </a:lnTo>
                  <a:lnTo>
                    <a:pt x="174" y="313"/>
                  </a:lnTo>
                  <a:lnTo>
                    <a:pt x="174" y="313"/>
                  </a:lnTo>
                  <a:lnTo>
                    <a:pt x="156" y="313"/>
                  </a:lnTo>
                  <a:lnTo>
                    <a:pt x="138" y="310"/>
                  </a:lnTo>
                  <a:lnTo>
                    <a:pt x="122" y="306"/>
                  </a:lnTo>
                  <a:lnTo>
                    <a:pt x="106" y="299"/>
                  </a:lnTo>
                  <a:lnTo>
                    <a:pt x="91" y="293"/>
                  </a:lnTo>
                  <a:lnTo>
                    <a:pt x="76" y="285"/>
                  </a:lnTo>
                  <a:lnTo>
                    <a:pt x="64" y="274"/>
                  </a:lnTo>
                  <a:lnTo>
                    <a:pt x="52" y="263"/>
                  </a:lnTo>
                  <a:lnTo>
                    <a:pt x="40" y="251"/>
                  </a:lnTo>
                  <a:lnTo>
                    <a:pt x="30" y="237"/>
                  </a:lnTo>
                  <a:lnTo>
                    <a:pt x="21" y="222"/>
                  </a:lnTo>
                  <a:lnTo>
                    <a:pt x="14" y="207"/>
                  </a:lnTo>
                  <a:lnTo>
                    <a:pt x="8" y="191"/>
                  </a:lnTo>
                  <a:lnTo>
                    <a:pt x="4" y="175"/>
                  </a:lnTo>
                  <a:lnTo>
                    <a:pt x="2" y="159"/>
                  </a:lnTo>
                  <a:lnTo>
                    <a:pt x="0" y="140"/>
                  </a:lnTo>
                  <a:lnTo>
                    <a:pt x="0" y="140"/>
                  </a:lnTo>
                  <a:lnTo>
                    <a:pt x="2" y="119"/>
                  </a:lnTo>
                  <a:lnTo>
                    <a:pt x="6" y="99"/>
                  </a:lnTo>
                  <a:lnTo>
                    <a:pt x="11" y="79"/>
                  </a:lnTo>
                  <a:lnTo>
                    <a:pt x="19" y="61"/>
                  </a:lnTo>
                  <a:lnTo>
                    <a:pt x="30" y="44"/>
                  </a:lnTo>
                  <a:lnTo>
                    <a:pt x="42" y="27"/>
                  </a:lnTo>
                  <a:lnTo>
                    <a:pt x="56" y="14"/>
                  </a:lnTo>
                  <a:lnTo>
                    <a:pt x="71" y="0"/>
                  </a:lnTo>
                  <a:lnTo>
                    <a:pt x="83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5" name="Freeform 135"/>
            <p:cNvSpPr>
              <a:spLocks noEditPoints="1"/>
            </p:cNvSpPr>
            <p:nvPr/>
          </p:nvSpPr>
          <p:spPr bwMode="auto">
            <a:xfrm>
              <a:off x="1947863" y="4314825"/>
              <a:ext cx="436563" cy="434975"/>
            </a:xfrm>
            <a:custGeom>
              <a:avLst/>
              <a:gdLst>
                <a:gd name="T0" fmla="*/ 152 w 275"/>
                <a:gd name="T1" fmla="*/ 1 h 274"/>
                <a:gd name="T2" fmla="*/ 191 w 275"/>
                <a:gd name="T3" fmla="*/ 10 h 274"/>
                <a:gd name="T4" fmla="*/ 225 w 275"/>
                <a:gd name="T5" fmla="*/ 32 h 274"/>
                <a:gd name="T6" fmla="*/ 252 w 275"/>
                <a:gd name="T7" fmla="*/ 61 h 274"/>
                <a:gd name="T8" fmla="*/ 268 w 275"/>
                <a:gd name="T9" fmla="*/ 97 h 274"/>
                <a:gd name="T10" fmla="*/ 275 w 275"/>
                <a:gd name="T11" fmla="*/ 138 h 274"/>
                <a:gd name="T12" fmla="*/ 272 w 275"/>
                <a:gd name="T13" fmla="*/ 165 h 274"/>
                <a:gd name="T14" fmla="*/ 259 w 275"/>
                <a:gd name="T15" fmla="*/ 203 h 274"/>
                <a:gd name="T16" fmla="*/ 234 w 275"/>
                <a:gd name="T17" fmla="*/ 235 h 274"/>
                <a:gd name="T18" fmla="*/ 203 w 275"/>
                <a:gd name="T19" fmla="*/ 258 h 274"/>
                <a:gd name="T20" fmla="*/ 165 w 275"/>
                <a:gd name="T21" fmla="*/ 272 h 274"/>
                <a:gd name="T22" fmla="*/ 137 w 275"/>
                <a:gd name="T23" fmla="*/ 274 h 274"/>
                <a:gd name="T24" fmla="*/ 137 w 275"/>
                <a:gd name="T25" fmla="*/ 269 h 274"/>
                <a:gd name="T26" fmla="*/ 164 w 275"/>
                <a:gd name="T27" fmla="*/ 266 h 274"/>
                <a:gd name="T28" fmla="*/ 201 w 275"/>
                <a:gd name="T29" fmla="*/ 253 h 274"/>
                <a:gd name="T30" fmla="*/ 230 w 275"/>
                <a:gd name="T31" fmla="*/ 230 h 274"/>
                <a:gd name="T32" fmla="*/ 253 w 275"/>
                <a:gd name="T33" fmla="*/ 200 h 274"/>
                <a:gd name="T34" fmla="*/ 266 w 275"/>
                <a:gd name="T35" fmla="*/ 163 h 274"/>
                <a:gd name="T36" fmla="*/ 268 w 275"/>
                <a:gd name="T37" fmla="*/ 138 h 274"/>
                <a:gd name="T38" fmla="*/ 263 w 275"/>
                <a:gd name="T39" fmla="*/ 98 h 274"/>
                <a:gd name="T40" fmla="*/ 247 w 275"/>
                <a:gd name="T41" fmla="*/ 65 h 274"/>
                <a:gd name="T42" fmla="*/ 221 w 275"/>
                <a:gd name="T43" fmla="*/ 36 h 274"/>
                <a:gd name="T44" fmla="*/ 188 w 275"/>
                <a:gd name="T45" fmla="*/ 17 h 274"/>
                <a:gd name="T46" fmla="*/ 151 w 275"/>
                <a:gd name="T47" fmla="*/ 8 h 274"/>
                <a:gd name="T48" fmla="*/ 137 w 275"/>
                <a:gd name="T49" fmla="*/ 0 h 274"/>
                <a:gd name="T50" fmla="*/ 137 w 275"/>
                <a:gd name="T51" fmla="*/ 274 h 274"/>
                <a:gd name="T52" fmla="*/ 96 w 275"/>
                <a:gd name="T53" fmla="*/ 269 h 274"/>
                <a:gd name="T54" fmla="*/ 61 w 275"/>
                <a:gd name="T55" fmla="*/ 251 h 274"/>
                <a:gd name="T56" fmla="*/ 31 w 275"/>
                <a:gd name="T57" fmla="*/ 224 h 274"/>
                <a:gd name="T58" fmla="*/ 11 w 275"/>
                <a:gd name="T59" fmla="*/ 191 h 274"/>
                <a:gd name="T60" fmla="*/ 2 w 275"/>
                <a:gd name="T61" fmla="*/ 151 h 274"/>
                <a:gd name="T62" fmla="*/ 2 w 275"/>
                <a:gd name="T63" fmla="*/ 123 h 274"/>
                <a:gd name="T64" fmla="*/ 11 w 275"/>
                <a:gd name="T65" fmla="*/ 84 h 274"/>
                <a:gd name="T66" fmla="*/ 31 w 275"/>
                <a:gd name="T67" fmla="*/ 50 h 274"/>
                <a:gd name="T68" fmla="*/ 61 w 275"/>
                <a:gd name="T69" fmla="*/ 24 h 274"/>
                <a:gd name="T70" fmla="*/ 96 w 275"/>
                <a:gd name="T71" fmla="*/ 6 h 274"/>
                <a:gd name="T72" fmla="*/ 137 w 275"/>
                <a:gd name="T73" fmla="*/ 0 h 274"/>
                <a:gd name="T74" fmla="*/ 125 w 275"/>
                <a:gd name="T75" fmla="*/ 8 h 274"/>
                <a:gd name="T76" fmla="*/ 87 w 275"/>
                <a:gd name="T77" fmla="*/ 17 h 274"/>
                <a:gd name="T78" fmla="*/ 54 w 275"/>
                <a:gd name="T79" fmla="*/ 36 h 274"/>
                <a:gd name="T80" fmla="*/ 29 w 275"/>
                <a:gd name="T81" fmla="*/ 65 h 274"/>
                <a:gd name="T82" fmla="*/ 12 w 275"/>
                <a:gd name="T83" fmla="*/ 98 h 274"/>
                <a:gd name="T84" fmla="*/ 7 w 275"/>
                <a:gd name="T85" fmla="*/ 138 h 274"/>
                <a:gd name="T86" fmla="*/ 10 w 275"/>
                <a:gd name="T87" fmla="*/ 163 h 274"/>
                <a:gd name="T88" fmla="*/ 22 w 275"/>
                <a:gd name="T89" fmla="*/ 200 h 274"/>
                <a:gd name="T90" fmla="*/ 45 w 275"/>
                <a:gd name="T91" fmla="*/ 230 h 274"/>
                <a:gd name="T92" fmla="*/ 75 w 275"/>
                <a:gd name="T93" fmla="*/ 253 h 274"/>
                <a:gd name="T94" fmla="*/ 111 w 275"/>
                <a:gd name="T95" fmla="*/ 266 h 274"/>
                <a:gd name="T96" fmla="*/ 137 w 275"/>
                <a:gd name="T97" fmla="*/ 274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75" h="274">
                  <a:moveTo>
                    <a:pt x="137" y="0"/>
                  </a:moveTo>
                  <a:lnTo>
                    <a:pt x="137" y="0"/>
                  </a:lnTo>
                  <a:lnTo>
                    <a:pt x="152" y="1"/>
                  </a:lnTo>
                  <a:lnTo>
                    <a:pt x="165" y="2"/>
                  </a:lnTo>
                  <a:lnTo>
                    <a:pt x="179" y="6"/>
                  </a:lnTo>
                  <a:lnTo>
                    <a:pt x="191" y="10"/>
                  </a:lnTo>
                  <a:lnTo>
                    <a:pt x="203" y="17"/>
                  </a:lnTo>
                  <a:lnTo>
                    <a:pt x="214" y="24"/>
                  </a:lnTo>
                  <a:lnTo>
                    <a:pt x="225" y="32"/>
                  </a:lnTo>
                  <a:lnTo>
                    <a:pt x="234" y="40"/>
                  </a:lnTo>
                  <a:lnTo>
                    <a:pt x="244" y="50"/>
                  </a:lnTo>
                  <a:lnTo>
                    <a:pt x="252" y="61"/>
                  </a:lnTo>
                  <a:lnTo>
                    <a:pt x="259" y="71"/>
                  </a:lnTo>
                  <a:lnTo>
                    <a:pt x="264" y="84"/>
                  </a:lnTo>
                  <a:lnTo>
                    <a:pt x="268" y="97"/>
                  </a:lnTo>
                  <a:lnTo>
                    <a:pt x="272" y="109"/>
                  </a:lnTo>
                  <a:lnTo>
                    <a:pt x="274" y="123"/>
                  </a:lnTo>
                  <a:lnTo>
                    <a:pt x="275" y="138"/>
                  </a:lnTo>
                  <a:lnTo>
                    <a:pt x="275" y="138"/>
                  </a:lnTo>
                  <a:lnTo>
                    <a:pt x="274" y="151"/>
                  </a:lnTo>
                  <a:lnTo>
                    <a:pt x="272" y="165"/>
                  </a:lnTo>
                  <a:lnTo>
                    <a:pt x="268" y="178"/>
                  </a:lnTo>
                  <a:lnTo>
                    <a:pt x="264" y="191"/>
                  </a:lnTo>
                  <a:lnTo>
                    <a:pt x="259" y="203"/>
                  </a:lnTo>
                  <a:lnTo>
                    <a:pt x="252" y="215"/>
                  </a:lnTo>
                  <a:lnTo>
                    <a:pt x="244" y="224"/>
                  </a:lnTo>
                  <a:lnTo>
                    <a:pt x="234" y="235"/>
                  </a:lnTo>
                  <a:lnTo>
                    <a:pt x="225" y="243"/>
                  </a:lnTo>
                  <a:lnTo>
                    <a:pt x="214" y="251"/>
                  </a:lnTo>
                  <a:lnTo>
                    <a:pt x="203" y="258"/>
                  </a:lnTo>
                  <a:lnTo>
                    <a:pt x="191" y="264"/>
                  </a:lnTo>
                  <a:lnTo>
                    <a:pt x="179" y="269"/>
                  </a:lnTo>
                  <a:lnTo>
                    <a:pt x="165" y="272"/>
                  </a:lnTo>
                  <a:lnTo>
                    <a:pt x="152" y="274"/>
                  </a:lnTo>
                  <a:lnTo>
                    <a:pt x="137" y="274"/>
                  </a:lnTo>
                  <a:lnTo>
                    <a:pt x="137" y="274"/>
                  </a:lnTo>
                  <a:lnTo>
                    <a:pt x="137" y="269"/>
                  </a:lnTo>
                  <a:lnTo>
                    <a:pt x="137" y="269"/>
                  </a:lnTo>
                  <a:lnTo>
                    <a:pt x="137" y="269"/>
                  </a:lnTo>
                  <a:lnTo>
                    <a:pt x="137" y="269"/>
                  </a:lnTo>
                  <a:lnTo>
                    <a:pt x="151" y="268"/>
                  </a:lnTo>
                  <a:lnTo>
                    <a:pt x="164" y="266"/>
                  </a:lnTo>
                  <a:lnTo>
                    <a:pt x="176" y="262"/>
                  </a:lnTo>
                  <a:lnTo>
                    <a:pt x="188" y="258"/>
                  </a:lnTo>
                  <a:lnTo>
                    <a:pt x="201" y="253"/>
                  </a:lnTo>
                  <a:lnTo>
                    <a:pt x="211" y="246"/>
                  </a:lnTo>
                  <a:lnTo>
                    <a:pt x="221" y="238"/>
                  </a:lnTo>
                  <a:lnTo>
                    <a:pt x="230" y="230"/>
                  </a:lnTo>
                  <a:lnTo>
                    <a:pt x="239" y="220"/>
                  </a:lnTo>
                  <a:lnTo>
                    <a:pt x="247" y="211"/>
                  </a:lnTo>
                  <a:lnTo>
                    <a:pt x="253" y="200"/>
                  </a:lnTo>
                  <a:lnTo>
                    <a:pt x="259" y="188"/>
                  </a:lnTo>
                  <a:lnTo>
                    <a:pt x="263" y="177"/>
                  </a:lnTo>
                  <a:lnTo>
                    <a:pt x="266" y="163"/>
                  </a:lnTo>
                  <a:lnTo>
                    <a:pt x="268" y="151"/>
                  </a:lnTo>
                  <a:lnTo>
                    <a:pt x="268" y="138"/>
                  </a:lnTo>
                  <a:lnTo>
                    <a:pt x="268" y="138"/>
                  </a:lnTo>
                  <a:lnTo>
                    <a:pt x="268" y="124"/>
                  </a:lnTo>
                  <a:lnTo>
                    <a:pt x="266" y="111"/>
                  </a:lnTo>
                  <a:lnTo>
                    <a:pt x="263" y="98"/>
                  </a:lnTo>
                  <a:lnTo>
                    <a:pt x="259" y="86"/>
                  </a:lnTo>
                  <a:lnTo>
                    <a:pt x="253" y="75"/>
                  </a:lnTo>
                  <a:lnTo>
                    <a:pt x="247" y="65"/>
                  </a:lnTo>
                  <a:lnTo>
                    <a:pt x="239" y="54"/>
                  </a:lnTo>
                  <a:lnTo>
                    <a:pt x="230" y="44"/>
                  </a:lnTo>
                  <a:lnTo>
                    <a:pt x="221" y="36"/>
                  </a:lnTo>
                  <a:lnTo>
                    <a:pt x="211" y="29"/>
                  </a:lnTo>
                  <a:lnTo>
                    <a:pt x="201" y="23"/>
                  </a:lnTo>
                  <a:lnTo>
                    <a:pt x="188" y="17"/>
                  </a:lnTo>
                  <a:lnTo>
                    <a:pt x="176" y="12"/>
                  </a:lnTo>
                  <a:lnTo>
                    <a:pt x="164" y="9"/>
                  </a:lnTo>
                  <a:lnTo>
                    <a:pt x="151" y="8"/>
                  </a:lnTo>
                  <a:lnTo>
                    <a:pt x="137" y="6"/>
                  </a:lnTo>
                  <a:lnTo>
                    <a:pt x="137" y="6"/>
                  </a:lnTo>
                  <a:lnTo>
                    <a:pt x="137" y="0"/>
                  </a:lnTo>
                  <a:lnTo>
                    <a:pt x="137" y="0"/>
                  </a:lnTo>
                  <a:close/>
                  <a:moveTo>
                    <a:pt x="137" y="274"/>
                  </a:moveTo>
                  <a:lnTo>
                    <a:pt x="137" y="274"/>
                  </a:lnTo>
                  <a:lnTo>
                    <a:pt x="123" y="274"/>
                  </a:lnTo>
                  <a:lnTo>
                    <a:pt x="110" y="272"/>
                  </a:lnTo>
                  <a:lnTo>
                    <a:pt x="96" y="269"/>
                  </a:lnTo>
                  <a:lnTo>
                    <a:pt x="84" y="264"/>
                  </a:lnTo>
                  <a:lnTo>
                    <a:pt x="72" y="258"/>
                  </a:lnTo>
                  <a:lnTo>
                    <a:pt x="61" y="251"/>
                  </a:lnTo>
                  <a:lnTo>
                    <a:pt x="50" y="243"/>
                  </a:lnTo>
                  <a:lnTo>
                    <a:pt x="41" y="235"/>
                  </a:lnTo>
                  <a:lnTo>
                    <a:pt x="31" y="224"/>
                  </a:lnTo>
                  <a:lnTo>
                    <a:pt x="23" y="215"/>
                  </a:lnTo>
                  <a:lnTo>
                    <a:pt x="16" y="203"/>
                  </a:lnTo>
                  <a:lnTo>
                    <a:pt x="11" y="191"/>
                  </a:lnTo>
                  <a:lnTo>
                    <a:pt x="7" y="178"/>
                  </a:lnTo>
                  <a:lnTo>
                    <a:pt x="3" y="165"/>
                  </a:lnTo>
                  <a:lnTo>
                    <a:pt x="2" y="151"/>
                  </a:lnTo>
                  <a:lnTo>
                    <a:pt x="0" y="138"/>
                  </a:lnTo>
                  <a:lnTo>
                    <a:pt x="0" y="138"/>
                  </a:lnTo>
                  <a:lnTo>
                    <a:pt x="2" y="123"/>
                  </a:lnTo>
                  <a:lnTo>
                    <a:pt x="3" y="109"/>
                  </a:lnTo>
                  <a:lnTo>
                    <a:pt x="7" y="97"/>
                  </a:lnTo>
                  <a:lnTo>
                    <a:pt x="11" y="84"/>
                  </a:lnTo>
                  <a:lnTo>
                    <a:pt x="16" y="71"/>
                  </a:lnTo>
                  <a:lnTo>
                    <a:pt x="23" y="61"/>
                  </a:lnTo>
                  <a:lnTo>
                    <a:pt x="31" y="50"/>
                  </a:lnTo>
                  <a:lnTo>
                    <a:pt x="41" y="40"/>
                  </a:lnTo>
                  <a:lnTo>
                    <a:pt x="50" y="32"/>
                  </a:lnTo>
                  <a:lnTo>
                    <a:pt x="61" y="24"/>
                  </a:lnTo>
                  <a:lnTo>
                    <a:pt x="72" y="17"/>
                  </a:lnTo>
                  <a:lnTo>
                    <a:pt x="84" y="10"/>
                  </a:lnTo>
                  <a:lnTo>
                    <a:pt x="96" y="6"/>
                  </a:lnTo>
                  <a:lnTo>
                    <a:pt x="110" y="2"/>
                  </a:lnTo>
                  <a:lnTo>
                    <a:pt x="123" y="1"/>
                  </a:lnTo>
                  <a:lnTo>
                    <a:pt x="137" y="0"/>
                  </a:lnTo>
                  <a:lnTo>
                    <a:pt x="137" y="6"/>
                  </a:lnTo>
                  <a:lnTo>
                    <a:pt x="137" y="6"/>
                  </a:lnTo>
                  <a:lnTo>
                    <a:pt x="125" y="8"/>
                  </a:lnTo>
                  <a:lnTo>
                    <a:pt x="111" y="9"/>
                  </a:lnTo>
                  <a:lnTo>
                    <a:pt x="99" y="12"/>
                  </a:lnTo>
                  <a:lnTo>
                    <a:pt x="87" y="17"/>
                  </a:lnTo>
                  <a:lnTo>
                    <a:pt x="75" y="23"/>
                  </a:lnTo>
                  <a:lnTo>
                    <a:pt x="64" y="29"/>
                  </a:lnTo>
                  <a:lnTo>
                    <a:pt x="54" y="36"/>
                  </a:lnTo>
                  <a:lnTo>
                    <a:pt x="45" y="44"/>
                  </a:lnTo>
                  <a:lnTo>
                    <a:pt x="37" y="54"/>
                  </a:lnTo>
                  <a:lnTo>
                    <a:pt x="29" y="65"/>
                  </a:lnTo>
                  <a:lnTo>
                    <a:pt x="22" y="75"/>
                  </a:lnTo>
                  <a:lnTo>
                    <a:pt x="16" y="86"/>
                  </a:lnTo>
                  <a:lnTo>
                    <a:pt x="12" y="98"/>
                  </a:lnTo>
                  <a:lnTo>
                    <a:pt x="10" y="111"/>
                  </a:lnTo>
                  <a:lnTo>
                    <a:pt x="7" y="124"/>
                  </a:lnTo>
                  <a:lnTo>
                    <a:pt x="7" y="138"/>
                  </a:lnTo>
                  <a:lnTo>
                    <a:pt x="7" y="138"/>
                  </a:lnTo>
                  <a:lnTo>
                    <a:pt x="7" y="151"/>
                  </a:lnTo>
                  <a:lnTo>
                    <a:pt x="10" y="163"/>
                  </a:lnTo>
                  <a:lnTo>
                    <a:pt x="12" y="177"/>
                  </a:lnTo>
                  <a:lnTo>
                    <a:pt x="16" y="188"/>
                  </a:lnTo>
                  <a:lnTo>
                    <a:pt x="22" y="200"/>
                  </a:lnTo>
                  <a:lnTo>
                    <a:pt x="29" y="211"/>
                  </a:lnTo>
                  <a:lnTo>
                    <a:pt x="37" y="220"/>
                  </a:lnTo>
                  <a:lnTo>
                    <a:pt x="45" y="230"/>
                  </a:lnTo>
                  <a:lnTo>
                    <a:pt x="54" y="238"/>
                  </a:lnTo>
                  <a:lnTo>
                    <a:pt x="64" y="246"/>
                  </a:lnTo>
                  <a:lnTo>
                    <a:pt x="75" y="253"/>
                  </a:lnTo>
                  <a:lnTo>
                    <a:pt x="87" y="258"/>
                  </a:lnTo>
                  <a:lnTo>
                    <a:pt x="99" y="262"/>
                  </a:lnTo>
                  <a:lnTo>
                    <a:pt x="111" y="266"/>
                  </a:lnTo>
                  <a:lnTo>
                    <a:pt x="125" y="268"/>
                  </a:lnTo>
                  <a:lnTo>
                    <a:pt x="137" y="269"/>
                  </a:lnTo>
                  <a:lnTo>
                    <a:pt x="137" y="2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6" name="Freeform 136"/>
            <p:cNvSpPr>
              <a:spLocks/>
            </p:cNvSpPr>
            <p:nvPr/>
          </p:nvSpPr>
          <p:spPr bwMode="auto">
            <a:xfrm>
              <a:off x="1941513" y="4322763"/>
              <a:ext cx="434975" cy="423863"/>
            </a:xfrm>
            <a:custGeom>
              <a:avLst/>
              <a:gdLst>
                <a:gd name="T0" fmla="*/ 199 w 274"/>
                <a:gd name="T1" fmla="*/ 18 h 267"/>
                <a:gd name="T2" fmla="*/ 203 w 274"/>
                <a:gd name="T3" fmla="*/ 37 h 267"/>
                <a:gd name="T4" fmla="*/ 214 w 274"/>
                <a:gd name="T5" fmla="*/ 35 h 267"/>
                <a:gd name="T6" fmla="*/ 221 w 274"/>
                <a:gd name="T7" fmla="*/ 43 h 267"/>
                <a:gd name="T8" fmla="*/ 238 w 274"/>
                <a:gd name="T9" fmla="*/ 56 h 267"/>
                <a:gd name="T10" fmla="*/ 257 w 274"/>
                <a:gd name="T11" fmla="*/ 80 h 267"/>
                <a:gd name="T12" fmla="*/ 251 w 274"/>
                <a:gd name="T13" fmla="*/ 91 h 267"/>
                <a:gd name="T14" fmla="*/ 256 w 274"/>
                <a:gd name="T15" fmla="*/ 93 h 267"/>
                <a:gd name="T16" fmla="*/ 262 w 274"/>
                <a:gd name="T17" fmla="*/ 85 h 267"/>
                <a:gd name="T18" fmla="*/ 264 w 274"/>
                <a:gd name="T19" fmla="*/ 93 h 267"/>
                <a:gd name="T20" fmla="*/ 259 w 274"/>
                <a:gd name="T21" fmla="*/ 110 h 267"/>
                <a:gd name="T22" fmla="*/ 247 w 274"/>
                <a:gd name="T23" fmla="*/ 112 h 267"/>
                <a:gd name="T24" fmla="*/ 232 w 274"/>
                <a:gd name="T25" fmla="*/ 127 h 267"/>
                <a:gd name="T26" fmla="*/ 220 w 274"/>
                <a:gd name="T27" fmla="*/ 141 h 267"/>
                <a:gd name="T28" fmla="*/ 202 w 274"/>
                <a:gd name="T29" fmla="*/ 154 h 267"/>
                <a:gd name="T30" fmla="*/ 209 w 274"/>
                <a:gd name="T31" fmla="*/ 183 h 267"/>
                <a:gd name="T32" fmla="*/ 218 w 274"/>
                <a:gd name="T33" fmla="*/ 214 h 267"/>
                <a:gd name="T34" fmla="*/ 210 w 274"/>
                <a:gd name="T35" fmla="*/ 237 h 267"/>
                <a:gd name="T36" fmla="*/ 226 w 274"/>
                <a:gd name="T37" fmla="*/ 228 h 267"/>
                <a:gd name="T38" fmla="*/ 247 w 274"/>
                <a:gd name="T39" fmla="*/ 192 h 267"/>
                <a:gd name="T40" fmla="*/ 264 w 274"/>
                <a:gd name="T41" fmla="*/ 141 h 267"/>
                <a:gd name="T42" fmla="*/ 274 w 274"/>
                <a:gd name="T43" fmla="*/ 115 h 267"/>
                <a:gd name="T44" fmla="*/ 155 w 274"/>
                <a:gd name="T45" fmla="*/ 267 h 267"/>
                <a:gd name="T46" fmla="*/ 178 w 274"/>
                <a:gd name="T47" fmla="*/ 246 h 267"/>
                <a:gd name="T48" fmla="*/ 153 w 274"/>
                <a:gd name="T49" fmla="*/ 245 h 267"/>
                <a:gd name="T50" fmla="*/ 145 w 274"/>
                <a:gd name="T51" fmla="*/ 252 h 267"/>
                <a:gd name="T52" fmla="*/ 125 w 274"/>
                <a:gd name="T53" fmla="*/ 248 h 267"/>
                <a:gd name="T54" fmla="*/ 99 w 274"/>
                <a:gd name="T55" fmla="*/ 249 h 267"/>
                <a:gd name="T56" fmla="*/ 121 w 274"/>
                <a:gd name="T57" fmla="*/ 267 h 267"/>
                <a:gd name="T58" fmla="*/ 0 w 274"/>
                <a:gd name="T59" fmla="*/ 129 h 267"/>
                <a:gd name="T60" fmla="*/ 62 w 274"/>
                <a:gd name="T61" fmla="*/ 26 h 267"/>
                <a:gd name="T62" fmla="*/ 19 w 274"/>
                <a:gd name="T63" fmla="*/ 87 h 267"/>
                <a:gd name="T64" fmla="*/ 31 w 274"/>
                <a:gd name="T65" fmla="*/ 84 h 267"/>
                <a:gd name="T66" fmla="*/ 50 w 274"/>
                <a:gd name="T67" fmla="*/ 91 h 267"/>
                <a:gd name="T68" fmla="*/ 60 w 274"/>
                <a:gd name="T69" fmla="*/ 88 h 267"/>
                <a:gd name="T70" fmla="*/ 46 w 274"/>
                <a:gd name="T71" fmla="*/ 106 h 267"/>
                <a:gd name="T72" fmla="*/ 35 w 274"/>
                <a:gd name="T73" fmla="*/ 122 h 267"/>
                <a:gd name="T74" fmla="*/ 45 w 274"/>
                <a:gd name="T75" fmla="*/ 157 h 267"/>
                <a:gd name="T76" fmla="*/ 54 w 274"/>
                <a:gd name="T77" fmla="*/ 180 h 267"/>
                <a:gd name="T78" fmla="*/ 87 w 274"/>
                <a:gd name="T79" fmla="*/ 210 h 267"/>
                <a:gd name="T80" fmla="*/ 95 w 274"/>
                <a:gd name="T81" fmla="*/ 188 h 267"/>
                <a:gd name="T82" fmla="*/ 98 w 274"/>
                <a:gd name="T83" fmla="*/ 169 h 267"/>
                <a:gd name="T84" fmla="*/ 104 w 274"/>
                <a:gd name="T85" fmla="*/ 137 h 267"/>
                <a:gd name="T86" fmla="*/ 117 w 274"/>
                <a:gd name="T87" fmla="*/ 122 h 267"/>
                <a:gd name="T88" fmla="*/ 152 w 274"/>
                <a:gd name="T89" fmla="*/ 125 h 267"/>
                <a:gd name="T90" fmla="*/ 165 w 274"/>
                <a:gd name="T91" fmla="*/ 106 h 267"/>
                <a:gd name="T92" fmla="*/ 161 w 274"/>
                <a:gd name="T93" fmla="*/ 81 h 267"/>
                <a:gd name="T94" fmla="*/ 134 w 274"/>
                <a:gd name="T95" fmla="*/ 58 h 267"/>
                <a:gd name="T96" fmla="*/ 111 w 274"/>
                <a:gd name="T97" fmla="*/ 57 h 267"/>
                <a:gd name="T98" fmla="*/ 92 w 274"/>
                <a:gd name="T99" fmla="*/ 68 h 267"/>
                <a:gd name="T100" fmla="*/ 69 w 274"/>
                <a:gd name="T101" fmla="*/ 64 h 267"/>
                <a:gd name="T102" fmla="*/ 73 w 274"/>
                <a:gd name="T103" fmla="*/ 56 h 267"/>
                <a:gd name="T104" fmla="*/ 80 w 274"/>
                <a:gd name="T105" fmla="*/ 45 h 267"/>
                <a:gd name="T106" fmla="*/ 81 w 274"/>
                <a:gd name="T107" fmla="*/ 38 h 267"/>
                <a:gd name="T108" fmla="*/ 96 w 274"/>
                <a:gd name="T109" fmla="*/ 49 h 267"/>
                <a:gd name="T110" fmla="*/ 119 w 274"/>
                <a:gd name="T111" fmla="*/ 47 h 267"/>
                <a:gd name="T112" fmla="*/ 137 w 274"/>
                <a:gd name="T113" fmla="*/ 45 h 267"/>
                <a:gd name="T114" fmla="*/ 141 w 274"/>
                <a:gd name="T115" fmla="*/ 28 h 267"/>
                <a:gd name="T116" fmla="*/ 161 w 274"/>
                <a:gd name="T117" fmla="*/ 22 h 267"/>
                <a:gd name="T118" fmla="*/ 132 w 274"/>
                <a:gd name="T119" fmla="*/ 8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74" h="267">
                  <a:moveTo>
                    <a:pt x="161" y="1"/>
                  </a:moveTo>
                  <a:lnTo>
                    <a:pt x="161" y="1"/>
                  </a:lnTo>
                  <a:lnTo>
                    <a:pt x="169" y="3"/>
                  </a:lnTo>
                  <a:lnTo>
                    <a:pt x="178" y="5"/>
                  </a:lnTo>
                  <a:lnTo>
                    <a:pt x="188" y="8"/>
                  </a:lnTo>
                  <a:lnTo>
                    <a:pt x="201" y="14"/>
                  </a:lnTo>
                  <a:lnTo>
                    <a:pt x="214" y="22"/>
                  </a:lnTo>
                  <a:lnTo>
                    <a:pt x="226" y="31"/>
                  </a:lnTo>
                  <a:lnTo>
                    <a:pt x="238" y="43"/>
                  </a:lnTo>
                  <a:lnTo>
                    <a:pt x="238" y="43"/>
                  </a:lnTo>
                  <a:lnTo>
                    <a:pt x="234" y="39"/>
                  </a:lnTo>
                  <a:lnTo>
                    <a:pt x="225" y="31"/>
                  </a:lnTo>
                  <a:lnTo>
                    <a:pt x="213" y="22"/>
                  </a:lnTo>
                  <a:lnTo>
                    <a:pt x="206" y="19"/>
                  </a:lnTo>
                  <a:lnTo>
                    <a:pt x="199" y="18"/>
                  </a:lnTo>
                  <a:lnTo>
                    <a:pt x="197" y="19"/>
                  </a:lnTo>
                  <a:lnTo>
                    <a:pt x="197" y="19"/>
                  </a:lnTo>
                  <a:lnTo>
                    <a:pt x="198" y="22"/>
                  </a:lnTo>
                  <a:lnTo>
                    <a:pt x="198" y="22"/>
                  </a:lnTo>
                  <a:lnTo>
                    <a:pt x="199" y="24"/>
                  </a:lnTo>
                  <a:lnTo>
                    <a:pt x="199" y="24"/>
                  </a:lnTo>
                  <a:lnTo>
                    <a:pt x="199" y="27"/>
                  </a:lnTo>
                  <a:lnTo>
                    <a:pt x="201" y="30"/>
                  </a:lnTo>
                  <a:lnTo>
                    <a:pt x="201" y="30"/>
                  </a:lnTo>
                  <a:lnTo>
                    <a:pt x="202" y="30"/>
                  </a:lnTo>
                  <a:lnTo>
                    <a:pt x="202" y="30"/>
                  </a:lnTo>
                  <a:lnTo>
                    <a:pt x="203" y="33"/>
                  </a:lnTo>
                  <a:lnTo>
                    <a:pt x="203" y="33"/>
                  </a:lnTo>
                  <a:lnTo>
                    <a:pt x="203" y="34"/>
                  </a:lnTo>
                  <a:lnTo>
                    <a:pt x="203" y="37"/>
                  </a:lnTo>
                  <a:lnTo>
                    <a:pt x="203" y="39"/>
                  </a:lnTo>
                  <a:lnTo>
                    <a:pt x="206" y="39"/>
                  </a:lnTo>
                  <a:lnTo>
                    <a:pt x="206" y="39"/>
                  </a:lnTo>
                  <a:lnTo>
                    <a:pt x="209" y="39"/>
                  </a:lnTo>
                  <a:lnTo>
                    <a:pt x="209" y="39"/>
                  </a:lnTo>
                  <a:lnTo>
                    <a:pt x="210" y="38"/>
                  </a:lnTo>
                  <a:lnTo>
                    <a:pt x="210" y="38"/>
                  </a:lnTo>
                  <a:lnTo>
                    <a:pt x="207" y="35"/>
                  </a:lnTo>
                  <a:lnTo>
                    <a:pt x="207" y="35"/>
                  </a:lnTo>
                  <a:lnTo>
                    <a:pt x="207" y="35"/>
                  </a:lnTo>
                  <a:lnTo>
                    <a:pt x="207" y="35"/>
                  </a:lnTo>
                  <a:lnTo>
                    <a:pt x="209" y="34"/>
                  </a:lnTo>
                  <a:lnTo>
                    <a:pt x="210" y="33"/>
                  </a:lnTo>
                  <a:lnTo>
                    <a:pt x="210" y="33"/>
                  </a:lnTo>
                  <a:lnTo>
                    <a:pt x="214" y="35"/>
                  </a:lnTo>
                  <a:lnTo>
                    <a:pt x="215" y="37"/>
                  </a:lnTo>
                  <a:lnTo>
                    <a:pt x="215" y="37"/>
                  </a:lnTo>
                  <a:lnTo>
                    <a:pt x="217" y="39"/>
                  </a:lnTo>
                  <a:lnTo>
                    <a:pt x="217" y="39"/>
                  </a:lnTo>
                  <a:lnTo>
                    <a:pt x="215" y="41"/>
                  </a:lnTo>
                  <a:lnTo>
                    <a:pt x="215" y="41"/>
                  </a:lnTo>
                  <a:lnTo>
                    <a:pt x="214" y="42"/>
                  </a:lnTo>
                  <a:lnTo>
                    <a:pt x="214" y="42"/>
                  </a:lnTo>
                  <a:lnTo>
                    <a:pt x="215" y="45"/>
                  </a:lnTo>
                  <a:lnTo>
                    <a:pt x="215" y="45"/>
                  </a:lnTo>
                  <a:lnTo>
                    <a:pt x="215" y="45"/>
                  </a:lnTo>
                  <a:lnTo>
                    <a:pt x="217" y="45"/>
                  </a:lnTo>
                  <a:lnTo>
                    <a:pt x="217" y="45"/>
                  </a:lnTo>
                  <a:lnTo>
                    <a:pt x="221" y="43"/>
                  </a:lnTo>
                  <a:lnTo>
                    <a:pt x="221" y="43"/>
                  </a:lnTo>
                  <a:lnTo>
                    <a:pt x="224" y="43"/>
                  </a:lnTo>
                  <a:lnTo>
                    <a:pt x="224" y="43"/>
                  </a:lnTo>
                  <a:lnTo>
                    <a:pt x="225" y="45"/>
                  </a:lnTo>
                  <a:lnTo>
                    <a:pt x="225" y="45"/>
                  </a:lnTo>
                  <a:lnTo>
                    <a:pt x="229" y="47"/>
                  </a:lnTo>
                  <a:lnTo>
                    <a:pt x="229" y="47"/>
                  </a:lnTo>
                  <a:lnTo>
                    <a:pt x="230" y="47"/>
                  </a:lnTo>
                  <a:lnTo>
                    <a:pt x="230" y="47"/>
                  </a:lnTo>
                  <a:lnTo>
                    <a:pt x="232" y="51"/>
                  </a:lnTo>
                  <a:lnTo>
                    <a:pt x="232" y="51"/>
                  </a:lnTo>
                  <a:lnTo>
                    <a:pt x="234" y="53"/>
                  </a:lnTo>
                  <a:lnTo>
                    <a:pt x="234" y="53"/>
                  </a:lnTo>
                  <a:lnTo>
                    <a:pt x="237" y="54"/>
                  </a:lnTo>
                  <a:lnTo>
                    <a:pt x="238" y="56"/>
                  </a:lnTo>
                  <a:lnTo>
                    <a:pt x="238" y="56"/>
                  </a:lnTo>
                  <a:lnTo>
                    <a:pt x="240" y="58"/>
                  </a:lnTo>
                  <a:lnTo>
                    <a:pt x="240" y="58"/>
                  </a:lnTo>
                  <a:lnTo>
                    <a:pt x="245" y="62"/>
                  </a:lnTo>
                  <a:lnTo>
                    <a:pt x="245" y="62"/>
                  </a:lnTo>
                  <a:lnTo>
                    <a:pt x="248" y="65"/>
                  </a:lnTo>
                  <a:lnTo>
                    <a:pt x="248" y="65"/>
                  </a:lnTo>
                  <a:lnTo>
                    <a:pt x="248" y="69"/>
                  </a:lnTo>
                  <a:lnTo>
                    <a:pt x="248" y="69"/>
                  </a:lnTo>
                  <a:lnTo>
                    <a:pt x="249" y="73"/>
                  </a:lnTo>
                  <a:lnTo>
                    <a:pt x="249" y="73"/>
                  </a:lnTo>
                  <a:lnTo>
                    <a:pt x="251" y="76"/>
                  </a:lnTo>
                  <a:lnTo>
                    <a:pt x="251" y="76"/>
                  </a:lnTo>
                  <a:lnTo>
                    <a:pt x="253" y="77"/>
                  </a:lnTo>
                  <a:lnTo>
                    <a:pt x="253" y="77"/>
                  </a:lnTo>
                  <a:lnTo>
                    <a:pt x="257" y="80"/>
                  </a:lnTo>
                  <a:lnTo>
                    <a:pt x="257" y="80"/>
                  </a:lnTo>
                  <a:lnTo>
                    <a:pt x="259" y="81"/>
                  </a:lnTo>
                  <a:lnTo>
                    <a:pt x="259" y="83"/>
                  </a:lnTo>
                  <a:lnTo>
                    <a:pt x="259" y="83"/>
                  </a:lnTo>
                  <a:lnTo>
                    <a:pt x="257" y="84"/>
                  </a:lnTo>
                  <a:lnTo>
                    <a:pt x="257" y="84"/>
                  </a:lnTo>
                  <a:lnTo>
                    <a:pt x="255" y="84"/>
                  </a:lnTo>
                  <a:lnTo>
                    <a:pt x="255" y="84"/>
                  </a:lnTo>
                  <a:lnTo>
                    <a:pt x="255" y="87"/>
                  </a:lnTo>
                  <a:lnTo>
                    <a:pt x="255" y="87"/>
                  </a:lnTo>
                  <a:lnTo>
                    <a:pt x="255" y="88"/>
                  </a:lnTo>
                  <a:lnTo>
                    <a:pt x="255" y="89"/>
                  </a:lnTo>
                  <a:lnTo>
                    <a:pt x="255" y="89"/>
                  </a:lnTo>
                  <a:lnTo>
                    <a:pt x="252" y="91"/>
                  </a:lnTo>
                  <a:lnTo>
                    <a:pt x="251" y="91"/>
                  </a:lnTo>
                  <a:lnTo>
                    <a:pt x="248" y="92"/>
                  </a:lnTo>
                  <a:lnTo>
                    <a:pt x="247" y="93"/>
                  </a:lnTo>
                  <a:lnTo>
                    <a:pt x="247" y="93"/>
                  </a:lnTo>
                  <a:lnTo>
                    <a:pt x="247" y="95"/>
                  </a:lnTo>
                  <a:lnTo>
                    <a:pt x="247" y="95"/>
                  </a:lnTo>
                  <a:lnTo>
                    <a:pt x="249" y="96"/>
                  </a:lnTo>
                  <a:lnTo>
                    <a:pt x="249" y="96"/>
                  </a:lnTo>
                  <a:lnTo>
                    <a:pt x="249" y="95"/>
                  </a:lnTo>
                  <a:lnTo>
                    <a:pt x="249" y="95"/>
                  </a:lnTo>
                  <a:lnTo>
                    <a:pt x="249" y="93"/>
                  </a:lnTo>
                  <a:lnTo>
                    <a:pt x="251" y="93"/>
                  </a:lnTo>
                  <a:lnTo>
                    <a:pt x="251" y="93"/>
                  </a:lnTo>
                  <a:lnTo>
                    <a:pt x="253" y="93"/>
                  </a:lnTo>
                  <a:lnTo>
                    <a:pt x="253" y="93"/>
                  </a:lnTo>
                  <a:lnTo>
                    <a:pt x="256" y="93"/>
                  </a:lnTo>
                  <a:lnTo>
                    <a:pt x="256" y="93"/>
                  </a:lnTo>
                  <a:lnTo>
                    <a:pt x="256" y="92"/>
                  </a:lnTo>
                  <a:lnTo>
                    <a:pt x="256" y="92"/>
                  </a:lnTo>
                  <a:lnTo>
                    <a:pt x="256" y="92"/>
                  </a:lnTo>
                  <a:lnTo>
                    <a:pt x="256" y="89"/>
                  </a:lnTo>
                  <a:lnTo>
                    <a:pt x="256" y="89"/>
                  </a:lnTo>
                  <a:lnTo>
                    <a:pt x="257" y="87"/>
                  </a:lnTo>
                  <a:lnTo>
                    <a:pt x="257" y="87"/>
                  </a:lnTo>
                  <a:lnTo>
                    <a:pt x="257" y="88"/>
                  </a:lnTo>
                  <a:lnTo>
                    <a:pt x="259" y="87"/>
                  </a:lnTo>
                  <a:lnTo>
                    <a:pt x="259" y="87"/>
                  </a:lnTo>
                  <a:lnTo>
                    <a:pt x="260" y="85"/>
                  </a:lnTo>
                  <a:lnTo>
                    <a:pt x="260" y="85"/>
                  </a:lnTo>
                  <a:lnTo>
                    <a:pt x="262" y="85"/>
                  </a:lnTo>
                  <a:lnTo>
                    <a:pt x="262" y="85"/>
                  </a:lnTo>
                  <a:lnTo>
                    <a:pt x="262" y="85"/>
                  </a:lnTo>
                  <a:lnTo>
                    <a:pt x="262" y="83"/>
                  </a:lnTo>
                  <a:lnTo>
                    <a:pt x="262" y="83"/>
                  </a:lnTo>
                  <a:lnTo>
                    <a:pt x="260" y="80"/>
                  </a:lnTo>
                  <a:lnTo>
                    <a:pt x="260" y="80"/>
                  </a:lnTo>
                  <a:lnTo>
                    <a:pt x="260" y="75"/>
                  </a:lnTo>
                  <a:lnTo>
                    <a:pt x="260" y="75"/>
                  </a:lnTo>
                  <a:lnTo>
                    <a:pt x="263" y="80"/>
                  </a:lnTo>
                  <a:lnTo>
                    <a:pt x="266" y="89"/>
                  </a:lnTo>
                  <a:lnTo>
                    <a:pt x="266" y="89"/>
                  </a:lnTo>
                  <a:lnTo>
                    <a:pt x="264" y="89"/>
                  </a:lnTo>
                  <a:lnTo>
                    <a:pt x="264" y="91"/>
                  </a:lnTo>
                  <a:lnTo>
                    <a:pt x="264" y="91"/>
                  </a:lnTo>
                  <a:lnTo>
                    <a:pt x="264" y="93"/>
                  </a:lnTo>
                  <a:lnTo>
                    <a:pt x="264" y="93"/>
                  </a:lnTo>
                  <a:lnTo>
                    <a:pt x="264" y="98"/>
                  </a:lnTo>
                  <a:lnTo>
                    <a:pt x="264" y="98"/>
                  </a:lnTo>
                  <a:lnTo>
                    <a:pt x="264" y="103"/>
                  </a:lnTo>
                  <a:lnTo>
                    <a:pt x="264" y="103"/>
                  </a:lnTo>
                  <a:lnTo>
                    <a:pt x="264" y="107"/>
                  </a:lnTo>
                  <a:lnTo>
                    <a:pt x="264" y="107"/>
                  </a:lnTo>
                  <a:lnTo>
                    <a:pt x="264" y="112"/>
                  </a:lnTo>
                  <a:lnTo>
                    <a:pt x="264" y="112"/>
                  </a:lnTo>
                  <a:lnTo>
                    <a:pt x="263" y="114"/>
                  </a:lnTo>
                  <a:lnTo>
                    <a:pt x="263" y="114"/>
                  </a:lnTo>
                  <a:lnTo>
                    <a:pt x="263" y="115"/>
                  </a:lnTo>
                  <a:lnTo>
                    <a:pt x="262" y="114"/>
                  </a:lnTo>
                  <a:lnTo>
                    <a:pt x="262" y="114"/>
                  </a:lnTo>
                  <a:lnTo>
                    <a:pt x="260" y="110"/>
                  </a:lnTo>
                  <a:lnTo>
                    <a:pt x="259" y="110"/>
                  </a:lnTo>
                  <a:lnTo>
                    <a:pt x="259" y="110"/>
                  </a:lnTo>
                  <a:lnTo>
                    <a:pt x="259" y="108"/>
                  </a:lnTo>
                  <a:lnTo>
                    <a:pt x="256" y="108"/>
                  </a:lnTo>
                  <a:lnTo>
                    <a:pt x="256" y="108"/>
                  </a:lnTo>
                  <a:lnTo>
                    <a:pt x="255" y="108"/>
                  </a:lnTo>
                  <a:lnTo>
                    <a:pt x="253" y="108"/>
                  </a:lnTo>
                  <a:lnTo>
                    <a:pt x="253" y="108"/>
                  </a:lnTo>
                  <a:lnTo>
                    <a:pt x="253" y="111"/>
                  </a:lnTo>
                  <a:lnTo>
                    <a:pt x="253" y="112"/>
                  </a:lnTo>
                  <a:lnTo>
                    <a:pt x="253" y="112"/>
                  </a:lnTo>
                  <a:lnTo>
                    <a:pt x="248" y="111"/>
                  </a:lnTo>
                  <a:lnTo>
                    <a:pt x="248" y="111"/>
                  </a:lnTo>
                  <a:lnTo>
                    <a:pt x="247" y="111"/>
                  </a:lnTo>
                  <a:lnTo>
                    <a:pt x="247" y="112"/>
                  </a:lnTo>
                  <a:lnTo>
                    <a:pt x="247" y="112"/>
                  </a:lnTo>
                  <a:lnTo>
                    <a:pt x="245" y="115"/>
                  </a:lnTo>
                  <a:lnTo>
                    <a:pt x="244" y="116"/>
                  </a:lnTo>
                  <a:lnTo>
                    <a:pt x="244" y="116"/>
                  </a:lnTo>
                  <a:lnTo>
                    <a:pt x="244" y="118"/>
                  </a:lnTo>
                  <a:lnTo>
                    <a:pt x="243" y="121"/>
                  </a:lnTo>
                  <a:lnTo>
                    <a:pt x="243" y="121"/>
                  </a:lnTo>
                  <a:lnTo>
                    <a:pt x="241" y="122"/>
                  </a:lnTo>
                  <a:lnTo>
                    <a:pt x="238" y="122"/>
                  </a:lnTo>
                  <a:lnTo>
                    <a:pt x="238" y="122"/>
                  </a:lnTo>
                  <a:lnTo>
                    <a:pt x="234" y="123"/>
                  </a:lnTo>
                  <a:lnTo>
                    <a:pt x="234" y="123"/>
                  </a:lnTo>
                  <a:lnTo>
                    <a:pt x="234" y="125"/>
                  </a:lnTo>
                  <a:lnTo>
                    <a:pt x="233" y="126"/>
                  </a:lnTo>
                  <a:lnTo>
                    <a:pt x="233" y="126"/>
                  </a:lnTo>
                  <a:lnTo>
                    <a:pt x="232" y="127"/>
                  </a:lnTo>
                  <a:lnTo>
                    <a:pt x="230" y="129"/>
                  </a:lnTo>
                  <a:lnTo>
                    <a:pt x="230" y="129"/>
                  </a:lnTo>
                  <a:lnTo>
                    <a:pt x="230" y="133"/>
                  </a:lnTo>
                  <a:lnTo>
                    <a:pt x="230" y="133"/>
                  </a:lnTo>
                  <a:lnTo>
                    <a:pt x="230" y="134"/>
                  </a:lnTo>
                  <a:lnTo>
                    <a:pt x="230" y="135"/>
                  </a:lnTo>
                  <a:lnTo>
                    <a:pt x="230" y="135"/>
                  </a:lnTo>
                  <a:lnTo>
                    <a:pt x="226" y="137"/>
                  </a:lnTo>
                  <a:lnTo>
                    <a:pt x="226" y="137"/>
                  </a:lnTo>
                  <a:lnTo>
                    <a:pt x="226" y="137"/>
                  </a:lnTo>
                  <a:lnTo>
                    <a:pt x="226" y="138"/>
                  </a:lnTo>
                  <a:lnTo>
                    <a:pt x="225" y="139"/>
                  </a:lnTo>
                  <a:lnTo>
                    <a:pt x="225" y="139"/>
                  </a:lnTo>
                  <a:lnTo>
                    <a:pt x="220" y="141"/>
                  </a:lnTo>
                  <a:lnTo>
                    <a:pt x="220" y="141"/>
                  </a:lnTo>
                  <a:lnTo>
                    <a:pt x="220" y="142"/>
                  </a:lnTo>
                  <a:lnTo>
                    <a:pt x="220" y="144"/>
                  </a:lnTo>
                  <a:lnTo>
                    <a:pt x="218" y="144"/>
                  </a:lnTo>
                  <a:lnTo>
                    <a:pt x="218" y="144"/>
                  </a:lnTo>
                  <a:lnTo>
                    <a:pt x="215" y="144"/>
                  </a:lnTo>
                  <a:lnTo>
                    <a:pt x="213" y="144"/>
                  </a:lnTo>
                  <a:lnTo>
                    <a:pt x="213" y="144"/>
                  </a:lnTo>
                  <a:lnTo>
                    <a:pt x="211" y="145"/>
                  </a:lnTo>
                  <a:lnTo>
                    <a:pt x="209" y="148"/>
                  </a:lnTo>
                  <a:lnTo>
                    <a:pt x="209" y="148"/>
                  </a:lnTo>
                  <a:lnTo>
                    <a:pt x="203" y="152"/>
                  </a:lnTo>
                  <a:lnTo>
                    <a:pt x="203" y="152"/>
                  </a:lnTo>
                  <a:lnTo>
                    <a:pt x="202" y="152"/>
                  </a:lnTo>
                  <a:lnTo>
                    <a:pt x="202" y="154"/>
                  </a:lnTo>
                  <a:lnTo>
                    <a:pt x="202" y="154"/>
                  </a:lnTo>
                  <a:lnTo>
                    <a:pt x="202" y="157"/>
                  </a:lnTo>
                  <a:lnTo>
                    <a:pt x="203" y="158"/>
                  </a:lnTo>
                  <a:lnTo>
                    <a:pt x="203" y="158"/>
                  </a:lnTo>
                  <a:lnTo>
                    <a:pt x="207" y="164"/>
                  </a:lnTo>
                  <a:lnTo>
                    <a:pt x="207" y="164"/>
                  </a:lnTo>
                  <a:lnTo>
                    <a:pt x="209" y="167"/>
                  </a:lnTo>
                  <a:lnTo>
                    <a:pt x="207" y="169"/>
                  </a:lnTo>
                  <a:lnTo>
                    <a:pt x="207" y="169"/>
                  </a:lnTo>
                  <a:lnTo>
                    <a:pt x="206" y="173"/>
                  </a:lnTo>
                  <a:lnTo>
                    <a:pt x="206" y="173"/>
                  </a:lnTo>
                  <a:lnTo>
                    <a:pt x="206" y="176"/>
                  </a:lnTo>
                  <a:lnTo>
                    <a:pt x="206" y="179"/>
                  </a:lnTo>
                  <a:lnTo>
                    <a:pt x="206" y="179"/>
                  </a:lnTo>
                  <a:lnTo>
                    <a:pt x="209" y="183"/>
                  </a:lnTo>
                  <a:lnTo>
                    <a:pt x="209" y="183"/>
                  </a:lnTo>
                  <a:lnTo>
                    <a:pt x="207" y="184"/>
                  </a:lnTo>
                  <a:lnTo>
                    <a:pt x="207" y="186"/>
                  </a:lnTo>
                  <a:lnTo>
                    <a:pt x="207" y="187"/>
                  </a:lnTo>
                  <a:lnTo>
                    <a:pt x="207" y="187"/>
                  </a:lnTo>
                  <a:lnTo>
                    <a:pt x="213" y="191"/>
                  </a:lnTo>
                  <a:lnTo>
                    <a:pt x="213" y="191"/>
                  </a:lnTo>
                  <a:lnTo>
                    <a:pt x="217" y="194"/>
                  </a:lnTo>
                  <a:lnTo>
                    <a:pt x="217" y="194"/>
                  </a:lnTo>
                  <a:lnTo>
                    <a:pt x="217" y="199"/>
                  </a:lnTo>
                  <a:lnTo>
                    <a:pt x="217" y="199"/>
                  </a:lnTo>
                  <a:lnTo>
                    <a:pt x="220" y="204"/>
                  </a:lnTo>
                  <a:lnTo>
                    <a:pt x="221" y="209"/>
                  </a:lnTo>
                  <a:lnTo>
                    <a:pt x="220" y="211"/>
                  </a:lnTo>
                  <a:lnTo>
                    <a:pt x="220" y="211"/>
                  </a:lnTo>
                  <a:lnTo>
                    <a:pt x="218" y="214"/>
                  </a:lnTo>
                  <a:lnTo>
                    <a:pt x="218" y="215"/>
                  </a:lnTo>
                  <a:lnTo>
                    <a:pt x="218" y="215"/>
                  </a:lnTo>
                  <a:lnTo>
                    <a:pt x="220" y="218"/>
                  </a:lnTo>
                  <a:lnTo>
                    <a:pt x="220" y="218"/>
                  </a:lnTo>
                  <a:lnTo>
                    <a:pt x="222" y="219"/>
                  </a:lnTo>
                  <a:lnTo>
                    <a:pt x="222" y="219"/>
                  </a:lnTo>
                  <a:lnTo>
                    <a:pt x="222" y="221"/>
                  </a:lnTo>
                  <a:lnTo>
                    <a:pt x="222" y="221"/>
                  </a:lnTo>
                  <a:lnTo>
                    <a:pt x="218" y="226"/>
                  </a:lnTo>
                  <a:lnTo>
                    <a:pt x="218" y="226"/>
                  </a:lnTo>
                  <a:lnTo>
                    <a:pt x="217" y="230"/>
                  </a:lnTo>
                  <a:lnTo>
                    <a:pt x="217" y="230"/>
                  </a:lnTo>
                  <a:lnTo>
                    <a:pt x="213" y="236"/>
                  </a:lnTo>
                  <a:lnTo>
                    <a:pt x="213" y="236"/>
                  </a:lnTo>
                  <a:lnTo>
                    <a:pt x="210" y="237"/>
                  </a:lnTo>
                  <a:lnTo>
                    <a:pt x="210" y="238"/>
                  </a:lnTo>
                  <a:lnTo>
                    <a:pt x="210" y="238"/>
                  </a:lnTo>
                  <a:lnTo>
                    <a:pt x="209" y="241"/>
                  </a:lnTo>
                  <a:lnTo>
                    <a:pt x="209" y="242"/>
                  </a:lnTo>
                  <a:lnTo>
                    <a:pt x="210" y="241"/>
                  </a:lnTo>
                  <a:lnTo>
                    <a:pt x="210" y="241"/>
                  </a:lnTo>
                  <a:lnTo>
                    <a:pt x="215" y="237"/>
                  </a:lnTo>
                  <a:lnTo>
                    <a:pt x="215" y="237"/>
                  </a:lnTo>
                  <a:lnTo>
                    <a:pt x="221" y="234"/>
                  </a:lnTo>
                  <a:lnTo>
                    <a:pt x="224" y="232"/>
                  </a:lnTo>
                  <a:lnTo>
                    <a:pt x="224" y="232"/>
                  </a:lnTo>
                  <a:lnTo>
                    <a:pt x="225" y="232"/>
                  </a:lnTo>
                  <a:lnTo>
                    <a:pt x="225" y="233"/>
                  </a:lnTo>
                  <a:lnTo>
                    <a:pt x="226" y="228"/>
                  </a:lnTo>
                  <a:lnTo>
                    <a:pt x="226" y="228"/>
                  </a:lnTo>
                  <a:lnTo>
                    <a:pt x="230" y="219"/>
                  </a:lnTo>
                  <a:lnTo>
                    <a:pt x="233" y="217"/>
                  </a:lnTo>
                  <a:lnTo>
                    <a:pt x="233" y="217"/>
                  </a:lnTo>
                  <a:lnTo>
                    <a:pt x="236" y="211"/>
                  </a:lnTo>
                  <a:lnTo>
                    <a:pt x="236" y="211"/>
                  </a:lnTo>
                  <a:lnTo>
                    <a:pt x="238" y="206"/>
                  </a:lnTo>
                  <a:lnTo>
                    <a:pt x="238" y="206"/>
                  </a:lnTo>
                  <a:lnTo>
                    <a:pt x="240" y="204"/>
                  </a:lnTo>
                  <a:lnTo>
                    <a:pt x="241" y="204"/>
                  </a:lnTo>
                  <a:lnTo>
                    <a:pt x="243" y="204"/>
                  </a:lnTo>
                  <a:lnTo>
                    <a:pt x="243" y="200"/>
                  </a:lnTo>
                  <a:lnTo>
                    <a:pt x="243" y="200"/>
                  </a:lnTo>
                  <a:lnTo>
                    <a:pt x="244" y="196"/>
                  </a:lnTo>
                  <a:lnTo>
                    <a:pt x="247" y="192"/>
                  </a:lnTo>
                  <a:lnTo>
                    <a:pt x="247" y="192"/>
                  </a:lnTo>
                  <a:lnTo>
                    <a:pt x="247" y="188"/>
                  </a:lnTo>
                  <a:lnTo>
                    <a:pt x="247" y="186"/>
                  </a:lnTo>
                  <a:lnTo>
                    <a:pt x="247" y="184"/>
                  </a:lnTo>
                  <a:lnTo>
                    <a:pt x="248" y="181"/>
                  </a:lnTo>
                  <a:lnTo>
                    <a:pt x="248" y="181"/>
                  </a:lnTo>
                  <a:lnTo>
                    <a:pt x="252" y="179"/>
                  </a:lnTo>
                  <a:lnTo>
                    <a:pt x="253" y="177"/>
                  </a:lnTo>
                  <a:lnTo>
                    <a:pt x="253" y="177"/>
                  </a:lnTo>
                  <a:lnTo>
                    <a:pt x="256" y="172"/>
                  </a:lnTo>
                  <a:lnTo>
                    <a:pt x="256" y="172"/>
                  </a:lnTo>
                  <a:lnTo>
                    <a:pt x="262" y="164"/>
                  </a:lnTo>
                  <a:lnTo>
                    <a:pt x="263" y="160"/>
                  </a:lnTo>
                  <a:lnTo>
                    <a:pt x="264" y="153"/>
                  </a:lnTo>
                  <a:lnTo>
                    <a:pt x="264" y="153"/>
                  </a:lnTo>
                  <a:lnTo>
                    <a:pt x="264" y="141"/>
                  </a:lnTo>
                  <a:lnTo>
                    <a:pt x="264" y="141"/>
                  </a:lnTo>
                  <a:lnTo>
                    <a:pt x="266" y="138"/>
                  </a:lnTo>
                  <a:lnTo>
                    <a:pt x="267" y="135"/>
                  </a:lnTo>
                  <a:lnTo>
                    <a:pt x="267" y="131"/>
                  </a:lnTo>
                  <a:lnTo>
                    <a:pt x="267" y="131"/>
                  </a:lnTo>
                  <a:lnTo>
                    <a:pt x="266" y="127"/>
                  </a:lnTo>
                  <a:lnTo>
                    <a:pt x="266" y="126"/>
                  </a:lnTo>
                  <a:lnTo>
                    <a:pt x="266" y="126"/>
                  </a:lnTo>
                  <a:lnTo>
                    <a:pt x="267" y="123"/>
                  </a:lnTo>
                  <a:lnTo>
                    <a:pt x="268" y="122"/>
                  </a:lnTo>
                  <a:lnTo>
                    <a:pt x="268" y="122"/>
                  </a:lnTo>
                  <a:lnTo>
                    <a:pt x="271" y="118"/>
                  </a:lnTo>
                  <a:lnTo>
                    <a:pt x="271" y="118"/>
                  </a:lnTo>
                  <a:lnTo>
                    <a:pt x="272" y="114"/>
                  </a:lnTo>
                  <a:lnTo>
                    <a:pt x="274" y="115"/>
                  </a:lnTo>
                  <a:lnTo>
                    <a:pt x="274" y="115"/>
                  </a:lnTo>
                  <a:lnTo>
                    <a:pt x="274" y="121"/>
                  </a:lnTo>
                  <a:lnTo>
                    <a:pt x="274" y="135"/>
                  </a:lnTo>
                  <a:lnTo>
                    <a:pt x="270" y="157"/>
                  </a:lnTo>
                  <a:lnTo>
                    <a:pt x="267" y="171"/>
                  </a:lnTo>
                  <a:lnTo>
                    <a:pt x="263" y="183"/>
                  </a:lnTo>
                  <a:lnTo>
                    <a:pt x="257" y="196"/>
                  </a:lnTo>
                  <a:lnTo>
                    <a:pt x="249" y="210"/>
                  </a:lnTo>
                  <a:lnTo>
                    <a:pt x="240" y="223"/>
                  </a:lnTo>
                  <a:lnTo>
                    <a:pt x="229" y="234"/>
                  </a:lnTo>
                  <a:lnTo>
                    <a:pt x="214" y="245"/>
                  </a:lnTo>
                  <a:lnTo>
                    <a:pt x="198" y="255"/>
                  </a:lnTo>
                  <a:lnTo>
                    <a:pt x="178" y="261"/>
                  </a:lnTo>
                  <a:lnTo>
                    <a:pt x="155" y="267"/>
                  </a:lnTo>
                  <a:lnTo>
                    <a:pt x="155" y="267"/>
                  </a:lnTo>
                  <a:lnTo>
                    <a:pt x="169" y="263"/>
                  </a:lnTo>
                  <a:lnTo>
                    <a:pt x="182" y="259"/>
                  </a:lnTo>
                  <a:lnTo>
                    <a:pt x="186" y="256"/>
                  </a:lnTo>
                  <a:lnTo>
                    <a:pt x="187" y="255"/>
                  </a:lnTo>
                  <a:lnTo>
                    <a:pt x="187" y="255"/>
                  </a:lnTo>
                  <a:lnTo>
                    <a:pt x="187" y="252"/>
                  </a:lnTo>
                  <a:lnTo>
                    <a:pt x="187" y="249"/>
                  </a:lnTo>
                  <a:lnTo>
                    <a:pt x="187" y="249"/>
                  </a:lnTo>
                  <a:lnTo>
                    <a:pt x="187" y="249"/>
                  </a:lnTo>
                  <a:lnTo>
                    <a:pt x="184" y="249"/>
                  </a:lnTo>
                  <a:lnTo>
                    <a:pt x="182" y="248"/>
                  </a:lnTo>
                  <a:lnTo>
                    <a:pt x="182" y="248"/>
                  </a:lnTo>
                  <a:lnTo>
                    <a:pt x="178" y="245"/>
                  </a:lnTo>
                  <a:lnTo>
                    <a:pt x="178" y="246"/>
                  </a:lnTo>
                  <a:lnTo>
                    <a:pt x="178" y="246"/>
                  </a:lnTo>
                  <a:lnTo>
                    <a:pt x="173" y="246"/>
                  </a:lnTo>
                  <a:lnTo>
                    <a:pt x="173" y="246"/>
                  </a:lnTo>
                  <a:lnTo>
                    <a:pt x="168" y="246"/>
                  </a:lnTo>
                  <a:lnTo>
                    <a:pt x="165" y="245"/>
                  </a:lnTo>
                  <a:lnTo>
                    <a:pt x="165" y="245"/>
                  </a:lnTo>
                  <a:lnTo>
                    <a:pt x="161" y="242"/>
                  </a:lnTo>
                  <a:lnTo>
                    <a:pt x="160" y="241"/>
                  </a:lnTo>
                  <a:lnTo>
                    <a:pt x="159" y="242"/>
                  </a:lnTo>
                  <a:lnTo>
                    <a:pt x="159" y="242"/>
                  </a:lnTo>
                  <a:lnTo>
                    <a:pt x="159" y="244"/>
                  </a:lnTo>
                  <a:lnTo>
                    <a:pt x="159" y="244"/>
                  </a:lnTo>
                  <a:lnTo>
                    <a:pt x="157" y="245"/>
                  </a:lnTo>
                  <a:lnTo>
                    <a:pt x="157" y="245"/>
                  </a:lnTo>
                  <a:lnTo>
                    <a:pt x="156" y="245"/>
                  </a:lnTo>
                  <a:lnTo>
                    <a:pt x="153" y="245"/>
                  </a:lnTo>
                  <a:lnTo>
                    <a:pt x="149" y="245"/>
                  </a:lnTo>
                  <a:lnTo>
                    <a:pt x="149" y="245"/>
                  </a:lnTo>
                  <a:lnTo>
                    <a:pt x="145" y="245"/>
                  </a:lnTo>
                  <a:lnTo>
                    <a:pt x="140" y="244"/>
                  </a:lnTo>
                  <a:lnTo>
                    <a:pt x="140" y="244"/>
                  </a:lnTo>
                  <a:lnTo>
                    <a:pt x="138" y="242"/>
                  </a:lnTo>
                  <a:lnTo>
                    <a:pt x="137" y="242"/>
                  </a:lnTo>
                  <a:lnTo>
                    <a:pt x="137" y="242"/>
                  </a:lnTo>
                  <a:lnTo>
                    <a:pt x="136" y="244"/>
                  </a:lnTo>
                  <a:lnTo>
                    <a:pt x="134" y="245"/>
                  </a:lnTo>
                  <a:lnTo>
                    <a:pt x="140" y="248"/>
                  </a:lnTo>
                  <a:lnTo>
                    <a:pt x="144" y="251"/>
                  </a:lnTo>
                  <a:lnTo>
                    <a:pt x="144" y="251"/>
                  </a:lnTo>
                  <a:lnTo>
                    <a:pt x="145" y="252"/>
                  </a:lnTo>
                  <a:lnTo>
                    <a:pt x="145" y="252"/>
                  </a:lnTo>
                  <a:lnTo>
                    <a:pt x="145" y="253"/>
                  </a:lnTo>
                  <a:lnTo>
                    <a:pt x="145" y="253"/>
                  </a:lnTo>
                  <a:lnTo>
                    <a:pt x="142" y="253"/>
                  </a:lnTo>
                  <a:lnTo>
                    <a:pt x="140" y="253"/>
                  </a:lnTo>
                  <a:lnTo>
                    <a:pt x="140" y="253"/>
                  </a:lnTo>
                  <a:lnTo>
                    <a:pt x="134" y="256"/>
                  </a:lnTo>
                  <a:lnTo>
                    <a:pt x="133" y="256"/>
                  </a:lnTo>
                  <a:lnTo>
                    <a:pt x="130" y="256"/>
                  </a:lnTo>
                  <a:lnTo>
                    <a:pt x="130" y="256"/>
                  </a:lnTo>
                  <a:lnTo>
                    <a:pt x="127" y="251"/>
                  </a:lnTo>
                  <a:lnTo>
                    <a:pt x="127" y="251"/>
                  </a:lnTo>
                  <a:lnTo>
                    <a:pt x="127" y="249"/>
                  </a:lnTo>
                  <a:lnTo>
                    <a:pt x="126" y="248"/>
                  </a:lnTo>
                  <a:lnTo>
                    <a:pt x="125" y="248"/>
                  </a:lnTo>
                  <a:lnTo>
                    <a:pt x="125" y="248"/>
                  </a:lnTo>
                  <a:lnTo>
                    <a:pt x="121" y="248"/>
                  </a:lnTo>
                  <a:lnTo>
                    <a:pt x="123" y="252"/>
                  </a:lnTo>
                  <a:lnTo>
                    <a:pt x="123" y="252"/>
                  </a:lnTo>
                  <a:lnTo>
                    <a:pt x="118" y="252"/>
                  </a:lnTo>
                  <a:lnTo>
                    <a:pt x="118" y="252"/>
                  </a:lnTo>
                  <a:lnTo>
                    <a:pt x="115" y="253"/>
                  </a:lnTo>
                  <a:lnTo>
                    <a:pt x="115" y="253"/>
                  </a:lnTo>
                  <a:lnTo>
                    <a:pt x="114" y="252"/>
                  </a:lnTo>
                  <a:lnTo>
                    <a:pt x="114" y="252"/>
                  </a:lnTo>
                  <a:lnTo>
                    <a:pt x="111" y="251"/>
                  </a:lnTo>
                  <a:lnTo>
                    <a:pt x="108" y="251"/>
                  </a:lnTo>
                  <a:lnTo>
                    <a:pt x="108" y="251"/>
                  </a:lnTo>
                  <a:lnTo>
                    <a:pt x="102" y="249"/>
                  </a:lnTo>
                  <a:lnTo>
                    <a:pt x="102" y="249"/>
                  </a:lnTo>
                  <a:lnTo>
                    <a:pt x="99" y="249"/>
                  </a:lnTo>
                  <a:lnTo>
                    <a:pt x="99" y="249"/>
                  </a:lnTo>
                  <a:lnTo>
                    <a:pt x="95" y="252"/>
                  </a:lnTo>
                  <a:lnTo>
                    <a:pt x="92" y="252"/>
                  </a:lnTo>
                  <a:lnTo>
                    <a:pt x="92" y="252"/>
                  </a:lnTo>
                  <a:lnTo>
                    <a:pt x="88" y="252"/>
                  </a:lnTo>
                  <a:lnTo>
                    <a:pt x="85" y="252"/>
                  </a:lnTo>
                  <a:lnTo>
                    <a:pt x="85" y="252"/>
                  </a:lnTo>
                  <a:lnTo>
                    <a:pt x="88" y="255"/>
                  </a:lnTo>
                  <a:lnTo>
                    <a:pt x="98" y="259"/>
                  </a:lnTo>
                  <a:lnTo>
                    <a:pt x="104" y="261"/>
                  </a:lnTo>
                  <a:lnTo>
                    <a:pt x="113" y="264"/>
                  </a:lnTo>
                  <a:lnTo>
                    <a:pt x="122" y="265"/>
                  </a:lnTo>
                  <a:lnTo>
                    <a:pt x="133" y="267"/>
                  </a:lnTo>
                  <a:lnTo>
                    <a:pt x="133" y="267"/>
                  </a:lnTo>
                  <a:lnTo>
                    <a:pt x="121" y="267"/>
                  </a:lnTo>
                  <a:lnTo>
                    <a:pt x="108" y="264"/>
                  </a:lnTo>
                  <a:lnTo>
                    <a:pt x="92" y="260"/>
                  </a:lnTo>
                  <a:lnTo>
                    <a:pt x="73" y="252"/>
                  </a:lnTo>
                  <a:lnTo>
                    <a:pt x="64" y="246"/>
                  </a:lnTo>
                  <a:lnTo>
                    <a:pt x="54" y="240"/>
                  </a:lnTo>
                  <a:lnTo>
                    <a:pt x="45" y="232"/>
                  </a:lnTo>
                  <a:lnTo>
                    <a:pt x="35" y="222"/>
                  </a:lnTo>
                  <a:lnTo>
                    <a:pt x="27" y="211"/>
                  </a:lnTo>
                  <a:lnTo>
                    <a:pt x="19" y="199"/>
                  </a:lnTo>
                  <a:lnTo>
                    <a:pt x="19" y="199"/>
                  </a:lnTo>
                  <a:lnTo>
                    <a:pt x="12" y="186"/>
                  </a:lnTo>
                  <a:lnTo>
                    <a:pt x="7" y="172"/>
                  </a:lnTo>
                  <a:lnTo>
                    <a:pt x="3" y="157"/>
                  </a:lnTo>
                  <a:lnTo>
                    <a:pt x="2" y="142"/>
                  </a:lnTo>
                  <a:lnTo>
                    <a:pt x="0" y="129"/>
                  </a:lnTo>
                  <a:lnTo>
                    <a:pt x="2" y="114"/>
                  </a:lnTo>
                  <a:lnTo>
                    <a:pt x="4" y="100"/>
                  </a:lnTo>
                  <a:lnTo>
                    <a:pt x="10" y="87"/>
                  </a:lnTo>
                  <a:lnTo>
                    <a:pt x="15" y="73"/>
                  </a:lnTo>
                  <a:lnTo>
                    <a:pt x="23" y="61"/>
                  </a:lnTo>
                  <a:lnTo>
                    <a:pt x="31" y="49"/>
                  </a:lnTo>
                  <a:lnTo>
                    <a:pt x="42" y="38"/>
                  </a:lnTo>
                  <a:lnTo>
                    <a:pt x="54" y="28"/>
                  </a:lnTo>
                  <a:lnTo>
                    <a:pt x="68" y="19"/>
                  </a:lnTo>
                  <a:lnTo>
                    <a:pt x="84" y="11"/>
                  </a:lnTo>
                  <a:lnTo>
                    <a:pt x="100" y="4"/>
                  </a:lnTo>
                  <a:lnTo>
                    <a:pt x="100" y="4"/>
                  </a:lnTo>
                  <a:lnTo>
                    <a:pt x="90" y="10"/>
                  </a:lnTo>
                  <a:lnTo>
                    <a:pt x="77" y="16"/>
                  </a:lnTo>
                  <a:lnTo>
                    <a:pt x="62" y="26"/>
                  </a:lnTo>
                  <a:lnTo>
                    <a:pt x="48" y="38"/>
                  </a:lnTo>
                  <a:lnTo>
                    <a:pt x="41" y="46"/>
                  </a:lnTo>
                  <a:lnTo>
                    <a:pt x="33" y="54"/>
                  </a:lnTo>
                  <a:lnTo>
                    <a:pt x="27" y="64"/>
                  </a:lnTo>
                  <a:lnTo>
                    <a:pt x="20" y="75"/>
                  </a:lnTo>
                  <a:lnTo>
                    <a:pt x="15" y="85"/>
                  </a:lnTo>
                  <a:lnTo>
                    <a:pt x="11" y="98"/>
                  </a:lnTo>
                  <a:lnTo>
                    <a:pt x="12" y="99"/>
                  </a:lnTo>
                  <a:lnTo>
                    <a:pt x="12" y="99"/>
                  </a:lnTo>
                  <a:lnTo>
                    <a:pt x="14" y="98"/>
                  </a:lnTo>
                  <a:lnTo>
                    <a:pt x="15" y="95"/>
                  </a:lnTo>
                  <a:lnTo>
                    <a:pt x="15" y="95"/>
                  </a:lnTo>
                  <a:lnTo>
                    <a:pt x="18" y="89"/>
                  </a:lnTo>
                  <a:lnTo>
                    <a:pt x="18" y="89"/>
                  </a:lnTo>
                  <a:lnTo>
                    <a:pt x="19" y="87"/>
                  </a:lnTo>
                  <a:lnTo>
                    <a:pt x="19" y="87"/>
                  </a:lnTo>
                  <a:lnTo>
                    <a:pt x="23" y="84"/>
                  </a:lnTo>
                  <a:lnTo>
                    <a:pt x="23" y="84"/>
                  </a:lnTo>
                  <a:lnTo>
                    <a:pt x="26" y="77"/>
                  </a:lnTo>
                  <a:lnTo>
                    <a:pt x="26" y="77"/>
                  </a:lnTo>
                  <a:lnTo>
                    <a:pt x="29" y="76"/>
                  </a:lnTo>
                  <a:lnTo>
                    <a:pt x="31" y="76"/>
                  </a:lnTo>
                  <a:lnTo>
                    <a:pt x="31" y="76"/>
                  </a:lnTo>
                  <a:lnTo>
                    <a:pt x="33" y="75"/>
                  </a:lnTo>
                  <a:lnTo>
                    <a:pt x="33" y="75"/>
                  </a:lnTo>
                  <a:lnTo>
                    <a:pt x="33" y="75"/>
                  </a:lnTo>
                  <a:lnTo>
                    <a:pt x="31" y="77"/>
                  </a:lnTo>
                  <a:lnTo>
                    <a:pt x="31" y="80"/>
                  </a:lnTo>
                  <a:lnTo>
                    <a:pt x="31" y="84"/>
                  </a:lnTo>
                  <a:lnTo>
                    <a:pt x="31" y="84"/>
                  </a:lnTo>
                  <a:lnTo>
                    <a:pt x="29" y="91"/>
                  </a:lnTo>
                  <a:lnTo>
                    <a:pt x="29" y="91"/>
                  </a:lnTo>
                  <a:lnTo>
                    <a:pt x="30" y="95"/>
                  </a:lnTo>
                  <a:lnTo>
                    <a:pt x="30" y="95"/>
                  </a:lnTo>
                  <a:lnTo>
                    <a:pt x="31" y="98"/>
                  </a:lnTo>
                  <a:lnTo>
                    <a:pt x="33" y="99"/>
                  </a:lnTo>
                  <a:lnTo>
                    <a:pt x="33" y="99"/>
                  </a:lnTo>
                  <a:lnTo>
                    <a:pt x="41" y="102"/>
                  </a:lnTo>
                  <a:lnTo>
                    <a:pt x="41" y="102"/>
                  </a:lnTo>
                  <a:lnTo>
                    <a:pt x="45" y="96"/>
                  </a:lnTo>
                  <a:lnTo>
                    <a:pt x="45" y="96"/>
                  </a:lnTo>
                  <a:lnTo>
                    <a:pt x="48" y="95"/>
                  </a:lnTo>
                  <a:lnTo>
                    <a:pt x="50" y="93"/>
                  </a:lnTo>
                  <a:lnTo>
                    <a:pt x="50" y="93"/>
                  </a:lnTo>
                  <a:lnTo>
                    <a:pt x="50" y="91"/>
                  </a:lnTo>
                  <a:lnTo>
                    <a:pt x="50" y="89"/>
                  </a:lnTo>
                  <a:lnTo>
                    <a:pt x="52" y="88"/>
                  </a:lnTo>
                  <a:lnTo>
                    <a:pt x="52" y="88"/>
                  </a:lnTo>
                  <a:lnTo>
                    <a:pt x="53" y="85"/>
                  </a:lnTo>
                  <a:lnTo>
                    <a:pt x="54" y="84"/>
                  </a:lnTo>
                  <a:lnTo>
                    <a:pt x="54" y="84"/>
                  </a:lnTo>
                  <a:lnTo>
                    <a:pt x="56" y="81"/>
                  </a:lnTo>
                  <a:lnTo>
                    <a:pt x="56" y="81"/>
                  </a:lnTo>
                  <a:lnTo>
                    <a:pt x="58" y="81"/>
                  </a:lnTo>
                  <a:lnTo>
                    <a:pt x="60" y="81"/>
                  </a:lnTo>
                  <a:lnTo>
                    <a:pt x="60" y="83"/>
                  </a:lnTo>
                  <a:lnTo>
                    <a:pt x="60" y="83"/>
                  </a:lnTo>
                  <a:lnTo>
                    <a:pt x="60" y="85"/>
                  </a:lnTo>
                  <a:lnTo>
                    <a:pt x="60" y="87"/>
                  </a:lnTo>
                  <a:lnTo>
                    <a:pt x="60" y="88"/>
                  </a:lnTo>
                  <a:lnTo>
                    <a:pt x="58" y="89"/>
                  </a:lnTo>
                  <a:lnTo>
                    <a:pt x="58" y="89"/>
                  </a:lnTo>
                  <a:lnTo>
                    <a:pt x="57" y="89"/>
                  </a:lnTo>
                  <a:lnTo>
                    <a:pt x="56" y="91"/>
                  </a:lnTo>
                  <a:lnTo>
                    <a:pt x="56" y="91"/>
                  </a:lnTo>
                  <a:lnTo>
                    <a:pt x="53" y="96"/>
                  </a:lnTo>
                  <a:lnTo>
                    <a:pt x="53" y="96"/>
                  </a:lnTo>
                  <a:lnTo>
                    <a:pt x="52" y="99"/>
                  </a:lnTo>
                  <a:lnTo>
                    <a:pt x="50" y="102"/>
                  </a:lnTo>
                  <a:lnTo>
                    <a:pt x="50" y="102"/>
                  </a:lnTo>
                  <a:lnTo>
                    <a:pt x="48" y="102"/>
                  </a:lnTo>
                  <a:lnTo>
                    <a:pt x="46" y="103"/>
                  </a:lnTo>
                  <a:lnTo>
                    <a:pt x="46" y="103"/>
                  </a:lnTo>
                  <a:lnTo>
                    <a:pt x="46" y="103"/>
                  </a:lnTo>
                  <a:lnTo>
                    <a:pt x="46" y="106"/>
                  </a:lnTo>
                  <a:lnTo>
                    <a:pt x="46" y="107"/>
                  </a:lnTo>
                  <a:lnTo>
                    <a:pt x="46" y="107"/>
                  </a:lnTo>
                  <a:lnTo>
                    <a:pt x="46" y="107"/>
                  </a:lnTo>
                  <a:lnTo>
                    <a:pt x="43" y="108"/>
                  </a:lnTo>
                  <a:lnTo>
                    <a:pt x="42" y="108"/>
                  </a:lnTo>
                  <a:lnTo>
                    <a:pt x="42" y="108"/>
                  </a:lnTo>
                  <a:lnTo>
                    <a:pt x="39" y="108"/>
                  </a:lnTo>
                  <a:lnTo>
                    <a:pt x="39" y="108"/>
                  </a:lnTo>
                  <a:lnTo>
                    <a:pt x="34" y="107"/>
                  </a:lnTo>
                  <a:lnTo>
                    <a:pt x="34" y="107"/>
                  </a:lnTo>
                  <a:lnTo>
                    <a:pt x="33" y="108"/>
                  </a:lnTo>
                  <a:lnTo>
                    <a:pt x="31" y="111"/>
                  </a:lnTo>
                  <a:lnTo>
                    <a:pt x="31" y="111"/>
                  </a:lnTo>
                  <a:lnTo>
                    <a:pt x="33" y="116"/>
                  </a:lnTo>
                  <a:lnTo>
                    <a:pt x="35" y="122"/>
                  </a:lnTo>
                  <a:lnTo>
                    <a:pt x="35" y="122"/>
                  </a:lnTo>
                  <a:lnTo>
                    <a:pt x="35" y="127"/>
                  </a:lnTo>
                  <a:lnTo>
                    <a:pt x="35" y="130"/>
                  </a:lnTo>
                  <a:lnTo>
                    <a:pt x="37" y="131"/>
                  </a:lnTo>
                  <a:lnTo>
                    <a:pt x="37" y="131"/>
                  </a:lnTo>
                  <a:lnTo>
                    <a:pt x="39" y="134"/>
                  </a:lnTo>
                  <a:lnTo>
                    <a:pt x="41" y="137"/>
                  </a:lnTo>
                  <a:lnTo>
                    <a:pt x="41" y="137"/>
                  </a:lnTo>
                  <a:lnTo>
                    <a:pt x="42" y="139"/>
                  </a:lnTo>
                  <a:lnTo>
                    <a:pt x="42" y="144"/>
                  </a:lnTo>
                  <a:lnTo>
                    <a:pt x="45" y="146"/>
                  </a:lnTo>
                  <a:lnTo>
                    <a:pt x="45" y="146"/>
                  </a:lnTo>
                  <a:lnTo>
                    <a:pt x="45" y="153"/>
                  </a:lnTo>
                  <a:lnTo>
                    <a:pt x="45" y="153"/>
                  </a:lnTo>
                  <a:lnTo>
                    <a:pt x="45" y="157"/>
                  </a:lnTo>
                  <a:lnTo>
                    <a:pt x="45" y="161"/>
                  </a:lnTo>
                  <a:lnTo>
                    <a:pt x="45" y="161"/>
                  </a:lnTo>
                  <a:lnTo>
                    <a:pt x="48" y="165"/>
                  </a:lnTo>
                  <a:lnTo>
                    <a:pt x="49" y="167"/>
                  </a:lnTo>
                  <a:lnTo>
                    <a:pt x="49" y="167"/>
                  </a:lnTo>
                  <a:lnTo>
                    <a:pt x="46" y="169"/>
                  </a:lnTo>
                  <a:lnTo>
                    <a:pt x="46" y="171"/>
                  </a:lnTo>
                  <a:lnTo>
                    <a:pt x="46" y="172"/>
                  </a:lnTo>
                  <a:lnTo>
                    <a:pt x="46" y="172"/>
                  </a:lnTo>
                  <a:lnTo>
                    <a:pt x="50" y="175"/>
                  </a:lnTo>
                  <a:lnTo>
                    <a:pt x="52" y="177"/>
                  </a:lnTo>
                  <a:lnTo>
                    <a:pt x="52" y="177"/>
                  </a:lnTo>
                  <a:lnTo>
                    <a:pt x="53" y="179"/>
                  </a:lnTo>
                  <a:lnTo>
                    <a:pt x="54" y="180"/>
                  </a:lnTo>
                  <a:lnTo>
                    <a:pt x="54" y="180"/>
                  </a:lnTo>
                  <a:lnTo>
                    <a:pt x="57" y="180"/>
                  </a:lnTo>
                  <a:lnTo>
                    <a:pt x="58" y="181"/>
                  </a:lnTo>
                  <a:lnTo>
                    <a:pt x="58" y="181"/>
                  </a:lnTo>
                  <a:lnTo>
                    <a:pt x="58" y="187"/>
                  </a:lnTo>
                  <a:lnTo>
                    <a:pt x="64" y="194"/>
                  </a:lnTo>
                  <a:lnTo>
                    <a:pt x="69" y="199"/>
                  </a:lnTo>
                  <a:lnTo>
                    <a:pt x="69" y="199"/>
                  </a:lnTo>
                  <a:lnTo>
                    <a:pt x="69" y="200"/>
                  </a:lnTo>
                  <a:lnTo>
                    <a:pt x="69" y="202"/>
                  </a:lnTo>
                  <a:lnTo>
                    <a:pt x="71" y="202"/>
                  </a:lnTo>
                  <a:lnTo>
                    <a:pt x="71" y="202"/>
                  </a:lnTo>
                  <a:lnTo>
                    <a:pt x="80" y="206"/>
                  </a:lnTo>
                  <a:lnTo>
                    <a:pt x="80" y="206"/>
                  </a:lnTo>
                  <a:lnTo>
                    <a:pt x="83" y="209"/>
                  </a:lnTo>
                  <a:lnTo>
                    <a:pt x="87" y="210"/>
                  </a:lnTo>
                  <a:lnTo>
                    <a:pt x="87" y="210"/>
                  </a:lnTo>
                  <a:lnTo>
                    <a:pt x="88" y="210"/>
                  </a:lnTo>
                  <a:lnTo>
                    <a:pt x="88" y="211"/>
                  </a:lnTo>
                  <a:lnTo>
                    <a:pt x="88" y="210"/>
                  </a:lnTo>
                  <a:lnTo>
                    <a:pt x="88" y="210"/>
                  </a:lnTo>
                  <a:lnTo>
                    <a:pt x="91" y="206"/>
                  </a:lnTo>
                  <a:lnTo>
                    <a:pt x="92" y="203"/>
                  </a:lnTo>
                  <a:lnTo>
                    <a:pt x="92" y="203"/>
                  </a:lnTo>
                  <a:lnTo>
                    <a:pt x="94" y="199"/>
                  </a:lnTo>
                  <a:lnTo>
                    <a:pt x="94" y="198"/>
                  </a:lnTo>
                  <a:lnTo>
                    <a:pt x="94" y="198"/>
                  </a:lnTo>
                  <a:lnTo>
                    <a:pt x="94" y="194"/>
                  </a:lnTo>
                  <a:lnTo>
                    <a:pt x="94" y="194"/>
                  </a:lnTo>
                  <a:lnTo>
                    <a:pt x="94" y="191"/>
                  </a:lnTo>
                  <a:lnTo>
                    <a:pt x="95" y="188"/>
                  </a:lnTo>
                  <a:lnTo>
                    <a:pt x="95" y="188"/>
                  </a:lnTo>
                  <a:lnTo>
                    <a:pt x="96" y="186"/>
                  </a:lnTo>
                  <a:lnTo>
                    <a:pt x="99" y="183"/>
                  </a:lnTo>
                  <a:lnTo>
                    <a:pt x="99" y="183"/>
                  </a:lnTo>
                  <a:lnTo>
                    <a:pt x="100" y="183"/>
                  </a:lnTo>
                  <a:lnTo>
                    <a:pt x="102" y="181"/>
                  </a:lnTo>
                  <a:lnTo>
                    <a:pt x="102" y="181"/>
                  </a:lnTo>
                  <a:lnTo>
                    <a:pt x="102" y="179"/>
                  </a:lnTo>
                  <a:lnTo>
                    <a:pt x="102" y="179"/>
                  </a:lnTo>
                  <a:lnTo>
                    <a:pt x="100" y="177"/>
                  </a:lnTo>
                  <a:lnTo>
                    <a:pt x="100" y="175"/>
                  </a:lnTo>
                  <a:lnTo>
                    <a:pt x="100" y="175"/>
                  </a:lnTo>
                  <a:lnTo>
                    <a:pt x="99" y="171"/>
                  </a:lnTo>
                  <a:lnTo>
                    <a:pt x="98" y="169"/>
                  </a:lnTo>
                  <a:lnTo>
                    <a:pt x="98" y="169"/>
                  </a:lnTo>
                  <a:lnTo>
                    <a:pt x="95" y="167"/>
                  </a:lnTo>
                  <a:lnTo>
                    <a:pt x="94" y="165"/>
                  </a:lnTo>
                  <a:lnTo>
                    <a:pt x="94" y="164"/>
                  </a:lnTo>
                  <a:lnTo>
                    <a:pt x="94" y="164"/>
                  </a:lnTo>
                  <a:lnTo>
                    <a:pt x="95" y="158"/>
                  </a:lnTo>
                  <a:lnTo>
                    <a:pt x="95" y="158"/>
                  </a:lnTo>
                  <a:lnTo>
                    <a:pt x="98" y="154"/>
                  </a:lnTo>
                  <a:lnTo>
                    <a:pt x="98" y="154"/>
                  </a:lnTo>
                  <a:lnTo>
                    <a:pt x="100" y="150"/>
                  </a:lnTo>
                  <a:lnTo>
                    <a:pt x="100" y="150"/>
                  </a:lnTo>
                  <a:lnTo>
                    <a:pt x="103" y="146"/>
                  </a:lnTo>
                  <a:lnTo>
                    <a:pt x="103" y="146"/>
                  </a:lnTo>
                  <a:lnTo>
                    <a:pt x="104" y="137"/>
                  </a:lnTo>
                  <a:lnTo>
                    <a:pt x="104" y="137"/>
                  </a:lnTo>
                  <a:lnTo>
                    <a:pt x="104" y="137"/>
                  </a:lnTo>
                  <a:lnTo>
                    <a:pt x="104" y="137"/>
                  </a:lnTo>
                  <a:lnTo>
                    <a:pt x="104" y="134"/>
                  </a:lnTo>
                  <a:lnTo>
                    <a:pt x="104" y="134"/>
                  </a:lnTo>
                  <a:lnTo>
                    <a:pt x="103" y="129"/>
                  </a:lnTo>
                  <a:lnTo>
                    <a:pt x="103" y="129"/>
                  </a:lnTo>
                  <a:lnTo>
                    <a:pt x="106" y="126"/>
                  </a:lnTo>
                  <a:lnTo>
                    <a:pt x="110" y="125"/>
                  </a:lnTo>
                  <a:lnTo>
                    <a:pt x="110" y="125"/>
                  </a:lnTo>
                  <a:lnTo>
                    <a:pt x="111" y="126"/>
                  </a:lnTo>
                  <a:lnTo>
                    <a:pt x="113" y="127"/>
                  </a:lnTo>
                  <a:lnTo>
                    <a:pt x="114" y="126"/>
                  </a:lnTo>
                  <a:lnTo>
                    <a:pt x="114" y="126"/>
                  </a:lnTo>
                  <a:lnTo>
                    <a:pt x="115" y="123"/>
                  </a:lnTo>
                  <a:lnTo>
                    <a:pt x="117" y="122"/>
                  </a:lnTo>
                  <a:lnTo>
                    <a:pt x="117" y="122"/>
                  </a:lnTo>
                  <a:lnTo>
                    <a:pt x="119" y="121"/>
                  </a:lnTo>
                  <a:lnTo>
                    <a:pt x="121" y="122"/>
                  </a:lnTo>
                  <a:lnTo>
                    <a:pt x="121" y="122"/>
                  </a:lnTo>
                  <a:lnTo>
                    <a:pt x="125" y="123"/>
                  </a:lnTo>
                  <a:lnTo>
                    <a:pt x="129" y="125"/>
                  </a:lnTo>
                  <a:lnTo>
                    <a:pt x="129" y="125"/>
                  </a:lnTo>
                  <a:lnTo>
                    <a:pt x="133" y="126"/>
                  </a:lnTo>
                  <a:lnTo>
                    <a:pt x="137" y="126"/>
                  </a:lnTo>
                  <a:lnTo>
                    <a:pt x="137" y="126"/>
                  </a:lnTo>
                  <a:lnTo>
                    <a:pt x="142" y="126"/>
                  </a:lnTo>
                  <a:lnTo>
                    <a:pt x="145" y="126"/>
                  </a:lnTo>
                  <a:lnTo>
                    <a:pt x="148" y="125"/>
                  </a:lnTo>
                  <a:lnTo>
                    <a:pt x="148" y="125"/>
                  </a:lnTo>
                  <a:lnTo>
                    <a:pt x="150" y="125"/>
                  </a:lnTo>
                  <a:lnTo>
                    <a:pt x="152" y="125"/>
                  </a:lnTo>
                  <a:lnTo>
                    <a:pt x="152" y="123"/>
                  </a:lnTo>
                  <a:lnTo>
                    <a:pt x="152" y="123"/>
                  </a:lnTo>
                  <a:lnTo>
                    <a:pt x="153" y="121"/>
                  </a:lnTo>
                  <a:lnTo>
                    <a:pt x="155" y="118"/>
                  </a:lnTo>
                  <a:lnTo>
                    <a:pt x="155" y="118"/>
                  </a:lnTo>
                  <a:lnTo>
                    <a:pt x="157" y="118"/>
                  </a:lnTo>
                  <a:lnTo>
                    <a:pt x="159" y="115"/>
                  </a:lnTo>
                  <a:lnTo>
                    <a:pt x="159" y="115"/>
                  </a:lnTo>
                  <a:lnTo>
                    <a:pt x="159" y="112"/>
                  </a:lnTo>
                  <a:lnTo>
                    <a:pt x="160" y="111"/>
                  </a:lnTo>
                  <a:lnTo>
                    <a:pt x="160" y="111"/>
                  </a:lnTo>
                  <a:lnTo>
                    <a:pt x="161" y="108"/>
                  </a:lnTo>
                  <a:lnTo>
                    <a:pt x="161" y="108"/>
                  </a:lnTo>
                  <a:lnTo>
                    <a:pt x="164" y="106"/>
                  </a:lnTo>
                  <a:lnTo>
                    <a:pt x="165" y="106"/>
                  </a:lnTo>
                  <a:lnTo>
                    <a:pt x="165" y="106"/>
                  </a:lnTo>
                  <a:lnTo>
                    <a:pt x="165" y="104"/>
                  </a:lnTo>
                  <a:lnTo>
                    <a:pt x="165" y="104"/>
                  </a:lnTo>
                  <a:lnTo>
                    <a:pt x="164" y="102"/>
                  </a:lnTo>
                  <a:lnTo>
                    <a:pt x="163" y="99"/>
                  </a:lnTo>
                  <a:lnTo>
                    <a:pt x="163" y="99"/>
                  </a:lnTo>
                  <a:lnTo>
                    <a:pt x="163" y="98"/>
                  </a:lnTo>
                  <a:lnTo>
                    <a:pt x="161" y="98"/>
                  </a:lnTo>
                  <a:lnTo>
                    <a:pt x="160" y="96"/>
                  </a:lnTo>
                  <a:lnTo>
                    <a:pt x="161" y="93"/>
                  </a:lnTo>
                  <a:lnTo>
                    <a:pt x="161" y="93"/>
                  </a:lnTo>
                  <a:lnTo>
                    <a:pt x="164" y="87"/>
                  </a:lnTo>
                  <a:lnTo>
                    <a:pt x="164" y="84"/>
                  </a:lnTo>
                  <a:lnTo>
                    <a:pt x="161" y="81"/>
                  </a:lnTo>
                  <a:lnTo>
                    <a:pt x="161" y="81"/>
                  </a:lnTo>
                  <a:lnTo>
                    <a:pt x="160" y="77"/>
                  </a:lnTo>
                  <a:lnTo>
                    <a:pt x="157" y="76"/>
                  </a:lnTo>
                  <a:lnTo>
                    <a:pt x="155" y="73"/>
                  </a:lnTo>
                  <a:lnTo>
                    <a:pt x="155" y="73"/>
                  </a:lnTo>
                  <a:lnTo>
                    <a:pt x="153" y="70"/>
                  </a:lnTo>
                  <a:lnTo>
                    <a:pt x="150" y="68"/>
                  </a:lnTo>
                  <a:lnTo>
                    <a:pt x="150" y="68"/>
                  </a:lnTo>
                  <a:lnTo>
                    <a:pt x="149" y="66"/>
                  </a:lnTo>
                  <a:lnTo>
                    <a:pt x="148" y="66"/>
                  </a:lnTo>
                  <a:lnTo>
                    <a:pt x="148" y="66"/>
                  </a:lnTo>
                  <a:lnTo>
                    <a:pt x="144" y="65"/>
                  </a:lnTo>
                  <a:lnTo>
                    <a:pt x="140" y="62"/>
                  </a:lnTo>
                  <a:lnTo>
                    <a:pt x="140" y="62"/>
                  </a:lnTo>
                  <a:lnTo>
                    <a:pt x="137" y="60"/>
                  </a:lnTo>
                  <a:lnTo>
                    <a:pt x="134" y="58"/>
                  </a:lnTo>
                  <a:lnTo>
                    <a:pt x="134" y="58"/>
                  </a:lnTo>
                  <a:lnTo>
                    <a:pt x="130" y="57"/>
                  </a:lnTo>
                  <a:lnTo>
                    <a:pt x="130" y="57"/>
                  </a:lnTo>
                  <a:lnTo>
                    <a:pt x="125" y="57"/>
                  </a:lnTo>
                  <a:lnTo>
                    <a:pt x="125" y="57"/>
                  </a:lnTo>
                  <a:lnTo>
                    <a:pt x="122" y="57"/>
                  </a:lnTo>
                  <a:lnTo>
                    <a:pt x="122" y="57"/>
                  </a:lnTo>
                  <a:lnTo>
                    <a:pt x="117" y="56"/>
                  </a:lnTo>
                  <a:lnTo>
                    <a:pt x="117" y="56"/>
                  </a:lnTo>
                  <a:lnTo>
                    <a:pt x="114" y="56"/>
                  </a:lnTo>
                  <a:lnTo>
                    <a:pt x="114" y="56"/>
                  </a:lnTo>
                  <a:lnTo>
                    <a:pt x="113" y="56"/>
                  </a:lnTo>
                  <a:lnTo>
                    <a:pt x="111" y="54"/>
                  </a:lnTo>
                  <a:lnTo>
                    <a:pt x="111" y="57"/>
                  </a:lnTo>
                  <a:lnTo>
                    <a:pt x="111" y="57"/>
                  </a:lnTo>
                  <a:lnTo>
                    <a:pt x="111" y="61"/>
                  </a:lnTo>
                  <a:lnTo>
                    <a:pt x="111" y="62"/>
                  </a:lnTo>
                  <a:lnTo>
                    <a:pt x="110" y="64"/>
                  </a:lnTo>
                  <a:lnTo>
                    <a:pt x="110" y="64"/>
                  </a:lnTo>
                  <a:lnTo>
                    <a:pt x="106" y="64"/>
                  </a:lnTo>
                  <a:lnTo>
                    <a:pt x="106" y="64"/>
                  </a:lnTo>
                  <a:lnTo>
                    <a:pt x="103" y="64"/>
                  </a:lnTo>
                  <a:lnTo>
                    <a:pt x="100" y="65"/>
                  </a:lnTo>
                  <a:lnTo>
                    <a:pt x="100" y="65"/>
                  </a:lnTo>
                  <a:lnTo>
                    <a:pt x="99" y="66"/>
                  </a:lnTo>
                  <a:lnTo>
                    <a:pt x="95" y="68"/>
                  </a:lnTo>
                  <a:lnTo>
                    <a:pt x="95" y="68"/>
                  </a:lnTo>
                  <a:lnTo>
                    <a:pt x="95" y="68"/>
                  </a:lnTo>
                  <a:lnTo>
                    <a:pt x="95" y="69"/>
                  </a:lnTo>
                  <a:lnTo>
                    <a:pt x="92" y="68"/>
                  </a:lnTo>
                  <a:lnTo>
                    <a:pt x="92" y="68"/>
                  </a:lnTo>
                  <a:lnTo>
                    <a:pt x="91" y="65"/>
                  </a:lnTo>
                  <a:lnTo>
                    <a:pt x="92" y="64"/>
                  </a:lnTo>
                  <a:lnTo>
                    <a:pt x="91" y="64"/>
                  </a:lnTo>
                  <a:lnTo>
                    <a:pt x="88" y="64"/>
                  </a:lnTo>
                  <a:lnTo>
                    <a:pt x="88" y="64"/>
                  </a:lnTo>
                  <a:lnTo>
                    <a:pt x="81" y="65"/>
                  </a:lnTo>
                  <a:lnTo>
                    <a:pt x="79" y="65"/>
                  </a:lnTo>
                  <a:lnTo>
                    <a:pt x="79" y="65"/>
                  </a:lnTo>
                  <a:lnTo>
                    <a:pt x="77" y="65"/>
                  </a:lnTo>
                  <a:lnTo>
                    <a:pt x="75" y="64"/>
                  </a:lnTo>
                  <a:lnTo>
                    <a:pt x="75" y="64"/>
                  </a:lnTo>
                  <a:lnTo>
                    <a:pt x="71" y="62"/>
                  </a:lnTo>
                  <a:lnTo>
                    <a:pt x="69" y="64"/>
                  </a:lnTo>
                  <a:lnTo>
                    <a:pt x="69" y="64"/>
                  </a:lnTo>
                  <a:lnTo>
                    <a:pt x="68" y="65"/>
                  </a:lnTo>
                  <a:lnTo>
                    <a:pt x="68" y="65"/>
                  </a:lnTo>
                  <a:lnTo>
                    <a:pt x="67" y="64"/>
                  </a:lnTo>
                  <a:lnTo>
                    <a:pt x="67" y="64"/>
                  </a:lnTo>
                  <a:lnTo>
                    <a:pt x="65" y="61"/>
                  </a:lnTo>
                  <a:lnTo>
                    <a:pt x="67" y="60"/>
                  </a:lnTo>
                  <a:lnTo>
                    <a:pt x="67" y="60"/>
                  </a:lnTo>
                  <a:lnTo>
                    <a:pt x="71" y="60"/>
                  </a:lnTo>
                  <a:lnTo>
                    <a:pt x="72" y="60"/>
                  </a:lnTo>
                  <a:lnTo>
                    <a:pt x="73" y="58"/>
                  </a:lnTo>
                  <a:lnTo>
                    <a:pt x="73" y="58"/>
                  </a:lnTo>
                  <a:lnTo>
                    <a:pt x="72" y="57"/>
                  </a:lnTo>
                  <a:lnTo>
                    <a:pt x="72" y="56"/>
                  </a:lnTo>
                  <a:lnTo>
                    <a:pt x="73" y="56"/>
                  </a:lnTo>
                  <a:lnTo>
                    <a:pt x="73" y="56"/>
                  </a:lnTo>
                  <a:lnTo>
                    <a:pt x="79" y="54"/>
                  </a:lnTo>
                  <a:lnTo>
                    <a:pt x="79" y="54"/>
                  </a:lnTo>
                  <a:lnTo>
                    <a:pt x="81" y="54"/>
                  </a:lnTo>
                  <a:lnTo>
                    <a:pt x="83" y="54"/>
                  </a:lnTo>
                  <a:lnTo>
                    <a:pt x="85" y="54"/>
                  </a:lnTo>
                  <a:lnTo>
                    <a:pt x="85" y="54"/>
                  </a:lnTo>
                  <a:lnTo>
                    <a:pt x="85" y="54"/>
                  </a:lnTo>
                  <a:lnTo>
                    <a:pt x="87" y="53"/>
                  </a:lnTo>
                  <a:lnTo>
                    <a:pt x="88" y="53"/>
                  </a:lnTo>
                  <a:lnTo>
                    <a:pt x="87" y="51"/>
                  </a:lnTo>
                  <a:lnTo>
                    <a:pt x="87" y="51"/>
                  </a:lnTo>
                  <a:lnTo>
                    <a:pt x="84" y="47"/>
                  </a:lnTo>
                  <a:lnTo>
                    <a:pt x="83" y="46"/>
                  </a:lnTo>
                  <a:lnTo>
                    <a:pt x="81" y="45"/>
                  </a:lnTo>
                  <a:lnTo>
                    <a:pt x="80" y="45"/>
                  </a:lnTo>
                  <a:lnTo>
                    <a:pt x="80" y="45"/>
                  </a:lnTo>
                  <a:lnTo>
                    <a:pt x="79" y="46"/>
                  </a:lnTo>
                  <a:lnTo>
                    <a:pt x="77" y="47"/>
                  </a:lnTo>
                  <a:lnTo>
                    <a:pt x="77" y="47"/>
                  </a:lnTo>
                  <a:lnTo>
                    <a:pt x="76" y="47"/>
                  </a:lnTo>
                  <a:lnTo>
                    <a:pt x="76" y="47"/>
                  </a:lnTo>
                  <a:lnTo>
                    <a:pt x="72" y="45"/>
                  </a:lnTo>
                  <a:lnTo>
                    <a:pt x="72" y="43"/>
                  </a:lnTo>
                  <a:lnTo>
                    <a:pt x="73" y="42"/>
                  </a:lnTo>
                  <a:lnTo>
                    <a:pt x="73" y="42"/>
                  </a:lnTo>
                  <a:lnTo>
                    <a:pt x="76" y="39"/>
                  </a:lnTo>
                  <a:lnTo>
                    <a:pt x="79" y="38"/>
                  </a:lnTo>
                  <a:lnTo>
                    <a:pt x="79" y="38"/>
                  </a:lnTo>
                  <a:lnTo>
                    <a:pt x="80" y="38"/>
                  </a:lnTo>
                  <a:lnTo>
                    <a:pt x="81" y="38"/>
                  </a:lnTo>
                  <a:lnTo>
                    <a:pt x="84" y="41"/>
                  </a:lnTo>
                  <a:lnTo>
                    <a:pt x="87" y="43"/>
                  </a:lnTo>
                  <a:lnTo>
                    <a:pt x="88" y="43"/>
                  </a:lnTo>
                  <a:lnTo>
                    <a:pt x="88" y="43"/>
                  </a:lnTo>
                  <a:lnTo>
                    <a:pt x="91" y="42"/>
                  </a:lnTo>
                  <a:lnTo>
                    <a:pt x="92" y="42"/>
                  </a:lnTo>
                  <a:lnTo>
                    <a:pt x="92" y="42"/>
                  </a:lnTo>
                  <a:lnTo>
                    <a:pt x="94" y="45"/>
                  </a:lnTo>
                  <a:lnTo>
                    <a:pt x="94" y="49"/>
                  </a:lnTo>
                  <a:lnTo>
                    <a:pt x="94" y="49"/>
                  </a:lnTo>
                  <a:lnTo>
                    <a:pt x="94" y="51"/>
                  </a:lnTo>
                  <a:lnTo>
                    <a:pt x="96" y="50"/>
                  </a:lnTo>
                  <a:lnTo>
                    <a:pt x="96" y="50"/>
                  </a:lnTo>
                  <a:lnTo>
                    <a:pt x="98" y="49"/>
                  </a:lnTo>
                  <a:lnTo>
                    <a:pt x="96" y="49"/>
                  </a:lnTo>
                  <a:lnTo>
                    <a:pt x="96" y="47"/>
                  </a:lnTo>
                  <a:lnTo>
                    <a:pt x="100" y="46"/>
                  </a:lnTo>
                  <a:lnTo>
                    <a:pt x="100" y="46"/>
                  </a:lnTo>
                  <a:lnTo>
                    <a:pt x="107" y="45"/>
                  </a:lnTo>
                  <a:lnTo>
                    <a:pt x="110" y="43"/>
                  </a:lnTo>
                  <a:lnTo>
                    <a:pt x="113" y="43"/>
                  </a:lnTo>
                  <a:lnTo>
                    <a:pt x="114" y="45"/>
                  </a:lnTo>
                  <a:lnTo>
                    <a:pt x="114" y="45"/>
                  </a:lnTo>
                  <a:lnTo>
                    <a:pt x="117" y="46"/>
                  </a:lnTo>
                  <a:lnTo>
                    <a:pt x="118" y="46"/>
                  </a:lnTo>
                  <a:lnTo>
                    <a:pt x="118" y="46"/>
                  </a:lnTo>
                  <a:lnTo>
                    <a:pt x="118" y="47"/>
                  </a:lnTo>
                  <a:lnTo>
                    <a:pt x="118" y="49"/>
                  </a:lnTo>
                  <a:lnTo>
                    <a:pt x="119" y="47"/>
                  </a:lnTo>
                  <a:lnTo>
                    <a:pt x="119" y="47"/>
                  </a:lnTo>
                  <a:lnTo>
                    <a:pt x="122" y="46"/>
                  </a:lnTo>
                  <a:lnTo>
                    <a:pt x="125" y="47"/>
                  </a:lnTo>
                  <a:lnTo>
                    <a:pt x="127" y="49"/>
                  </a:lnTo>
                  <a:lnTo>
                    <a:pt x="127" y="49"/>
                  </a:lnTo>
                  <a:lnTo>
                    <a:pt x="127" y="49"/>
                  </a:lnTo>
                  <a:lnTo>
                    <a:pt x="130" y="49"/>
                  </a:lnTo>
                  <a:lnTo>
                    <a:pt x="130" y="49"/>
                  </a:lnTo>
                  <a:lnTo>
                    <a:pt x="133" y="51"/>
                  </a:lnTo>
                  <a:lnTo>
                    <a:pt x="137" y="51"/>
                  </a:lnTo>
                  <a:lnTo>
                    <a:pt x="137" y="51"/>
                  </a:lnTo>
                  <a:lnTo>
                    <a:pt x="140" y="50"/>
                  </a:lnTo>
                  <a:lnTo>
                    <a:pt x="140" y="50"/>
                  </a:lnTo>
                  <a:lnTo>
                    <a:pt x="138" y="47"/>
                  </a:lnTo>
                  <a:lnTo>
                    <a:pt x="138" y="47"/>
                  </a:lnTo>
                  <a:lnTo>
                    <a:pt x="137" y="45"/>
                  </a:lnTo>
                  <a:lnTo>
                    <a:pt x="133" y="43"/>
                  </a:lnTo>
                  <a:lnTo>
                    <a:pt x="133" y="43"/>
                  </a:lnTo>
                  <a:lnTo>
                    <a:pt x="125" y="41"/>
                  </a:lnTo>
                  <a:lnTo>
                    <a:pt x="123" y="39"/>
                  </a:lnTo>
                  <a:lnTo>
                    <a:pt x="126" y="39"/>
                  </a:lnTo>
                  <a:lnTo>
                    <a:pt x="126" y="39"/>
                  </a:lnTo>
                  <a:lnTo>
                    <a:pt x="129" y="38"/>
                  </a:lnTo>
                  <a:lnTo>
                    <a:pt x="127" y="37"/>
                  </a:lnTo>
                  <a:lnTo>
                    <a:pt x="127" y="35"/>
                  </a:lnTo>
                  <a:lnTo>
                    <a:pt x="132" y="33"/>
                  </a:lnTo>
                  <a:lnTo>
                    <a:pt x="132" y="33"/>
                  </a:lnTo>
                  <a:lnTo>
                    <a:pt x="137" y="31"/>
                  </a:lnTo>
                  <a:lnTo>
                    <a:pt x="140" y="31"/>
                  </a:lnTo>
                  <a:lnTo>
                    <a:pt x="141" y="31"/>
                  </a:lnTo>
                  <a:lnTo>
                    <a:pt x="141" y="28"/>
                  </a:lnTo>
                  <a:lnTo>
                    <a:pt x="141" y="28"/>
                  </a:lnTo>
                  <a:lnTo>
                    <a:pt x="141" y="23"/>
                  </a:lnTo>
                  <a:lnTo>
                    <a:pt x="142" y="23"/>
                  </a:lnTo>
                  <a:lnTo>
                    <a:pt x="144" y="23"/>
                  </a:lnTo>
                  <a:lnTo>
                    <a:pt x="144" y="23"/>
                  </a:lnTo>
                  <a:lnTo>
                    <a:pt x="153" y="24"/>
                  </a:lnTo>
                  <a:lnTo>
                    <a:pt x="153" y="24"/>
                  </a:lnTo>
                  <a:lnTo>
                    <a:pt x="155" y="24"/>
                  </a:lnTo>
                  <a:lnTo>
                    <a:pt x="155" y="26"/>
                  </a:lnTo>
                  <a:lnTo>
                    <a:pt x="157" y="24"/>
                  </a:lnTo>
                  <a:lnTo>
                    <a:pt x="157" y="24"/>
                  </a:lnTo>
                  <a:lnTo>
                    <a:pt x="160" y="23"/>
                  </a:lnTo>
                  <a:lnTo>
                    <a:pt x="161" y="23"/>
                  </a:lnTo>
                  <a:lnTo>
                    <a:pt x="161" y="23"/>
                  </a:lnTo>
                  <a:lnTo>
                    <a:pt x="161" y="22"/>
                  </a:lnTo>
                  <a:lnTo>
                    <a:pt x="161" y="22"/>
                  </a:lnTo>
                  <a:lnTo>
                    <a:pt x="159" y="18"/>
                  </a:lnTo>
                  <a:lnTo>
                    <a:pt x="156" y="15"/>
                  </a:lnTo>
                  <a:lnTo>
                    <a:pt x="156" y="15"/>
                  </a:lnTo>
                  <a:lnTo>
                    <a:pt x="155" y="12"/>
                  </a:lnTo>
                  <a:lnTo>
                    <a:pt x="153" y="10"/>
                  </a:lnTo>
                  <a:lnTo>
                    <a:pt x="152" y="7"/>
                  </a:lnTo>
                  <a:lnTo>
                    <a:pt x="150" y="7"/>
                  </a:lnTo>
                  <a:lnTo>
                    <a:pt x="148" y="8"/>
                  </a:lnTo>
                  <a:lnTo>
                    <a:pt x="148" y="8"/>
                  </a:lnTo>
                  <a:lnTo>
                    <a:pt x="144" y="10"/>
                  </a:lnTo>
                  <a:lnTo>
                    <a:pt x="140" y="11"/>
                  </a:lnTo>
                  <a:lnTo>
                    <a:pt x="140" y="11"/>
                  </a:lnTo>
                  <a:lnTo>
                    <a:pt x="134" y="10"/>
                  </a:lnTo>
                  <a:lnTo>
                    <a:pt x="132" y="8"/>
                  </a:lnTo>
                  <a:lnTo>
                    <a:pt x="132" y="8"/>
                  </a:lnTo>
                  <a:lnTo>
                    <a:pt x="136" y="7"/>
                  </a:lnTo>
                  <a:lnTo>
                    <a:pt x="138" y="5"/>
                  </a:lnTo>
                  <a:lnTo>
                    <a:pt x="138" y="5"/>
                  </a:lnTo>
                  <a:lnTo>
                    <a:pt x="138" y="5"/>
                  </a:lnTo>
                  <a:lnTo>
                    <a:pt x="140" y="4"/>
                  </a:lnTo>
                  <a:lnTo>
                    <a:pt x="140" y="4"/>
                  </a:lnTo>
                  <a:lnTo>
                    <a:pt x="137" y="1"/>
                  </a:lnTo>
                  <a:lnTo>
                    <a:pt x="140" y="0"/>
                  </a:lnTo>
                  <a:lnTo>
                    <a:pt x="140" y="0"/>
                  </a:lnTo>
                  <a:lnTo>
                    <a:pt x="149" y="0"/>
                  </a:lnTo>
                  <a:lnTo>
                    <a:pt x="161" y="1"/>
                  </a:lnTo>
                  <a:lnTo>
                    <a:pt x="161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7" name="Freeform 16"/>
          <p:cNvSpPr>
            <a:spLocks/>
          </p:cNvSpPr>
          <p:nvPr userDrawn="1"/>
        </p:nvSpPr>
        <p:spPr bwMode="auto">
          <a:xfrm>
            <a:off x="3684632" y="3598845"/>
            <a:ext cx="704156" cy="704156"/>
          </a:xfrm>
          <a:custGeom>
            <a:avLst/>
            <a:gdLst>
              <a:gd name="T0" fmla="*/ 195 w 199"/>
              <a:gd name="T1" fmla="*/ 8 h 203"/>
              <a:gd name="T2" fmla="*/ 154 w 199"/>
              <a:gd name="T3" fmla="*/ 19 h 203"/>
              <a:gd name="T4" fmla="*/ 144 w 199"/>
              <a:gd name="T5" fmla="*/ 28 h 203"/>
              <a:gd name="T6" fmla="*/ 28 w 199"/>
              <a:gd name="T7" fmla="*/ 19 h 203"/>
              <a:gd name="T8" fmla="*/ 7 w 199"/>
              <a:gd name="T9" fmla="*/ 23 h 203"/>
              <a:gd name="T10" fmla="*/ 0 w 199"/>
              <a:gd name="T11" fmla="*/ 30 h 203"/>
              <a:gd name="T12" fmla="*/ 107 w 199"/>
              <a:gd name="T13" fmla="*/ 69 h 203"/>
              <a:gd name="T14" fmla="*/ 63 w 199"/>
              <a:gd name="T15" fmla="*/ 120 h 203"/>
              <a:gd name="T16" fmla="*/ 24 w 199"/>
              <a:gd name="T17" fmla="*/ 118 h 203"/>
              <a:gd name="T18" fmla="*/ 10 w 199"/>
              <a:gd name="T19" fmla="*/ 132 h 203"/>
              <a:gd name="T20" fmla="*/ 58 w 199"/>
              <a:gd name="T21" fmla="*/ 142 h 203"/>
              <a:gd name="T22" fmla="*/ 70 w 199"/>
              <a:gd name="T23" fmla="*/ 193 h 203"/>
              <a:gd name="T24" fmla="*/ 85 w 199"/>
              <a:gd name="T25" fmla="*/ 178 h 203"/>
              <a:gd name="T26" fmla="*/ 82 w 199"/>
              <a:gd name="T27" fmla="*/ 139 h 203"/>
              <a:gd name="T28" fmla="*/ 133 w 199"/>
              <a:gd name="T29" fmla="*/ 96 h 203"/>
              <a:gd name="T30" fmla="*/ 172 w 199"/>
              <a:gd name="T31" fmla="*/ 203 h 203"/>
              <a:gd name="T32" fmla="*/ 180 w 199"/>
              <a:gd name="T33" fmla="*/ 195 h 203"/>
              <a:gd name="T34" fmla="*/ 184 w 199"/>
              <a:gd name="T35" fmla="*/ 175 h 203"/>
              <a:gd name="T36" fmla="*/ 175 w 199"/>
              <a:gd name="T37" fmla="*/ 58 h 203"/>
              <a:gd name="T38" fmla="*/ 183 w 199"/>
              <a:gd name="T39" fmla="*/ 48 h 203"/>
              <a:gd name="T40" fmla="*/ 188 w 199"/>
              <a:gd name="T41" fmla="*/ 42 h 203"/>
              <a:gd name="T42" fmla="*/ 194 w 199"/>
              <a:gd name="T43" fmla="*/ 33 h 203"/>
              <a:gd name="T44" fmla="*/ 198 w 199"/>
              <a:gd name="T45" fmla="*/ 20 h 203"/>
              <a:gd name="T46" fmla="*/ 195 w 199"/>
              <a:gd name="T47" fmla="*/ 8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199" h="203">
                <a:moveTo>
                  <a:pt x="195" y="8"/>
                </a:moveTo>
                <a:cubicBezTo>
                  <a:pt x="187" y="0"/>
                  <a:pt x="173" y="4"/>
                  <a:pt x="154" y="19"/>
                </a:cubicBezTo>
                <a:cubicBezTo>
                  <a:pt x="144" y="28"/>
                  <a:pt x="144" y="28"/>
                  <a:pt x="144" y="28"/>
                </a:cubicBezTo>
                <a:cubicBezTo>
                  <a:pt x="28" y="19"/>
                  <a:pt x="28" y="19"/>
                  <a:pt x="28" y="19"/>
                </a:cubicBezTo>
                <a:cubicBezTo>
                  <a:pt x="18" y="18"/>
                  <a:pt x="11" y="19"/>
                  <a:pt x="7" y="23"/>
                </a:cubicBezTo>
                <a:cubicBezTo>
                  <a:pt x="0" y="30"/>
                  <a:pt x="0" y="30"/>
                  <a:pt x="0" y="30"/>
                </a:cubicBezTo>
                <a:cubicBezTo>
                  <a:pt x="107" y="69"/>
                  <a:pt x="107" y="69"/>
                  <a:pt x="107" y="69"/>
                </a:cubicBezTo>
                <a:cubicBezTo>
                  <a:pt x="63" y="120"/>
                  <a:pt x="63" y="120"/>
                  <a:pt x="63" y="120"/>
                </a:cubicBezTo>
                <a:cubicBezTo>
                  <a:pt x="24" y="118"/>
                  <a:pt x="24" y="118"/>
                  <a:pt x="24" y="118"/>
                </a:cubicBezTo>
                <a:cubicBezTo>
                  <a:pt x="10" y="132"/>
                  <a:pt x="10" y="132"/>
                  <a:pt x="10" y="132"/>
                </a:cubicBezTo>
                <a:cubicBezTo>
                  <a:pt x="58" y="142"/>
                  <a:pt x="58" y="142"/>
                  <a:pt x="58" y="142"/>
                </a:cubicBezTo>
                <a:cubicBezTo>
                  <a:pt x="70" y="193"/>
                  <a:pt x="70" y="193"/>
                  <a:pt x="70" y="193"/>
                </a:cubicBezTo>
                <a:cubicBezTo>
                  <a:pt x="85" y="178"/>
                  <a:pt x="85" y="178"/>
                  <a:pt x="85" y="178"/>
                </a:cubicBezTo>
                <a:cubicBezTo>
                  <a:pt x="82" y="139"/>
                  <a:pt x="82" y="139"/>
                  <a:pt x="82" y="139"/>
                </a:cubicBezTo>
                <a:cubicBezTo>
                  <a:pt x="133" y="96"/>
                  <a:pt x="133" y="96"/>
                  <a:pt x="133" y="96"/>
                </a:cubicBezTo>
                <a:cubicBezTo>
                  <a:pt x="172" y="203"/>
                  <a:pt x="172" y="203"/>
                  <a:pt x="172" y="203"/>
                </a:cubicBezTo>
                <a:cubicBezTo>
                  <a:pt x="180" y="195"/>
                  <a:pt x="180" y="195"/>
                  <a:pt x="180" y="195"/>
                </a:cubicBezTo>
                <a:cubicBezTo>
                  <a:pt x="184" y="191"/>
                  <a:pt x="185" y="184"/>
                  <a:pt x="184" y="175"/>
                </a:cubicBezTo>
                <a:cubicBezTo>
                  <a:pt x="175" y="58"/>
                  <a:pt x="175" y="58"/>
                  <a:pt x="175" y="58"/>
                </a:cubicBezTo>
                <a:cubicBezTo>
                  <a:pt x="183" y="48"/>
                  <a:pt x="183" y="48"/>
                  <a:pt x="183" y="48"/>
                </a:cubicBezTo>
                <a:cubicBezTo>
                  <a:pt x="185" y="46"/>
                  <a:pt x="187" y="44"/>
                  <a:pt x="188" y="42"/>
                </a:cubicBezTo>
                <a:cubicBezTo>
                  <a:pt x="190" y="40"/>
                  <a:pt x="192" y="37"/>
                  <a:pt x="194" y="33"/>
                </a:cubicBezTo>
                <a:cubicBezTo>
                  <a:pt x="196" y="29"/>
                  <a:pt x="198" y="25"/>
                  <a:pt x="198" y="20"/>
                </a:cubicBezTo>
                <a:cubicBezTo>
                  <a:pt x="199" y="15"/>
                  <a:pt x="198" y="11"/>
                  <a:pt x="195" y="8"/>
                </a:cubicBezTo>
                <a:close/>
              </a:path>
            </a:pathLst>
          </a:custGeom>
          <a:solidFill>
            <a:srgbClr val="FFFFFF">
              <a:alpha val="10000"/>
            </a:srgbClr>
          </a:solidFill>
          <a:ln w="19050"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8" name="Freeform 151"/>
          <p:cNvSpPr>
            <a:spLocks noEditPoints="1"/>
          </p:cNvSpPr>
          <p:nvPr userDrawn="1"/>
        </p:nvSpPr>
        <p:spPr bwMode="auto">
          <a:xfrm>
            <a:off x="1676547" y="748800"/>
            <a:ext cx="383939" cy="665494"/>
          </a:xfrm>
          <a:custGeom>
            <a:avLst/>
            <a:gdLst>
              <a:gd name="T0" fmla="*/ 144 w 240"/>
              <a:gd name="T1" fmla="*/ 352 h 416"/>
              <a:gd name="T2" fmla="*/ 154 w 240"/>
              <a:gd name="T3" fmla="*/ 354 h 416"/>
              <a:gd name="T4" fmla="*/ 164 w 240"/>
              <a:gd name="T5" fmla="*/ 359 h 416"/>
              <a:gd name="T6" fmla="*/ 171 w 240"/>
              <a:gd name="T7" fmla="*/ 366 h 416"/>
              <a:gd name="T8" fmla="*/ 175 w 240"/>
              <a:gd name="T9" fmla="*/ 375 h 416"/>
              <a:gd name="T10" fmla="*/ 176 w 240"/>
              <a:gd name="T11" fmla="*/ 382 h 416"/>
              <a:gd name="T12" fmla="*/ 175 w 240"/>
              <a:gd name="T13" fmla="*/ 394 h 416"/>
              <a:gd name="T14" fmla="*/ 168 w 240"/>
              <a:gd name="T15" fmla="*/ 405 h 416"/>
              <a:gd name="T16" fmla="*/ 158 w 240"/>
              <a:gd name="T17" fmla="*/ 413 h 416"/>
              <a:gd name="T18" fmla="*/ 152 w 240"/>
              <a:gd name="T19" fmla="*/ 415 h 416"/>
              <a:gd name="T20" fmla="*/ 144 w 240"/>
              <a:gd name="T21" fmla="*/ 352 h 416"/>
              <a:gd name="T22" fmla="*/ 144 w 240"/>
              <a:gd name="T23" fmla="*/ 325 h 416"/>
              <a:gd name="T24" fmla="*/ 144 w 240"/>
              <a:gd name="T25" fmla="*/ 141 h 416"/>
              <a:gd name="T26" fmla="*/ 163 w 240"/>
              <a:gd name="T27" fmla="*/ 160 h 416"/>
              <a:gd name="T28" fmla="*/ 175 w 240"/>
              <a:gd name="T29" fmla="*/ 189 h 416"/>
              <a:gd name="T30" fmla="*/ 188 w 240"/>
              <a:gd name="T31" fmla="*/ 243 h 416"/>
              <a:gd name="T32" fmla="*/ 192 w 240"/>
              <a:gd name="T33" fmla="*/ 251 h 416"/>
              <a:gd name="T34" fmla="*/ 205 w 240"/>
              <a:gd name="T35" fmla="*/ 260 h 416"/>
              <a:gd name="T36" fmla="*/ 225 w 240"/>
              <a:gd name="T37" fmla="*/ 264 h 416"/>
              <a:gd name="T38" fmla="*/ 240 w 240"/>
              <a:gd name="T39" fmla="*/ 300 h 416"/>
              <a:gd name="T40" fmla="*/ 135 w 240"/>
              <a:gd name="T41" fmla="*/ 352 h 416"/>
              <a:gd name="T42" fmla="*/ 144 w 240"/>
              <a:gd name="T43" fmla="*/ 352 h 416"/>
              <a:gd name="T44" fmla="*/ 144 w 240"/>
              <a:gd name="T45" fmla="*/ 416 h 416"/>
              <a:gd name="T46" fmla="*/ 134 w 240"/>
              <a:gd name="T47" fmla="*/ 415 h 416"/>
              <a:gd name="T48" fmla="*/ 125 w 240"/>
              <a:gd name="T49" fmla="*/ 409 h 416"/>
              <a:gd name="T50" fmla="*/ 118 w 240"/>
              <a:gd name="T51" fmla="*/ 403 h 416"/>
              <a:gd name="T52" fmla="*/ 112 w 240"/>
              <a:gd name="T53" fmla="*/ 392 h 416"/>
              <a:gd name="T54" fmla="*/ 112 w 240"/>
              <a:gd name="T55" fmla="*/ 386 h 416"/>
              <a:gd name="T56" fmla="*/ 114 w 240"/>
              <a:gd name="T57" fmla="*/ 374 h 416"/>
              <a:gd name="T58" fmla="*/ 121 w 240"/>
              <a:gd name="T59" fmla="*/ 363 h 416"/>
              <a:gd name="T60" fmla="*/ 130 w 240"/>
              <a:gd name="T61" fmla="*/ 355 h 416"/>
              <a:gd name="T62" fmla="*/ 135 w 240"/>
              <a:gd name="T63" fmla="*/ 352 h 416"/>
              <a:gd name="T64" fmla="*/ 144 w 240"/>
              <a:gd name="T65" fmla="*/ 141 h 416"/>
              <a:gd name="T66" fmla="*/ 122 w 240"/>
              <a:gd name="T67" fmla="*/ 130 h 416"/>
              <a:gd name="T68" fmla="*/ 98 w 240"/>
              <a:gd name="T69" fmla="*/ 126 h 416"/>
              <a:gd name="T70" fmla="*/ 69 w 240"/>
              <a:gd name="T71" fmla="*/ 19 h 416"/>
              <a:gd name="T72" fmla="*/ 65 w 240"/>
              <a:gd name="T73" fmla="*/ 10 h 416"/>
              <a:gd name="T74" fmla="*/ 58 w 240"/>
              <a:gd name="T75" fmla="*/ 4 h 416"/>
              <a:gd name="T76" fmla="*/ 49 w 240"/>
              <a:gd name="T77" fmla="*/ 0 h 416"/>
              <a:gd name="T78" fmla="*/ 39 w 240"/>
              <a:gd name="T79" fmla="*/ 2 h 416"/>
              <a:gd name="T80" fmla="*/ 34 w 240"/>
              <a:gd name="T81" fmla="*/ 3 h 416"/>
              <a:gd name="T82" fmla="*/ 26 w 240"/>
              <a:gd name="T83" fmla="*/ 10 h 416"/>
              <a:gd name="T84" fmla="*/ 22 w 240"/>
              <a:gd name="T85" fmla="*/ 18 h 416"/>
              <a:gd name="T86" fmla="*/ 20 w 240"/>
              <a:gd name="T87" fmla="*/ 27 h 416"/>
              <a:gd name="T88" fmla="*/ 49 w 240"/>
              <a:gd name="T89" fmla="*/ 139 h 416"/>
              <a:gd name="T90" fmla="*/ 38 w 240"/>
              <a:gd name="T91" fmla="*/ 145 h 416"/>
              <a:gd name="T92" fmla="*/ 20 w 240"/>
              <a:gd name="T93" fmla="*/ 164 h 416"/>
              <a:gd name="T94" fmla="*/ 11 w 240"/>
              <a:gd name="T95" fmla="*/ 187 h 416"/>
              <a:gd name="T96" fmla="*/ 8 w 240"/>
              <a:gd name="T97" fmla="*/ 216 h 416"/>
              <a:gd name="T98" fmla="*/ 11 w 240"/>
              <a:gd name="T99" fmla="*/ 232 h 416"/>
              <a:gd name="T100" fmla="*/ 26 w 240"/>
              <a:gd name="T101" fmla="*/ 285 h 416"/>
              <a:gd name="T102" fmla="*/ 26 w 240"/>
              <a:gd name="T103" fmla="*/ 294 h 416"/>
              <a:gd name="T104" fmla="*/ 20 w 240"/>
              <a:gd name="T105" fmla="*/ 308 h 416"/>
              <a:gd name="T106" fmla="*/ 5 w 240"/>
              <a:gd name="T107" fmla="*/ 321 h 416"/>
              <a:gd name="T108" fmla="*/ 10 w 240"/>
              <a:gd name="T109" fmla="*/ 361 h 416"/>
              <a:gd name="T110" fmla="*/ 144 w 240"/>
              <a:gd name="T111" fmla="*/ 141 h 4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240" h="416">
                <a:moveTo>
                  <a:pt x="144" y="352"/>
                </a:moveTo>
                <a:lnTo>
                  <a:pt x="144" y="352"/>
                </a:lnTo>
                <a:lnTo>
                  <a:pt x="149" y="352"/>
                </a:lnTo>
                <a:lnTo>
                  <a:pt x="154" y="354"/>
                </a:lnTo>
                <a:lnTo>
                  <a:pt x="160" y="355"/>
                </a:lnTo>
                <a:lnTo>
                  <a:pt x="164" y="359"/>
                </a:lnTo>
                <a:lnTo>
                  <a:pt x="168" y="362"/>
                </a:lnTo>
                <a:lnTo>
                  <a:pt x="171" y="366"/>
                </a:lnTo>
                <a:lnTo>
                  <a:pt x="173" y="371"/>
                </a:lnTo>
                <a:lnTo>
                  <a:pt x="175" y="375"/>
                </a:lnTo>
                <a:lnTo>
                  <a:pt x="175" y="375"/>
                </a:lnTo>
                <a:lnTo>
                  <a:pt x="176" y="382"/>
                </a:lnTo>
                <a:lnTo>
                  <a:pt x="176" y="389"/>
                </a:lnTo>
                <a:lnTo>
                  <a:pt x="175" y="394"/>
                </a:lnTo>
                <a:lnTo>
                  <a:pt x="172" y="400"/>
                </a:lnTo>
                <a:lnTo>
                  <a:pt x="168" y="405"/>
                </a:lnTo>
                <a:lnTo>
                  <a:pt x="164" y="409"/>
                </a:lnTo>
                <a:lnTo>
                  <a:pt x="158" y="413"/>
                </a:lnTo>
                <a:lnTo>
                  <a:pt x="152" y="415"/>
                </a:lnTo>
                <a:lnTo>
                  <a:pt x="152" y="415"/>
                </a:lnTo>
                <a:lnTo>
                  <a:pt x="144" y="416"/>
                </a:lnTo>
                <a:lnTo>
                  <a:pt x="144" y="352"/>
                </a:lnTo>
                <a:lnTo>
                  <a:pt x="144" y="352"/>
                </a:lnTo>
                <a:close/>
                <a:moveTo>
                  <a:pt x="144" y="325"/>
                </a:moveTo>
                <a:lnTo>
                  <a:pt x="144" y="141"/>
                </a:lnTo>
                <a:lnTo>
                  <a:pt x="144" y="141"/>
                </a:lnTo>
                <a:lnTo>
                  <a:pt x="154" y="149"/>
                </a:lnTo>
                <a:lnTo>
                  <a:pt x="163" y="160"/>
                </a:lnTo>
                <a:lnTo>
                  <a:pt x="169" y="174"/>
                </a:lnTo>
                <a:lnTo>
                  <a:pt x="175" y="189"/>
                </a:lnTo>
                <a:lnTo>
                  <a:pt x="175" y="189"/>
                </a:lnTo>
                <a:lnTo>
                  <a:pt x="188" y="243"/>
                </a:lnTo>
                <a:lnTo>
                  <a:pt x="188" y="243"/>
                </a:lnTo>
                <a:lnTo>
                  <a:pt x="192" y="251"/>
                </a:lnTo>
                <a:lnTo>
                  <a:pt x="198" y="256"/>
                </a:lnTo>
                <a:lnTo>
                  <a:pt x="205" y="260"/>
                </a:lnTo>
                <a:lnTo>
                  <a:pt x="211" y="263"/>
                </a:lnTo>
                <a:lnTo>
                  <a:pt x="225" y="264"/>
                </a:lnTo>
                <a:lnTo>
                  <a:pt x="230" y="264"/>
                </a:lnTo>
                <a:lnTo>
                  <a:pt x="240" y="300"/>
                </a:lnTo>
                <a:lnTo>
                  <a:pt x="144" y="325"/>
                </a:lnTo>
                <a:close/>
                <a:moveTo>
                  <a:pt x="135" y="352"/>
                </a:moveTo>
                <a:lnTo>
                  <a:pt x="135" y="352"/>
                </a:lnTo>
                <a:lnTo>
                  <a:pt x="144" y="352"/>
                </a:lnTo>
                <a:lnTo>
                  <a:pt x="144" y="416"/>
                </a:lnTo>
                <a:lnTo>
                  <a:pt x="144" y="416"/>
                </a:lnTo>
                <a:lnTo>
                  <a:pt x="138" y="416"/>
                </a:lnTo>
                <a:lnTo>
                  <a:pt x="134" y="415"/>
                </a:lnTo>
                <a:lnTo>
                  <a:pt x="129" y="412"/>
                </a:lnTo>
                <a:lnTo>
                  <a:pt x="125" y="409"/>
                </a:lnTo>
                <a:lnTo>
                  <a:pt x="121" y="407"/>
                </a:lnTo>
                <a:lnTo>
                  <a:pt x="118" y="403"/>
                </a:lnTo>
                <a:lnTo>
                  <a:pt x="115" y="397"/>
                </a:lnTo>
                <a:lnTo>
                  <a:pt x="112" y="392"/>
                </a:lnTo>
                <a:lnTo>
                  <a:pt x="112" y="392"/>
                </a:lnTo>
                <a:lnTo>
                  <a:pt x="112" y="386"/>
                </a:lnTo>
                <a:lnTo>
                  <a:pt x="112" y="380"/>
                </a:lnTo>
                <a:lnTo>
                  <a:pt x="114" y="374"/>
                </a:lnTo>
                <a:lnTo>
                  <a:pt x="117" y="367"/>
                </a:lnTo>
                <a:lnTo>
                  <a:pt x="121" y="363"/>
                </a:lnTo>
                <a:lnTo>
                  <a:pt x="125" y="359"/>
                </a:lnTo>
                <a:lnTo>
                  <a:pt x="130" y="355"/>
                </a:lnTo>
                <a:lnTo>
                  <a:pt x="135" y="352"/>
                </a:lnTo>
                <a:lnTo>
                  <a:pt x="135" y="352"/>
                </a:lnTo>
                <a:close/>
                <a:moveTo>
                  <a:pt x="144" y="141"/>
                </a:moveTo>
                <a:lnTo>
                  <a:pt x="144" y="141"/>
                </a:lnTo>
                <a:lnTo>
                  <a:pt x="133" y="134"/>
                </a:lnTo>
                <a:lnTo>
                  <a:pt x="122" y="130"/>
                </a:lnTo>
                <a:lnTo>
                  <a:pt x="110" y="128"/>
                </a:lnTo>
                <a:lnTo>
                  <a:pt x="98" y="126"/>
                </a:lnTo>
                <a:lnTo>
                  <a:pt x="69" y="19"/>
                </a:lnTo>
                <a:lnTo>
                  <a:pt x="69" y="19"/>
                </a:lnTo>
                <a:lnTo>
                  <a:pt x="68" y="15"/>
                </a:lnTo>
                <a:lnTo>
                  <a:pt x="65" y="10"/>
                </a:lnTo>
                <a:lnTo>
                  <a:pt x="61" y="7"/>
                </a:lnTo>
                <a:lnTo>
                  <a:pt x="58" y="4"/>
                </a:lnTo>
                <a:lnTo>
                  <a:pt x="53" y="2"/>
                </a:lnTo>
                <a:lnTo>
                  <a:pt x="49" y="0"/>
                </a:lnTo>
                <a:lnTo>
                  <a:pt x="43" y="0"/>
                </a:lnTo>
                <a:lnTo>
                  <a:pt x="39" y="2"/>
                </a:lnTo>
                <a:lnTo>
                  <a:pt x="39" y="2"/>
                </a:lnTo>
                <a:lnTo>
                  <a:pt x="34" y="3"/>
                </a:lnTo>
                <a:lnTo>
                  <a:pt x="30" y="6"/>
                </a:lnTo>
                <a:lnTo>
                  <a:pt x="26" y="10"/>
                </a:lnTo>
                <a:lnTo>
                  <a:pt x="23" y="13"/>
                </a:lnTo>
                <a:lnTo>
                  <a:pt x="22" y="18"/>
                </a:lnTo>
                <a:lnTo>
                  <a:pt x="20" y="22"/>
                </a:lnTo>
                <a:lnTo>
                  <a:pt x="20" y="27"/>
                </a:lnTo>
                <a:lnTo>
                  <a:pt x="20" y="32"/>
                </a:lnTo>
                <a:lnTo>
                  <a:pt x="49" y="139"/>
                </a:lnTo>
                <a:lnTo>
                  <a:pt x="49" y="139"/>
                </a:lnTo>
                <a:lnTo>
                  <a:pt x="38" y="145"/>
                </a:lnTo>
                <a:lnTo>
                  <a:pt x="28" y="155"/>
                </a:lnTo>
                <a:lnTo>
                  <a:pt x="20" y="164"/>
                </a:lnTo>
                <a:lnTo>
                  <a:pt x="15" y="175"/>
                </a:lnTo>
                <a:lnTo>
                  <a:pt x="11" y="187"/>
                </a:lnTo>
                <a:lnTo>
                  <a:pt x="8" y="201"/>
                </a:lnTo>
                <a:lnTo>
                  <a:pt x="8" y="216"/>
                </a:lnTo>
                <a:lnTo>
                  <a:pt x="11" y="232"/>
                </a:lnTo>
                <a:lnTo>
                  <a:pt x="11" y="232"/>
                </a:lnTo>
                <a:lnTo>
                  <a:pt x="26" y="285"/>
                </a:lnTo>
                <a:lnTo>
                  <a:pt x="26" y="285"/>
                </a:lnTo>
                <a:lnTo>
                  <a:pt x="26" y="285"/>
                </a:lnTo>
                <a:lnTo>
                  <a:pt x="26" y="294"/>
                </a:lnTo>
                <a:lnTo>
                  <a:pt x="24" y="301"/>
                </a:lnTo>
                <a:lnTo>
                  <a:pt x="20" y="308"/>
                </a:lnTo>
                <a:lnTo>
                  <a:pt x="15" y="313"/>
                </a:lnTo>
                <a:lnTo>
                  <a:pt x="5" y="321"/>
                </a:lnTo>
                <a:lnTo>
                  <a:pt x="0" y="324"/>
                </a:lnTo>
                <a:lnTo>
                  <a:pt x="10" y="361"/>
                </a:lnTo>
                <a:lnTo>
                  <a:pt x="144" y="325"/>
                </a:lnTo>
                <a:lnTo>
                  <a:pt x="144" y="141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9" name="Freeform 18"/>
          <p:cNvSpPr>
            <a:spLocks noEditPoints="1"/>
          </p:cNvSpPr>
          <p:nvPr userDrawn="1"/>
        </p:nvSpPr>
        <p:spPr bwMode="auto">
          <a:xfrm>
            <a:off x="1962296" y="4132388"/>
            <a:ext cx="340192" cy="707385"/>
          </a:xfrm>
          <a:custGeom>
            <a:avLst/>
            <a:gdLst>
              <a:gd name="T0" fmla="*/ 92 w 184"/>
              <a:gd name="T1" fmla="*/ 0 h 385"/>
              <a:gd name="T2" fmla="*/ 89 w 184"/>
              <a:gd name="T3" fmla="*/ 8 h 385"/>
              <a:gd name="T4" fmla="*/ 0 w 184"/>
              <a:gd name="T5" fmla="*/ 187 h 385"/>
              <a:gd name="T6" fmla="*/ 0 w 184"/>
              <a:gd name="T7" fmla="*/ 385 h 385"/>
              <a:gd name="T8" fmla="*/ 184 w 184"/>
              <a:gd name="T9" fmla="*/ 385 h 385"/>
              <a:gd name="T10" fmla="*/ 184 w 184"/>
              <a:gd name="T11" fmla="*/ 187 h 385"/>
              <a:gd name="T12" fmla="*/ 92 w 184"/>
              <a:gd name="T13" fmla="*/ 0 h 385"/>
              <a:gd name="T14" fmla="*/ 9 w 184"/>
              <a:gd name="T15" fmla="*/ 189 h 385"/>
              <a:gd name="T16" fmla="*/ 57 w 184"/>
              <a:gd name="T17" fmla="*/ 90 h 385"/>
              <a:gd name="T18" fmla="*/ 127 w 184"/>
              <a:gd name="T19" fmla="*/ 90 h 385"/>
              <a:gd name="T20" fmla="*/ 176 w 184"/>
              <a:gd name="T21" fmla="*/ 189 h 385"/>
              <a:gd name="T22" fmla="*/ 176 w 184"/>
              <a:gd name="T23" fmla="*/ 193 h 385"/>
              <a:gd name="T24" fmla="*/ 151 w 184"/>
              <a:gd name="T25" fmla="*/ 226 h 385"/>
              <a:gd name="T26" fmla="*/ 121 w 184"/>
              <a:gd name="T27" fmla="*/ 188 h 385"/>
              <a:gd name="T28" fmla="*/ 92 w 184"/>
              <a:gd name="T29" fmla="*/ 226 h 385"/>
              <a:gd name="T30" fmla="*/ 63 w 184"/>
              <a:gd name="T31" fmla="*/ 188 h 385"/>
              <a:gd name="T32" fmla="*/ 34 w 184"/>
              <a:gd name="T33" fmla="*/ 226 h 385"/>
              <a:gd name="T34" fmla="*/ 9 w 184"/>
              <a:gd name="T35" fmla="*/ 193 h 385"/>
              <a:gd name="T36" fmla="*/ 9 w 184"/>
              <a:gd name="T37" fmla="*/ 189 h 3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84" h="385">
                <a:moveTo>
                  <a:pt x="92" y="0"/>
                </a:moveTo>
                <a:cubicBezTo>
                  <a:pt x="89" y="8"/>
                  <a:pt x="89" y="8"/>
                  <a:pt x="89" y="8"/>
                </a:cubicBezTo>
                <a:cubicBezTo>
                  <a:pt x="0" y="187"/>
                  <a:pt x="0" y="187"/>
                  <a:pt x="0" y="187"/>
                </a:cubicBezTo>
                <a:cubicBezTo>
                  <a:pt x="0" y="385"/>
                  <a:pt x="0" y="385"/>
                  <a:pt x="0" y="385"/>
                </a:cubicBezTo>
                <a:cubicBezTo>
                  <a:pt x="184" y="385"/>
                  <a:pt x="184" y="385"/>
                  <a:pt x="184" y="385"/>
                </a:cubicBezTo>
                <a:cubicBezTo>
                  <a:pt x="184" y="187"/>
                  <a:pt x="184" y="187"/>
                  <a:pt x="184" y="187"/>
                </a:cubicBezTo>
                <a:lnTo>
                  <a:pt x="92" y="0"/>
                </a:lnTo>
                <a:close/>
                <a:moveTo>
                  <a:pt x="9" y="189"/>
                </a:moveTo>
                <a:cubicBezTo>
                  <a:pt x="9" y="188"/>
                  <a:pt x="35" y="136"/>
                  <a:pt x="57" y="90"/>
                </a:cubicBezTo>
                <a:cubicBezTo>
                  <a:pt x="127" y="90"/>
                  <a:pt x="127" y="90"/>
                  <a:pt x="127" y="90"/>
                </a:cubicBezTo>
                <a:cubicBezTo>
                  <a:pt x="150" y="136"/>
                  <a:pt x="175" y="188"/>
                  <a:pt x="176" y="189"/>
                </a:cubicBezTo>
                <a:cubicBezTo>
                  <a:pt x="176" y="189"/>
                  <a:pt x="176" y="191"/>
                  <a:pt x="176" y="193"/>
                </a:cubicBezTo>
                <a:cubicBezTo>
                  <a:pt x="151" y="226"/>
                  <a:pt x="151" y="226"/>
                  <a:pt x="151" y="226"/>
                </a:cubicBezTo>
                <a:cubicBezTo>
                  <a:pt x="121" y="188"/>
                  <a:pt x="121" y="188"/>
                  <a:pt x="121" y="188"/>
                </a:cubicBezTo>
                <a:cubicBezTo>
                  <a:pt x="92" y="226"/>
                  <a:pt x="92" y="226"/>
                  <a:pt x="92" y="226"/>
                </a:cubicBezTo>
                <a:cubicBezTo>
                  <a:pt x="63" y="188"/>
                  <a:pt x="63" y="188"/>
                  <a:pt x="63" y="188"/>
                </a:cubicBezTo>
                <a:cubicBezTo>
                  <a:pt x="34" y="226"/>
                  <a:pt x="34" y="226"/>
                  <a:pt x="34" y="226"/>
                </a:cubicBezTo>
                <a:cubicBezTo>
                  <a:pt x="9" y="193"/>
                  <a:pt x="9" y="193"/>
                  <a:pt x="9" y="193"/>
                </a:cubicBezTo>
                <a:cubicBezTo>
                  <a:pt x="9" y="191"/>
                  <a:pt x="9" y="189"/>
                  <a:pt x="9" y="189"/>
                </a:cubicBezTo>
                <a:close/>
              </a:path>
            </a:pathLst>
          </a:custGeom>
          <a:solidFill>
            <a:srgbClr val="FFFFFF">
              <a:alpha val="1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0" name="Freeform 5"/>
          <p:cNvSpPr>
            <a:spLocks noEditPoints="1"/>
          </p:cNvSpPr>
          <p:nvPr userDrawn="1"/>
        </p:nvSpPr>
        <p:spPr bwMode="auto">
          <a:xfrm>
            <a:off x="7554247" y="4093077"/>
            <a:ext cx="541136" cy="614602"/>
          </a:xfrm>
          <a:custGeom>
            <a:avLst/>
            <a:gdLst>
              <a:gd name="T0" fmla="*/ 154 w 158"/>
              <a:gd name="T1" fmla="*/ 160 h 180"/>
              <a:gd name="T2" fmla="*/ 110 w 158"/>
              <a:gd name="T3" fmla="*/ 102 h 180"/>
              <a:gd name="T4" fmla="*/ 107 w 158"/>
              <a:gd name="T5" fmla="*/ 102 h 180"/>
              <a:gd name="T6" fmla="*/ 104 w 158"/>
              <a:gd name="T7" fmla="*/ 105 h 180"/>
              <a:gd name="T8" fmla="*/ 99 w 158"/>
              <a:gd name="T9" fmla="*/ 99 h 180"/>
              <a:gd name="T10" fmla="*/ 116 w 158"/>
              <a:gd name="T11" fmla="*/ 58 h 180"/>
              <a:gd name="T12" fmla="*/ 58 w 158"/>
              <a:gd name="T13" fmla="*/ 0 h 180"/>
              <a:gd name="T14" fmla="*/ 0 w 158"/>
              <a:gd name="T15" fmla="*/ 58 h 180"/>
              <a:gd name="T16" fmla="*/ 58 w 158"/>
              <a:gd name="T17" fmla="*/ 116 h 180"/>
              <a:gd name="T18" fmla="*/ 84 w 158"/>
              <a:gd name="T19" fmla="*/ 109 h 180"/>
              <a:gd name="T20" fmla="*/ 90 w 158"/>
              <a:gd name="T21" fmla="*/ 116 h 180"/>
              <a:gd name="T22" fmla="*/ 87 w 158"/>
              <a:gd name="T23" fmla="*/ 120 h 180"/>
              <a:gd name="T24" fmla="*/ 87 w 158"/>
              <a:gd name="T25" fmla="*/ 121 h 180"/>
              <a:gd name="T26" fmla="*/ 132 w 158"/>
              <a:gd name="T27" fmla="*/ 178 h 180"/>
              <a:gd name="T28" fmla="*/ 141 w 158"/>
              <a:gd name="T29" fmla="*/ 179 h 180"/>
              <a:gd name="T30" fmla="*/ 154 w 158"/>
              <a:gd name="T31" fmla="*/ 170 h 180"/>
              <a:gd name="T32" fmla="*/ 154 w 158"/>
              <a:gd name="T33" fmla="*/ 160 h 180"/>
              <a:gd name="T34" fmla="*/ 21 w 158"/>
              <a:gd name="T35" fmla="*/ 58 h 180"/>
              <a:gd name="T36" fmla="*/ 58 w 158"/>
              <a:gd name="T37" fmla="*/ 21 h 180"/>
              <a:gd name="T38" fmla="*/ 96 w 158"/>
              <a:gd name="T39" fmla="*/ 58 h 180"/>
              <a:gd name="T40" fmla="*/ 58 w 158"/>
              <a:gd name="T41" fmla="*/ 95 h 180"/>
              <a:gd name="T42" fmla="*/ 21 w 158"/>
              <a:gd name="T43" fmla="*/ 58 h 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58" h="180">
                <a:moveTo>
                  <a:pt x="154" y="160"/>
                </a:moveTo>
                <a:cubicBezTo>
                  <a:pt x="110" y="102"/>
                  <a:pt x="110" y="102"/>
                  <a:pt x="110" y="102"/>
                </a:cubicBezTo>
                <a:cubicBezTo>
                  <a:pt x="107" y="102"/>
                  <a:pt x="107" y="102"/>
                  <a:pt x="107" y="102"/>
                </a:cubicBezTo>
                <a:cubicBezTo>
                  <a:pt x="104" y="105"/>
                  <a:pt x="104" y="105"/>
                  <a:pt x="104" y="105"/>
                </a:cubicBezTo>
                <a:cubicBezTo>
                  <a:pt x="99" y="99"/>
                  <a:pt x="99" y="99"/>
                  <a:pt x="99" y="99"/>
                </a:cubicBezTo>
                <a:cubicBezTo>
                  <a:pt x="110" y="88"/>
                  <a:pt x="116" y="74"/>
                  <a:pt x="116" y="58"/>
                </a:cubicBezTo>
                <a:cubicBezTo>
                  <a:pt x="116" y="26"/>
                  <a:pt x="90" y="0"/>
                  <a:pt x="58" y="0"/>
                </a:cubicBezTo>
                <a:cubicBezTo>
                  <a:pt x="26" y="0"/>
                  <a:pt x="0" y="26"/>
                  <a:pt x="0" y="58"/>
                </a:cubicBezTo>
                <a:cubicBezTo>
                  <a:pt x="0" y="90"/>
                  <a:pt x="26" y="116"/>
                  <a:pt x="58" y="116"/>
                </a:cubicBezTo>
                <a:cubicBezTo>
                  <a:pt x="68" y="116"/>
                  <a:pt x="77" y="114"/>
                  <a:pt x="84" y="109"/>
                </a:cubicBezTo>
                <a:cubicBezTo>
                  <a:pt x="90" y="116"/>
                  <a:pt x="90" y="116"/>
                  <a:pt x="90" y="116"/>
                </a:cubicBezTo>
                <a:cubicBezTo>
                  <a:pt x="87" y="120"/>
                  <a:pt x="87" y="120"/>
                  <a:pt x="87" y="120"/>
                </a:cubicBezTo>
                <a:cubicBezTo>
                  <a:pt x="87" y="121"/>
                  <a:pt x="87" y="121"/>
                  <a:pt x="87" y="121"/>
                </a:cubicBezTo>
                <a:cubicBezTo>
                  <a:pt x="87" y="121"/>
                  <a:pt x="130" y="175"/>
                  <a:pt x="132" y="178"/>
                </a:cubicBezTo>
                <a:cubicBezTo>
                  <a:pt x="135" y="180"/>
                  <a:pt x="141" y="179"/>
                  <a:pt x="141" y="179"/>
                </a:cubicBezTo>
                <a:cubicBezTo>
                  <a:pt x="141" y="179"/>
                  <a:pt x="149" y="174"/>
                  <a:pt x="154" y="170"/>
                </a:cubicBezTo>
                <a:cubicBezTo>
                  <a:pt x="158" y="166"/>
                  <a:pt x="154" y="160"/>
                  <a:pt x="154" y="160"/>
                </a:cubicBezTo>
                <a:close/>
                <a:moveTo>
                  <a:pt x="21" y="58"/>
                </a:moveTo>
                <a:cubicBezTo>
                  <a:pt x="21" y="37"/>
                  <a:pt x="38" y="21"/>
                  <a:pt x="58" y="21"/>
                </a:cubicBezTo>
                <a:cubicBezTo>
                  <a:pt x="79" y="21"/>
                  <a:pt x="96" y="37"/>
                  <a:pt x="96" y="58"/>
                </a:cubicBezTo>
                <a:cubicBezTo>
                  <a:pt x="96" y="79"/>
                  <a:pt x="79" y="95"/>
                  <a:pt x="58" y="95"/>
                </a:cubicBezTo>
                <a:cubicBezTo>
                  <a:pt x="38" y="95"/>
                  <a:pt x="21" y="79"/>
                  <a:pt x="21" y="58"/>
                </a:cubicBezTo>
                <a:close/>
              </a:path>
            </a:pathLst>
          </a:custGeom>
          <a:solidFill>
            <a:srgbClr val="FFFFFF">
              <a:alpha val="1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1" name="Freeform 310"/>
          <p:cNvSpPr>
            <a:spLocks/>
          </p:cNvSpPr>
          <p:nvPr userDrawn="1"/>
        </p:nvSpPr>
        <p:spPr bwMode="auto">
          <a:xfrm>
            <a:off x="6228206" y="2573512"/>
            <a:ext cx="718274" cy="718274"/>
          </a:xfrm>
          <a:custGeom>
            <a:avLst/>
            <a:gdLst/>
            <a:ahLst/>
            <a:cxnLst/>
            <a:rect l="l" t="t" r="r" b="b"/>
            <a:pathLst>
              <a:path w="718274" h="718274">
                <a:moveTo>
                  <a:pt x="384512" y="584026"/>
                </a:moveTo>
                <a:lnTo>
                  <a:pt x="371826" y="594176"/>
                </a:lnTo>
                <a:lnTo>
                  <a:pt x="351526" y="601788"/>
                </a:lnTo>
                <a:lnTo>
                  <a:pt x="323614" y="614476"/>
                </a:lnTo>
                <a:lnTo>
                  <a:pt x="303314" y="627162"/>
                </a:lnTo>
                <a:lnTo>
                  <a:pt x="293165" y="632238"/>
                </a:lnTo>
                <a:lnTo>
                  <a:pt x="285552" y="637312"/>
                </a:lnTo>
                <a:lnTo>
                  <a:pt x="280477" y="637312"/>
                </a:lnTo>
                <a:lnTo>
                  <a:pt x="285552" y="642388"/>
                </a:lnTo>
                <a:lnTo>
                  <a:pt x="288089" y="650000"/>
                </a:lnTo>
                <a:lnTo>
                  <a:pt x="298239" y="662686"/>
                </a:lnTo>
                <a:lnTo>
                  <a:pt x="305852" y="680448"/>
                </a:lnTo>
                <a:lnTo>
                  <a:pt x="316002" y="693136"/>
                </a:lnTo>
                <a:lnTo>
                  <a:pt x="318539" y="703286"/>
                </a:lnTo>
                <a:lnTo>
                  <a:pt x="322027" y="708517"/>
                </a:lnTo>
                <a:lnTo>
                  <a:pt x="345647" y="710898"/>
                </a:lnTo>
                <a:lnTo>
                  <a:pt x="372629" y="710898"/>
                </a:lnTo>
                <a:lnTo>
                  <a:pt x="413803" y="706748"/>
                </a:lnTo>
                <a:lnTo>
                  <a:pt x="468248" y="693136"/>
                </a:lnTo>
                <a:lnTo>
                  <a:pt x="473322" y="685524"/>
                </a:lnTo>
                <a:lnTo>
                  <a:pt x="475860" y="672836"/>
                </a:lnTo>
                <a:lnTo>
                  <a:pt x="480935" y="660150"/>
                </a:lnTo>
                <a:lnTo>
                  <a:pt x="486009" y="644924"/>
                </a:lnTo>
                <a:lnTo>
                  <a:pt x="491085" y="632238"/>
                </a:lnTo>
                <a:lnTo>
                  <a:pt x="493622" y="624626"/>
                </a:lnTo>
                <a:lnTo>
                  <a:pt x="498697" y="614476"/>
                </a:lnTo>
                <a:lnTo>
                  <a:pt x="493622" y="614476"/>
                </a:lnTo>
                <a:lnTo>
                  <a:pt x="480935" y="611938"/>
                </a:lnTo>
                <a:lnTo>
                  <a:pt x="468248" y="611938"/>
                </a:lnTo>
                <a:lnTo>
                  <a:pt x="432724" y="596714"/>
                </a:lnTo>
                <a:lnTo>
                  <a:pt x="397200" y="589101"/>
                </a:lnTo>
                <a:lnTo>
                  <a:pt x="389588" y="584026"/>
                </a:lnTo>
                <a:close/>
                <a:moveTo>
                  <a:pt x="70842" y="355658"/>
                </a:moveTo>
                <a:lnTo>
                  <a:pt x="65674" y="360857"/>
                </a:lnTo>
                <a:lnTo>
                  <a:pt x="55340" y="368654"/>
                </a:lnTo>
                <a:lnTo>
                  <a:pt x="47589" y="379051"/>
                </a:lnTo>
                <a:lnTo>
                  <a:pt x="37256" y="392047"/>
                </a:lnTo>
                <a:lnTo>
                  <a:pt x="29505" y="405045"/>
                </a:lnTo>
                <a:lnTo>
                  <a:pt x="21754" y="412842"/>
                </a:lnTo>
                <a:lnTo>
                  <a:pt x="16587" y="423240"/>
                </a:lnTo>
                <a:lnTo>
                  <a:pt x="37256" y="498618"/>
                </a:lnTo>
                <a:lnTo>
                  <a:pt x="73425" y="566200"/>
                </a:lnTo>
                <a:lnTo>
                  <a:pt x="86343" y="566200"/>
                </a:lnTo>
                <a:lnTo>
                  <a:pt x="96678" y="566200"/>
                </a:lnTo>
                <a:lnTo>
                  <a:pt x="114762" y="566200"/>
                </a:lnTo>
                <a:lnTo>
                  <a:pt x="132847" y="568800"/>
                </a:lnTo>
                <a:lnTo>
                  <a:pt x="145765" y="568800"/>
                </a:lnTo>
                <a:lnTo>
                  <a:pt x="158682" y="568800"/>
                </a:lnTo>
                <a:lnTo>
                  <a:pt x="158682" y="566200"/>
                </a:lnTo>
                <a:lnTo>
                  <a:pt x="158682" y="555804"/>
                </a:lnTo>
                <a:lnTo>
                  <a:pt x="158682" y="542806"/>
                </a:lnTo>
                <a:lnTo>
                  <a:pt x="153516" y="498618"/>
                </a:lnTo>
                <a:lnTo>
                  <a:pt x="153516" y="457030"/>
                </a:lnTo>
                <a:lnTo>
                  <a:pt x="153516" y="449233"/>
                </a:lnTo>
                <a:lnTo>
                  <a:pt x="148349" y="444034"/>
                </a:lnTo>
                <a:lnTo>
                  <a:pt x="148349" y="441434"/>
                </a:lnTo>
                <a:lnTo>
                  <a:pt x="145765" y="436236"/>
                </a:lnTo>
                <a:lnTo>
                  <a:pt x="135431" y="423240"/>
                </a:lnTo>
                <a:lnTo>
                  <a:pt x="122513" y="412842"/>
                </a:lnTo>
                <a:lnTo>
                  <a:pt x="109596" y="399846"/>
                </a:lnTo>
                <a:lnTo>
                  <a:pt x="96678" y="386849"/>
                </a:lnTo>
                <a:lnTo>
                  <a:pt x="86343" y="373853"/>
                </a:lnTo>
                <a:lnTo>
                  <a:pt x="78592" y="363455"/>
                </a:lnTo>
                <a:lnTo>
                  <a:pt x="70842" y="360857"/>
                </a:lnTo>
                <a:close/>
                <a:moveTo>
                  <a:pt x="640788" y="294760"/>
                </a:moveTo>
                <a:lnTo>
                  <a:pt x="635713" y="299834"/>
                </a:lnTo>
                <a:lnTo>
                  <a:pt x="630638" y="307446"/>
                </a:lnTo>
                <a:lnTo>
                  <a:pt x="628101" y="315058"/>
                </a:lnTo>
                <a:lnTo>
                  <a:pt x="610338" y="342970"/>
                </a:lnTo>
                <a:lnTo>
                  <a:pt x="595114" y="368344"/>
                </a:lnTo>
                <a:lnTo>
                  <a:pt x="582428" y="386105"/>
                </a:lnTo>
                <a:lnTo>
                  <a:pt x="579890" y="393717"/>
                </a:lnTo>
                <a:lnTo>
                  <a:pt x="579890" y="408943"/>
                </a:lnTo>
                <a:lnTo>
                  <a:pt x="582428" y="429241"/>
                </a:lnTo>
                <a:lnTo>
                  <a:pt x="587502" y="454615"/>
                </a:lnTo>
                <a:lnTo>
                  <a:pt x="592576" y="485064"/>
                </a:lnTo>
                <a:lnTo>
                  <a:pt x="592576" y="500288"/>
                </a:lnTo>
                <a:lnTo>
                  <a:pt x="595114" y="512974"/>
                </a:lnTo>
                <a:lnTo>
                  <a:pt x="595114" y="518050"/>
                </a:lnTo>
                <a:lnTo>
                  <a:pt x="600190" y="518050"/>
                </a:lnTo>
                <a:lnTo>
                  <a:pt x="610338" y="512974"/>
                </a:lnTo>
                <a:lnTo>
                  <a:pt x="623026" y="512974"/>
                </a:lnTo>
                <a:lnTo>
                  <a:pt x="635713" y="507900"/>
                </a:lnTo>
                <a:lnTo>
                  <a:pt x="648401" y="502826"/>
                </a:lnTo>
                <a:lnTo>
                  <a:pt x="658549" y="500288"/>
                </a:lnTo>
                <a:lnTo>
                  <a:pt x="671237" y="495214"/>
                </a:lnTo>
                <a:lnTo>
                  <a:pt x="691535" y="421629"/>
                </a:lnTo>
                <a:lnTo>
                  <a:pt x="701685" y="342970"/>
                </a:lnTo>
                <a:lnTo>
                  <a:pt x="691535" y="337894"/>
                </a:lnTo>
                <a:lnTo>
                  <a:pt x="683923" y="330282"/>
                </a:lnTo>
                <a:lnTo>
                  <a:pt x="673773" y="320134"/>
                </a:lnTo>
                <a:lnTo>
                  <a:pt x="661087" y="312522"/>
                </a:lnTo>
                <a:lnTo>
                  <a:pt x="653475" y="302372"/>
                </a:lnTo>
                <a:lnTo>
                  <a:pt x="643325" y="299834"/>
                </a:lnTo>
                <a:close/>
                <a:moveTo>
                  <a:pt x="414960" y="233863"/>
                </a:moveTo>
                <a:lnTo>
                  <a:pt x="397198" y="238993"/>
                </a:lnTo>
                <a:lnTo>
                  <a:pt x="364212" y="241558"/>
                </a:lnTo>
                <a:lnTo>
                  <a:pt x="323612" y="246690"/>
                </a:lnTo>
                <a:lnTo>
                  <a:pt x="293164" y="251820"/>
                </a:lnTo>
                <a:lnTo>
                  <a:pt x="285552" y="251820"/>
                </a:lnTo>
                <a:lnTo>
                  <a:pt x="280476" y="254385"/>
                </a:lnTo>
                <a:lnTo>
                  <a:pt x="280476" y="259517"/>
                </a:lnTo>
                <a:lnTo>
                  <a:pt x="275402" y="285168"/>
                </a:lnTo>
                <a:lnTo>
                  <a:pt x="267790" y="315952"/>
                </a:lnTo>
                <a:lnTo>
                  <a:pt x="262714" y="351866"/>
                </a:lnTo>
                <a:lnTo>
                  <a:pt x="255102" y="380084"/>
                </a:lnTo>
                <a:lnTo>
                  <a:pt x="255102" y="392911"/>
                </a:lnTo>
                <a:lnTo>
                  <a:pt x="272864" y="405738"/>
                </a:lnTo>
                <a:lnTo>
                  <a:pt x="298238" y="423694"/>
                </a:lnTo>
                <a:lnTo>
                  <a:pt x="333762" y="441651"/>
                </a:lnTo>
                <a:lnTo>
                  <a:pt x="359136" y="457043"/>
                </a:lnTo>
                <a:lnTo>
                  <a:pt x="371824" y="467305"/>
                </a:lnTo>
                <a:lnTo>
                  <a:pt x="376898" y="457043"/>
                </a:lnTo>
                <a:lnTo>
                  <a:pt x="394660" y="441651"/>
                </a:lnTo>
                <a:lnTo>
                  <a:pt x="414960" y="423694"/>
                </a:lnTo>
                <a:lnTo>
                  <a:pt x="437797" y="400608"/>
                </a:lnTo>
                <a:lnTo>
                  <a:pt x="455559" y="382649"/>
                </a:lnTo>
                <a:lnTo>
                  <a:pt x="463171" y="374954"/>
                </a:lnTo>
                <a:lnTo>
                  <a:pt x="468247" y="369824"/>
                </a:lnTo>
                <a:lnTo>
                  <a:pt x="473321" y="369824"/>
                </a:lnTo>
                <a:lnTo>
                  <a:pt x="463171" y="351866"/>
                </a:lnTo>
                <a:lnTo>
                  <a:pt x="450485" y="326214"/>
                </a:lnTo>
                <a:lnTo>
                  <a:pt x="437797" y="285168"/>
                </a:lnTo>
                <a:lnTo>
                  <a:pt x="425110" y="254385"/>
                </a:lnTo>
                <a:lnTo>
                  <a:pt x="414960" y="238993"/>
                </a:lnTo>
                <a:close/>
                <a:moveTo>
                  <a:pt x="208029" y="28351"/>
                </a:moveTo>
                <a:lnTo>
                  <a:pt x="214485" y="30861"/>
                </a:lnTo>
                <a:cubicBezTo>
                  <a:pt x="160713" y="54050"/>
                  <a:pt x="114009" y="90402"/>
                  <a:pt x="79243" y="136636"/>
                </a:cubicBezTo>
                <a:lnTo>
                  <a:pt x="77593" y="132623"/>
                </a:lnTo>
                <a:cubicBezTo>
                  <a:pt x="111115" y="87386"/>
                  <a:pt x="156029" y="51463"/>
                  <a:pt x="208029" y="28351"/>
                </a:cubicBezTo>
                <a:close/>
                <a:moveTo>
                  <a:pt x="451142" y="7374"/>
                </a:moveTo>
                <a:cubicBezTo>
                  <a:pt x="505831" y="20394"/>
                  <a:pt x="555097" y="47221"/>
                  <a:pt x="595114" y="84347"/>
                </a:cubicBezTo>
                <a:lnTo>
                  <a:pt x="595114" y="86694"/>
                </a:lnTo>
                <a:lnTo>
                  <a:pt x="595114" y="90361"/>
                </a:lnTo>
                <a:cubicBezTo>
                  <a:pt x="553585" y="51908"/>
                  <a:pt x="502187" y="24443"/>
                  <a:pt x="445212" y="11548"/>
                </a:cubicBezTo>
                <a:lnTo>
                  <a:pt x="450483" y="8033"/>
                </a:lnTo>
                <a:close/>
                <a:moveTo>
                  <a:pt x="359137" y="0"/>
                </a:moveTo>
                <a:cubicBezTo>
                  <a:pt x="388904" y="0"/>
                  <a:pt x="417825" y="3621"/>
                  <a:pt x="445212" y="11548"/>
                </a:cubicBezTo>
                <a:lnTo>
                  <a:pt x="442871" y="13109"/>
                </a:lnTo>
                <a:lnTo>
                  <a:pt x="427647" y="23258"/>
                </a:lnTo>
                <a:lnTo>
                  <a:pt x="414959" y="30870"/>
                </a:lnTo>
                <a:lnTo>
                  <a:pt x="412422" y="35945"/>
                </a:lnTo>
                <a:lnTo>
                  <a:pt x="402272" y="38483"/>
                </a:lnTo>
                <a:lnTo>
                  <a:pt x="407347" y="38483"/>
                </a:lnTo>
                <a:lnTo>
                  <a:pt x="412422" y="48632"/>
                </a:lnTo>
                <a:lnTo>
                  <a:pt x="425109" y="61320"/>
                </a:lnTo>
                <a:lnTo>
                  <a:pt x="442871" y="91768"/>
                </a:lnTo>
                <a:lnTo>
                  <a:pt x="463169" y="117142"/>
                </a:lnTo>
                <a:lnTo>
                  <a:pt x="473319" y="134904"/>
                </a:lnTo>
                <a:lnTo>
                  <a:pt x="475857" y="134904"/>
                </a:lnTo>
                <a:lnTo>
                  <a:pt x="480931" y="134904"/>
                </a:lnTo>
                <a:lnTo>
                  <a:pt x="491081" y="139978"/>
                </a:lnTo>
                <a:lnTo>
                  <a:pt x="524068" y="145053"/>
                </a:lnTo>
                <a:lnTo>
                  <a:pt x="559590" y="152665"/>
                </a:lnTo>
                <a:lnTo>
                  <a:pt x="577352" y="152665"/>
                </a:lnTo>
                <a:lnTo>
                  <a:pt x="584964" y="157740"/>
                </a:lnTo>
                <a:lnTo>
                  <a:pt x="590040" y="157740"/>
                </a:lnTo>
                <a:lnTo>
                  <a:pt x="590040" y="147591"/>
                </a:lnTo>
                <a:lnTo>
                  <a:pt x="590040" y="139978"/>
                </a:lnTo>
                <a:lnTo>
                  <a:pt x="590040" y="127292"/>
                </a:lnTo>
                <a:lnTo>
                  <a:pt x="595114" y="114604"/>
                </a:lnTo>
                <a:lnTo>
                  <a:pt x="595114" y="96842"/>
                </a:lnTo>
                <a:lnTo>
                  <a:pt x="595114" y="90361"/>
                </a:lnTo>
                <a:cubicBezTo>
                  <a:pt x="670996" y="155073"/>
                  <a:pt x="718274" y="251584"/>
                  <a:pt x="718274" y="359137"/>
                </a:cubicBezTo>
                <a:cubicBezTo>
                  <a:pt x="718274" y="557483"/>
                  <a:pt x="557483" y="718274"/>
                  <a:pt x="359137" y="718274"/>
                </a:cubicBezTo>
                <a:cubicBezTo>
                  <a:pt x="160791" y="718274"/>
                  <a:pt x="0" y="557483"/>
                  <a:pt x="0" y="359137"/>
                </a:cubicBezTo>
                <a:cubicBezTo>
                  <a:pt x="0" y="274651"/>
                  <a:pt x="29174" y="196978"/>
                  <a:pt x="79243" y="136636"/>
                </a:cubicBezTo>
                <a:lnTo>
                  <a:pt x="82705" y="145053"/>
                </a:lnTo>
                <a:lnTo>
                  <a:pt x="85315" y="160277"/>
                </a:lnTo>
                <a:lnTo>
                  <a:pt x="90536" y="172965"/>
                </a:lnTo>
                <a:lnTo>
                  <a:pt x="90536" y="185651"/>
                </a:lnTo>
                <a:lnTo>
                  <a:pt x="95755" y="193263"/>
                </a:lnTo>
                <a:lnTo>
                  <a:pt x="95755" y="203413"/>
                </a:lnTo>
                <a:lnTo>
                  <a:pt x="100975" y="198337"/>
                </a:lnTo>
                <a:lnTo>
                  <a:pt x="108804" y="198337"/>
                </a:lnTo>
                <a:lnTo>
                  <a:pt x="121854" y="190725"/>
                </a:lnTo>
                <a:lnTo>
                  <a:pt x="147953" y="180577"/>
                </a:lnTo>
                <a:lnTo>
                  <a:pt x="176661" y="172965"/>
                </a:lnTo>
                <a:lnTo>
                  <a:pt x="197541" y="162815"/>
                </a:lnTo>
                <a:lnTo>
                  <a:pt x="202760" y="160277"/>
                </a:lnTo>
                <a:lnTo>
                  <a:pt x="207981" y="160277"/>
                </a:lnTo>
                <a:lnTo>
                  <a:pt x="207981" y="155203"/>
                </a:lnTo>
                <a:lnTo>
                  <a:pt x="213201" y="150127"/>
                </a:lnTo>
                <a:lnTo>
                  <a:pt x="221030" y="129828"/>
                </a:lnTo>
                <a:lnTo>
                  <a:pt x="234080" y="101916"/>
                </a:lnTo>
                <a:lnTo>
                  <a:pt x="247129" y="76542"/>
                </a:lnTo>
                <a:lnTo>
                  <a:pt x="252350" y="63856"/>
                </a:lnTo>
                <a:lnTo>
                  <a:pt x="260179" y="53706"/>
                </a:lnTo>
                <a:lnTo>
                  <a:pt x="260179" y="51168"/>
                </a:lnTo>
                <a:lnTo>
                  <a:pt x="257569" y="46094"/>
                </a:lnTo>
                <a:lnTo>
                  <a:pt x="247129" y="41018"/>
                </a:lnTo>
                <a:lnTo>
                  <a:pt x="234080" y="35944"/>
                </a:lnTo>
                <a:lnTo>
                  <a:pt x="221030" y="33406"/>
                </a:lnTo>
                <a:lnTo>
                  <a:pt x="214485" y="30861"/>
                </a:lnTo>
                <a:cubicBezTo>
                  <a:pt x="258592" y="10857"/>
                  <a:pt x="307597" y="0"/>
                  <a:pt x="359137" y="0"/>
                </a:cubicBez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grpSp>
        <p:nvGrpSpPr>
          <p:cNvPr id="32" name="组合 31"/>
          <p:cNvGrpSpPr/>
          <p:nvPr userDrawn="1"/>
        </p:nvGrpSpPr>
        <p:grpSpPr>
          <a:xfrm>
            <a:off x="2299691" y="2749348"/>
            <a:ext cx="422493" cy="633740"/>
            <a:chOff x="3372103" y="2485552"/>
            <a:chExt cx="422493" cy="633740"/>
          </a:xfrm>
          <a:solidFill>
            <a:srgbClr val="FFFFFF">
              <a:alpha val="10000"/>
            </a:srgbClr>
          </a:solidFill>
        </p:grpSpPr>
        <p:grpSp>
          <p:nvGrpSpPr>
            <p:cNvPr id="33" name="组合 32"/>
            <p:cNvGrpSpPr/>
            <p:nvPr/>
          </p:nvGrpSpPr>
          <p:grpSpPr>
            <a:xfrm>
              <a:off x="3372103" y="2485552"/>
              <a:ext cx="422493" cy="633740"/>
              <a:chOff x="781304" y="2794181"/>
              <a:chExt cx="216000" cy="324000"/>
            </a:xfrm>
            <a:grpFill/>
          </p:grpSpPr>
          <p:sp>
            <p:nvSpPr>
              <p:cNvPr id="35" name="Freeform 5"/>
              <p:cNvSpPr>
                <a:spLocks noEditPoints="1"/>
              </p:cNvSpPr>
              <p:nvPr/>
            </p:nvSpPr>
            <p:spPr bwMode="auto">
              <a:xfrm>
                <a:off x="781304" y="2855744"/>
                <a:ext cx="216000" cy="262437"/>
              </a:xfrm>
              <a:custGeom>
                <a:avLst/>
                <a:gdLst>
                  <a:gd name="T0" fmla="*/ 111 w 114"/>
                  <a:gd name="T1" fmla="*/ 119 h 148"/>
                  <a:gd name="T2" fmla="*/ 79 w 114"/>
                  <a:gd name="T3" fmla="*/ 48 h 148"/>
                  <a:gd name="T4" fmla="*/ 79 w 114"/>
                  <a:gd name="T5" fmla="*/ 22 h 148"/>
                  <a:gd name="T6" fmla="*/ 88 w 114"/>
                  <a:gd name="T7" fmla="*/ 11 h 148"/>
                  <a:gd name="T8" fmla="*/ 76 w 114"/>
                  <a:gd name="T9" fmla="*/ 0 h 148"/>
                  <a:gd name="T10" fmla="*/ 38 w 114"/>
                  <a:gd name="T11" fmla="*/ 0 h 148"/>
                  <a:gd name="T12" fmla="*/ 27 w 114"/>
                  <a:gd name="T13" fmla="*/ 11 h 148"/>
                  <a:gd name="T14" fmla="*/ 35 w 114"/>
                  <a:gd name="T15" fmla="*/ 22 h 148"/>
                  <a:gd name="T16" fmla="*/ 35 w 114"/>
                  <a:gd name="T17" fmla="*/ 48 h 148"/>
                  <a:gd name="T18" fmla="*/ 34 w 114"/>
                  <a:gd name="T19" fmla="*/ 50 h 148"/>
                  <a:gd name="T20" fmla="*/ 3 w 114"/>
                  <a:gd name="T21" fmla="*/ 119 h 148"/>
                  <a:gd name="T22" fmla="*/ 0 w 114"/>
                  <a:gd name="T23" fmla="*/ 131 h 148"/>
                  <a:gd name="T24" fmla="*/ 15 w 114"/>
                  <a:gd name="T25" fmla="*/ 148 h 148"/>
                  <a:gd name="T26" fmla="*/ 15 w 114"/>
                  <a:gd name="T27" fmla="*/ 148 h 148"/>
                  <a:gd name="T28" fmla="*/ 99 w 114"/>
                  <a:gd name="T29" fmla="*/ 148 h 148"/>
                  <a:gd name="T30" fmla="*/ 99 w 114"/>
                  <a:gd name="T31" fmla="*/ 148 h 148"/>
                  <a:gd name="T32" fmla="*/ 114 w 114"/>
                  <a:gd name="T33" fmla="*/ 131 h 148"/>
                  <a:gd name="T34" fmla="*/ 111 w 114"/>
                  <a:gd name="T35" fmla="*/ 119 h 148"/>
                  <a:gd name="T36" fmla="*/ 98 w 114"/>
                  <a:gd name="T37" fmla="*/ 139 h 148"/>
                  <a:gd name="T38" fmla="*/ 16 w 114"/>
                  <a:gd name="T39" fmla="*/ 139 h 148"/>
                  <a:gd name="T40" fmla="*/ 9 w 114"/>
                  <a:gd name="T41" fmla="*/ 131 h 148"/>
                  <a:gd name="T42" fmla="*/ 11 w 114"/>
                  <a:gd name="T43" fmla="*/ 123 h 148"/>
                  <a:gd name="T44" fmla="*/ 43 w 114"/>
                  <a:gd name="T45" fmla="*/ 50 h 148"/>
                  <a:gd name="T46" fmla="*/ 44 w 114"/>
                  <a:gd name="T47" fmla="*/ 50 h 148"/>
                  <a:gd name="T48" fmla="*/ 44 w 114"/>
                  <a:gd name="T49" fmla="*/ 49 h 148"/>
                  <a:gd name="T50" fmla="*/ 44 w 114"/>
                  <a:gd name="T51" fmla="*/ 16 h 148"/>
                  <a:gd name="T52" fmla="*/ 42 w 114"/>
                  <a:gd name="T53" fmla="*/ 14 h 148"/>
                  <a:gd name="T54" fmla="*/ 38 w 114"/>
                  <a:gd name="T55" fmla="*/ 14 h 148"/>
                  <a:gd name="T56" fmla="*/ 36 w 114"/>
                  <a:gd name="T57" fmla="*/ 11 h 148"/>
                  <a:gd name="T58" fmla="*/ 38 w 114"/>
                  <a:gd name="T59" fmla="*/ 8 h 148"/>
                  <a:gd name="T60" fmla="*/ 76 w 114"/>
                  <a:gd name="T61" fmla="*/ 8 h 148"/>
                  <a:gd name="T62" fmla="*/ 79 w 114"/>
                  <a:gd name="T63" fmla="*/ 11 h 148"/>
                  <a:gd name="T64" fmla="*/ 76 w 114"/>
                  <a:gd name="T65" fmla="*/ 14 h 148"/>
                  <a:gd name="T66" fmla="*/ 72 w 114"/>
                  <a:gd name="T67" fmla="*/ 14 h 148"/>
                  <a:gd name="T68" fmla="*/ 70 w 114"/>
                  <a:gd name="T69" fmla="*/ 16 h 148"/>
                  <a:gd name="T70" fmla="*/ 70 w 114"/>
                  <a:gd name="T71" fmla="*/ 49 h 148"/>
                  <a:gd name="T72" fmla="*/ 71 w 114"/>
                  <a:gd name="T73" fmla="*/ 50 h 148"/>
                  <a:gd name="T74" fmla="*/ 71 w 114"/>
                  <a:gd name="T75" fmla="*/ 50 h 148"/>
                  <a:gd name="T76" fmla="*/ 103 w 114"/>
                  <a:gd name="T77" fmla="*/ 123 h 148"/>
                  <a:gd name="T78" fmla="*/ 105 w 114"/>
                  <a:gd name="T79" fmla="*/ 131 h 148"/>
                  <a:gd name="T80" fmla="*/ 98 w 114"/>
                  <a:gd name="T81" fmla="*/ 139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14" h="148">
                    <a:moveTo>
                      <a:pt x="111" y="119"/>
                    </a:moveTo>
                    <a:cubicBezTo>
                      <a:pt x="103" y="102"/>
                      <a:pt x="83" y="57"/>
                      <a:pt x="79" y="48"/>
                    </a:cubicBezTo>
                    <a:cubicBezTo>
                      <a:pt x="79" y="22"/>
                      <a:pt x="79" y="22"/>
                      <a:pt x="79" y="22"/>
                    </a:cubicBezTo>
                    <a:cubicBezTo>
                      <a:pt x="84" y="21"/>
                      <a:pt x="88" y="16"/>
                      <a:pt x="88" y="11"/>
                    </a:cubicBezTo>
                    <a:cubicBezTo>
                      <a:pt x="88" y="5"/>
                      <a:pt x="83" y="0"/>
                      <a:pt x="76" y="0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32" y="0"/>
                      <a:pt x="27" y="5"/>
                      <a:pt x="27" y="11"/>
                    </a:cubicBezTo>
                    <a:cubicBezTo>
                      <a:pt x="27" y="16"/>
                      <a:pt x="30" y="21"/>
                      <a:pt x="35" y="22"/>
                    </a:cubicBezTo>
                    <a:cubicBezTo>
                      <a:pt x="35" y="48"/>
                      <a:pt x="35" y="48"/>
                      <a:pt x="35" y="48"/>
                    </a:cubicBezTo>
                    <a:cubicBezTo>
                      <a:pt x="34" y="50"/>
                      <a:pt x="34" y="50"/>
                      <a:pt x="34" y="50"/>
                    </a:cubicBezTo>
                    <a:cubicBezTo>
                      <a:pt x="28" y="63"/>
                      <a:pt x="11" y="103"/>
                      <a:pt x="3" y="119"/>
                    </a:cubicBezTo>
                    <a:cubicBezTo>
                      <a:pt x="1" y="124"/>
                      <a:pt x="0" y="128"/>
                      <a:pt x="0" y="131"/>
                    </a:cubicBezTo>
                    <a:cubicBezTo>
                      <a:pt x="1" y="143"/>
                      <a:pt x="11" y="147"/>
                      <a:pt x="15" y="148"/>
                    </a:cubicBezTo>
                    <a:cubicBezTo>
                      <a:pt x="15" y="148"/>
                      <a:pt x="15" y="148"/>
                      <a:pt x="15" y="148"/>
                    </a:cubicBezTo>
                    <a:cubicBezTo>
                      <a:pt x="99" y="148"/>
                      <a:pt x="99" y="148"/>
                      <a:pt x="99" y="148"/>
                    </a:cubicBezTo>
                    <a:cubicBezTo>
                      <a:pt x="99" y="148"/>
                      <a:pt x="99" y="148"/>
                      <a:pt x="99" y="148"/>
                    </a:cubicBezTo>
                    <a:cubicBezTo>
                      <a:pt x="100" y="148"/>
                      <a:pt x="114" y="146"/>
                      <a:pt x="114" y="131"/>
                    </a:cubicBezTo>
                    <a:cubicBezTo>
                      <a:pt x="114" y="128"/>
                      <a:pt x="113" y="124"/>
                      <a:pt x="111" y="119"/>
                    </a:cubicBezTo>
                    <a:close/>
                    <a:moveTo>
                      <a:pt x="98" y="139"/>
                    </a:moveTo>
                    <a:cubicBezTo>
                      <a:pt x="16" y="139"/>
                      <a:pt x="16" y="139"/>
                      <a:pt x="16" y="139"/>
                    </a:cubicBezTo>
                    <a:cubicBezTo>
                      <a:pt x="14" y="139"/>
                      <a:pt x="9" y="137"/>
                      <a:pt x="9" y="131"/>
                    </a:cubicBezTo>
                    <a:cubicBezTo>
                      <a:pt x="9" y="129"/>
                      <a:pt x="10" y="126"/>
                      <a:pt x="11" y="123"/>
                    </a:cubicBezTo>
                    <a:cubicBezTo>
                      <a:pt x="20" y="103"/>
                      <a:pt x="43" y="51"/>
                      <a:pt x="43" y="50"/>
                    </a:cubicBezTo>
                    <a:cubicBezTo>
                      <a:pt x="44" y="50"/>
                      <a:pt x="44" y="50"/>
                      <a:pt x="44" y="50"/>
                    </a:cubicBezTo>
                    <a:cubicBezTo>
                      <a:pt x="44" y="49"/>
                      <a:pt x="44" y="49"/>
                      <a:pt x="44" y="49"/>
                    </a:cubicBezTo>
                    <a:cubicBezTo>
                      <a:pt x="44" y="16"/>
                      <a:pt x="44" y="16"/>
                      <a:pt x="44" y="16"/>
                    </a:cubicBezTo>
                    <a:cubicBezTo>
                      <a:pt x="44" y="15"/>
                      <a:pt x="43" y="14"/>
                      <a:pt x="42" y="14"/>
                    </a:cubicBezTo>
                    <a:cubicBezTo>
                      <a:pt x="38" y="14"/>
                      <a:pt x="38" y="14"/>
                      <a:pt x="38" y="14"/>
                    </a:cubicBezTo>
                    <a:cubicBezTo>
                      <a:pt x="37" y="14"/>
                      <a:pt x="36" y="13"/>
                      <a:pt x="36" y="11"/>
                    </a:cubicBezTo>
                    <a:cubicBezTo>
                      <a:pt x="36" y="10"/>
                      <a:pt x="37" y="8"/>
                      <a:pt x="38" y="8"/>
                    </a:cubicBezTo>
                    <a:cubicBezTo>
                      <a:pt x="76" y="8"/>
                      <a:pt x="76" y="8"/>
                      <a:pt x="76" y="8"/>
                    </a:cubicBezTo>
                    <a:cubicBezTo>
                      <a:pt x="78" y="8"/>
                      <a:pt x="79" y="10"/>
                      <a:pt x="79" y="11"/>
                    </a:cubicBezTo>
                    <a:cubicBezTo>
                      <a:pt x="79" y="13"/>
                      <a:pt x="78" y="14"/>
                      <a:pt x="76" y="14"/>
                    </a:cubicBezTo>
                    <a:cubicBezTo>
                      <a:pt x="72" y="14"/>
                      <a:pt x="72" y="14"/>
                      <a:pt x="72" y="14"/>
                    </a:cubicBezTo>
                    <a:cubicBezTo>
                      <a:pt x="71" y="14"/>
                      <a:pt x="70" y="15"/>
                      <a:pt x="70" y="16"/>
                    </a:cubicBezTo>
                    <a:cubicBezTo>
                      <a:pt x="70" y="49"/>
                      <a:pt x="70" y="49"/>
                      <a:pt x="70" y="49"/>
                    </a:cubicBezTo>
                    <a:cubicBezTo>
                      <a:pt x="70" y="49"/>
                      <a:pt x="70" y="50"/>
                      <a:pt x="71" y="50"/>
                    </a:cubicBezTo>
                    <a:cubicBezTo>
                      <a:pt x="71" y="50"/>
                      <a:pt x="71" y="50"/>
                      <a:pt x="71" y="50"/>
                    </a:cubicBezTo>
                    <a:cubicBezTo>
                      <a:pt x="71" y="51"/>
                      <a:pt x="94" y="103"/>
                      <a:pt x="103" y="123"/>
                    </a:cubicBezTo>
                    <a:cubicBezTo>
                      <a:pt x="104" y="126"/>
                      <a:pt x="105" y="129"/>
                      <a:pt x="105" y="131"/>
                    </a:cubicBezTo>
                    <a:cubicBezTo>
                      <a:pt x="105" y="137"/>
                      <a:pt x="101" y="139"/>
                      <a:pt x="98" y="139"/>
                    </a:cubicBezTo>
                    <a:close/>
                  </a:path>
                </a:pathLst>
              </a:custGeom>
              <a:grpFill/>
              <a:ln w="19050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" name="Oval 6"/>
              <p:cNvSpPr>
                <a:spLocks noChangeArrowheads="1"/>
              </p:cNvSpPr>
              <p:nvPr/>
            </p:nvSpPr>
            <p:spPr bwMode="auto">
              <a:xfrm>
                <a:off x="887094" y="2794181"/>
                <a:ext cx="44647" cy="41732"/>
              </a:xfrm>
              <a:prstGeom prst="ellipse">
                <a:avLst/>
              </a:prstGeom>
              <a:grpFill/>
              <a:ln w="19050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34" name="梯形 33"/>
            <p:cNvSpPr/>
            <p:nvPr/>
          </p:nvSpPr>
          <p:spPr>
            <a:xfrm>
              <a:off x="3418514" y="2895601"/>
              <a:ext cx="329671" cy="170616"/>
            </a:xfrm>
            <a:prstGeom prst="trapezoid">
              <a:avLst>
                <a:gd name="adj" fmla="val 4536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7" name="Freeform 8"/>
          <p:cNvSpPr>
            <a:spLocks noEditPoints="1"/>
          </p:cNvSpPr>
          <p:nvPr userDrawn="1"/>
        </p:nvSpPr>
        <p:spPr bwMode="auto">
          <a:xfrm>
            <a:off x="305617" y="3617002"/>
            <a:ext cx="1178719" cy="1222772"/>
          </a:xfrm>
          <a:custGeom>
            <a:avLst/>
            <a:gdLst>
              <a:gd name="T0" fmla="*/ 862 w 990"/>
              <a:gd name="T1" fmla="*/ 211 h 1027"/>
              <a:gd name="T2" fmla="*/ 672 w 990"/>
              <a:gd name="T3" fmla="*/ 453 h 1027"/>
              <a:gd name="T4" fmla="*/ 696 w 990"/>
              <a:gd name="T5" fmla="*/ 517 h 1027"/>
              <a:gd name="T6" fmla="*/ 694 w 990"/>
              <a:gd name="T7" fmla="*/ 564 h 1027"/>
              <a:gd name="T8" fmla="*/ 647 w 990"/>
              <a:gd name="T9" fmla="*/ 628 h 1027"/>
              <a:gd name="T10" fmla="*/ 599 w 990"/>
              <a:gd name="T11" fmla="*/ 658 h 1027"/>
              <a:gd name="T12" fmla="*/ 539 w 990"/>
              <a:gd name="T13" fmla="*/ 706 h 1027"/>
              <a:gd name="T14" fmla="*/ 523 w 990"/>
              <a:gd name="T15" fmla="*/ 764 h 1027"/>
              <a:gd name="T16" fmla="*/ 503 w 990"/>
              <a:gd name="T17" fmla="*/ 875 h 1027"/>
              <a:gd name="T18" fmla="*/ 463 w 990"/>
              <a:gd name="T19" fmla="*/ 949 h 1027"/>
              <a:gd name="T20" fmla="*/ 373 w 990"/>
              <a:gd name="T21" fmla="*/ 1015 h 1027"/>
              <a:gd name="T22" fmla="*/ 274 w 990"/>
              <a:gd name="T23" fmla="*/ 1025 h 1027"/>
              <a:gd name="T24" fmla="*/ 172 w 990"/>
              <a:gd name="T25" fmla="*/ 987 h 1027"/>
              <a:gd name="T26" fmla="*/ 84 w 990"/>
              <a:gd name="T27" fmla="*/ 915 h 1027"/>
              <a:gd name="T28" fmla="*/ 22 w 990"/>
              <a:gd name="T29" fmla="*/ 822 h 1027"/>
              <a:gd name="T30" fmla="*/ 0 w 990"/>
              <a:gd name="T31" fmla="*/ 720 h 1027"/>
              <a:gd name="T32" fmla="*/ 30 w 990"/>
              <a:gd name="T33" fmla="*/ 622 h 1027"/>
              <a:gd name="T34" fmla="*/ 96 w 990"/>
              <a:gd name="T35" fmla="*/ 558 h 1027"/>
              <a:gd name="T36" fmla="*/ 180 w 990"/>
              <a:gd name="T37" fmla="*/ 519 h 1027"/>
              <a:gd name="T38" fmla="*/ 280 w 990"/>
              <a:gd name="T39" fmla="*/ 499 h 1027"/>
              <a:gd name="T40" fmla="*/ 328 w 990"/>
              <a:gd name="T41" fmla="*/ 461 h 1027"/>
              <a:gd name="T42" fmla="*/ 355 w 990"/>
              <a:gd name="T43" fmla="*/ 401 h 1027"/>
              <a:gd name="T44" fmla="*/ 407 w 990"/>
              <a:gd name="T45" fmla="*/ 331 h 1027"/>
              <a:gd name="T46" fmla="*/ 457 w 990"/>
              <a:gd name="T47" fmla="*/ 311 h 1027"/>
              <a:gd name="T48" fmla="*/ 511 w 990"/>
              <a:gd name="T49" fmla="*/ 319 h 1027"/>
              <a:gd name="T50" fmla="*/ 447 w 990"/>
              <a:gd name="T51" fmla="*/ 493 h 1027"/>
              <a:gd name="T52" fmla="*/ 780 w 990"/>
              <a:gd name="T53" fmla="*/ 136 h 1027"/>
              <a:gd name="T54" fmla="*/ 172 w 990"/>
              <a:gd name="T55" fmla="*/ 684 h 1027"/>
              <a:gd name="T56" fmla="*/ 172 w 990"/>
              <a:gd name="T57" fmla="*/ 684 h 1027"/>
              <a:gd name="T58" fmla="*/ 415 w 990"/>
              <a:gd name="T59" fmla="*/ 566 h 1027"/>
              <a:gd name="T60" fmla="*/ 361 w 990"/>
              <a:gd name="T61" fmla="*/ 552 h 1027"/>
              <a:gd name="T62" fmla="*/ 292 w 990"/>
              <a:gd name="T63" fmla="*/ 582 h 1027"/>
              <a:gd name="T64" fmla="*/ 268 w 990"/>
              <a:gd name="T65" fmla="*/ 634 h 1027"/>
              <a:gd name="T66" fmla="*/ 274 w 990"/>
              <a:gd name="T67" fmla="*/ 690 h 1027"/>
              <a:gd name="T68" fmla="*/ 312 w 990"/>
              <a:gd name="T69" fmla="*/ 736 h 1027"/>
              <a:gd name="T70" fmla="*/ 367 w 990"/>
              <a:gd name="T71" fmla="*/ 750 h 1027"/>
              <a:gd name="T72" fmla="*/ 435 w 990"/>
              <a:gd name="T73" fmla="*/ 718 h 1027"/>
              <a:gd name="T74" fmla="*/ 461 w 990"/>
              <a:gd name="T75" fmla="*/ 668 h 1027"/>
              <a:gd name="T76" fmla="*/ 455 w 990"/>
              <a:gd name="T77" fmla="*/ 610 h 1027"/>
              <a:gd name="T78" fmla="*/ 429 w 990"/>
              <a:gd name="T79" fmla="*/ 650 h 1027"/>
              <a:gd name="T80" fmla="*/ 417 w 990"/>
              <a:gd name="T81" fmla="*/ 614 h 1027"/>
              <a:gd name="T82" fmla="*/ 387 w 990"/>
              <a:gd name="T83" fmla="*/ 590 h 1027"/>
              <a:gd name="T84" fmla="*/ 349 w 990"/>
              <a:gd name="T85" fmla="*/ 588 h 1027"/>
              <a:gd name="T86" fmla="*/ 318 w 990"/>
              <a:gd name="T87" fmla="*/ 606 h 1027"/>
              <a:gd name="T88" fmla="*/ 300 w 990"/>
              <a:gd name="T89" fmla="*/ 652 h 1027"/>
              <a:gd name="T90" fmla="*/ 312 w 990"/>
              <a:gd name="T91" fmla="*/ 688 h 1027"/>
              <a:gd name="T92" fmla="*/ 341 w 990"/>
              <a:gd name="T93" fmla="*/ 712 h 1027"/>
              <a:gd name="T94" fmla="*/ 379 w 990"/>
              <a:gd name="T95" fmla="*/ 714 h 1027"/>
              <a:gd name="T96" fmla="*/ 411 w 990"/>
              <a:gd name="T97" fmla="*/ 696 h 1027"/>
              <a:gd name="T98" fmla="*/ 429 w 990"/>
              <a:gd name="T99" fmla="*/ 650 h 10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990" h="1027">
                <a:moveTo>
                  <a:pt x="922" y="0"/>
                </a:moveTo>
                <a:lnTo>
                  <a:pt x="990" y="64"/>
                </a:lnTo>
                <a:lnTo>
                  <a:pt x="986" y="98"/>
                </a:lnTo>
                <a:lnTo>
                  <a:pt x="862" y="211"/>
                </a:lnTo>
                <a:lnTo>
                  <a:pt x="852" y="203"/>
                </a:lnTo>
                <a:lnTo>
                  <a:pt x="653" y="423"/>
                </a:lnTo>
                <a:lnTo>
                  <a:pt x="653" y="423"/>
                </a:lnTo>
                <a:lnTo>
                  <a:pt x="672" y="453"/>
                </a:lnTo>
                <a:lnTo>
                  <a:pt x="680" y="469"/>
                </a:lnTo>
                <a:lnTo>
                  <a:pt x="688" y="485"/>
                </a:lnTo>
                <a:lnTo>
                  <a:pt x="692" y="501"/>
                </a:lnTo>
                <a:lnTo>
                  <a:pt x="696" y="517"/>
                </a:lnTo>
                <a:lnTo>
                  <a:pt x="698" y="530"/>
                </a:lnTo>
                <a:lnTo>
                  <a:pt x="698" y="546"/>
                </a:lnTo>
                <a:lnTo>
                  <a:pt x="698" y="546"/>
                </a:lnTo>
                <a:lnTo>
                  <a:pt x="694" y="564"/>
                </a:lnTo>
                <a:lnTo>
                  <a:pt x="688" y="582"/>
                </a:lnTo>
                <a:lnTo>
                  <a:pt x="676" y="598"/>
                </a:lnTo>
                <a:lnTo>
                  <a:pt x="663" y="614"/>
                </a:lnTo>
                <a:lnTo>
                  <a:pt x="647" y="628"/>
                </a:lnTo>
                <a:lnTo>
                  <a:pt x="631" y="640"/>
                </a:lnTo>
                <a:lnTo>
                  <a:pt x="615" y="650"/>
                </a:lnTo>
                <a:lnTo>
                  <a:pt x="599" y="658"/>
                </a:lnTo>
                <a:lnTo>
                  <a:pt x="599" y="658"/>
                </a:lnTo>
                <a:lnTo>
                  <a:pt x="577" y="670"/>
                </a:lnTo>
                <a:lnTo>
                  <a:pt x="561" y="680"/>
                </a:lnTo>
                <a:lnTo>
                  <a:pt x="549" y="692"/>
                </a:lnTo>
                <a:lnTo>
                  <a:pt x="539" y="706"/>
                </a:lnTo>
                <a:lnTo>
                  <a:pt x="533" y="718"/>
                </a:lnTo>
                <a:lnTo>
                  <a:pt x="527" y="732"/>
                </a:lnTo>
                <a:lnTo>
                  <a:pt x="525" y="748"/>
                </a:lnTo>
                <a:lnTo>
                  <a:pt x="523" y="764"/>
                </a:lnTo>
                <a:lnTo>
                  <a:pt x="519" y="798"/>
                </a:lnTo>
                <a:lnTo>
                  <a:pt x="515" y="834"/>
                </a:lnTo>
                <a:lnTo>
                  <a:pt x="509" y="856"/>
                </a:lnTo>
                <a:lnTo>
                  <a:pt x="503" y="875"/>
                </a:lnTo>
                <a:lnTo>
                  <a:pt x="493" y="897"/>
                </a:lnTo>
                <a:lnTo>
                  <a:pt x="481" y="921"/>
                </a:lnTo>
                <a:lnTo>
                  <a:pt x="481" y="921"/>
                </a:lnTo>
                <a:lnTo>
                  <a:pt x="463" y="949"/>
                </a:lnTo>
                <a:lnTo>
                  <a:pt x="443" y="971"/>
                </a:lnTo>
                <a:lnTo>
                  <a:pt x="421" y="991"/>
                </a:lnTo>
                <a:lnTo>
                  <a:pt x="397" y="1005"/>
                </a:lnTo>
                <a:lnTo>
                  <a:pt x="373" y="1015"/>
                </a:lnTo>
                <a:lnTo>
                  <a:pt x="349" y="1023"/>
                </a:lnTo>
                <a:lnTo>
                  <a:pt x="324" y="1027"/>
                </a:lnTo>
                <a:lnTo>
                  <a:pt x="300" y="1027"/>
                </a:lnTo>
                <a:lnTo>
                  <a:pt x="274" y="1025"/>
                </a:lnTo>
                <a:lnTo>
                  <a:pt x="248" y="1019"/>
                </a:lnTo>
                <a:lnTo>
                  <a:pt x="222" y="1011"/>
                </a:lnTo>
                <a:lnTo>
                  <a:pt x="196" y="999"/>
                </a:lnTo>
                <a:lnTo>
                  <a:pt x="172" y="987"/>
                </a:lnTo>
                <a:lnTo>
                  <a:pt x="148" y="971"/>
                </a:lnTo>
                <a:lnTo>
                  <a:pt x="126" y="955"/>
                </a:lnTo>
                <a:lnTo>
                  <a:pt x="104" y="935"/>
                </a:lnTo>
                <a:lnTo>
                  <a:pt x="84" y="915"/>
                </a:lnTo>
                <a:lnTo>
                  <a:pt x="66" y="893"/>
                </a:lnTo>
                <a:lnTo>
                  <a:pt x="48" y="871"/>
                </a:lnTo>
                <a:lnTo>
                  <a:pt x="34" y="848"/>
                </a:lnTo>
                <a:lnTo>
                  <a:pt x="22" y="822"/>
                </a:lnTo>
                <a:lnTo>
                  <a:pt x="12" y="798"/>
                </a:lnTo>
                <a:lnTo>
                  <a:pt x="6" y="772"/>
                </a:lnTo>
                <a:lnTo>
                  <a:pt x="2" y="746"/>
                </a:lnTo>
                <a:lnTo>
                  <a:pt x="0" y="720"/>
                </a:lnTo>
                <a:lnTo>
                  <a:pt x="2" y="696"/>
                </a:lnTo>
                <a:lnTo>
                  <a:pt x="8" y="670"/>
                </a:lnTo>
                <a:lnTo>
                  <a:pt x="18" y="646"/>
                </a:lnTo>
                <a:lnTo>
                  <a:pt x="30" y="622"/>
                </a:lnTo>
                <a:lnTo>
                  <a:pt x="48" y="600"/>
                </a:lnTo>
                <a:lnTo>
                  <a:pt x="70" y="578"/>
                </a:lnTo>
                <a:lnTo>
                  <a:pt x="96" y="558"/>
                </a:lnTo>
                <a:lnTo>
                  <a:pt x="96" y="558"/>
                </a:lnTo>
                <a:lnTo>
                  <a:pt x="118" y="544"/>
                </a:lnTo>
                <a:lnTo>
                  <a:pt x="140" y="534"/>
                </a:lnTo>
                <a:lnTo>
                  <a:pt x="160" y="527"/>
                </a:lnTo>
                <a:lnTo>
                  <a:pt x="180" y="519"/>
                </a:lnTo>
                <a:lnTo>
                  <a:pt x="218" y="511"/>
                </a:lnTo>
                <a:lnTo>
                  <a:pt x="250" y="507"/>
                </a:lnTo>
                <a:lnTo>
                  <a:pt x="266" y="503"/>
                </a:lnTo>
                <a:lnTo>
                  <a:pt x="280" y="499"/>
                </a:lnTo>
                <a:lnTo>
                  <a:pt x="292" y="493"/>
                </a:lnTo>
                <a:lnTo>
                  <a:pt x="306" y="485"/>
                </a:lnTo>
                <a:lnTo>
                  <a:pt x="318" y="473"/>
                </a:lnTo>
                <a:lnTo>
                  <a:pt x="328" y="461"/>
                </a:lnTo>
                <a:lnTo>
                  <a:pt x="337" y="443"/>
                </a:lnTo>
                <a:lnTo>
                  <a:pt x="347" y="423"/>
                </a:lnTo>
                <a:lnTo>
                  <a:pt x="347" y="423"/>
                </a:lnTo>
                <a:lnTo>
                  <a:pt x="355" y="401"/>
                </a:lnTo>
                <a:lnTo>
                  <a:pt x="365" y="381"/>
                </a:lnTo>
                <a:lnTo>
                  <a:pt x="377" y="363"/>
                </a:lnTo>
                <a:lnTo>
                  <a:pt x="391" y="345"/>
                </a:lnTo>
                <a:lnTo>
                  <a:pt x="407" y="331"/>
                </a:lnTo>
                <a:lnTo>
                  <a:pt x="425" y="321"/>
                </a:lnTo>
                <a:lnTo>
                  <a:pt x="435" y="317"/>
                </a:lnTo>
                <a:lnTo>
                  <a:pt x="445" y="313"/>
                </a:lnTo>
                <a:lnTo>
                  <a:pt x="457" y="311"/>
                </a:lnTo>
                <a:lnTo>
                  <a:pt x="469" y="311"/>
                </a:lnTo>
                <a:lnTo>
                  <a:pt x="469" y="311"/>
                </a:lnTo>
                <a:lnTo>
                  <a:pt x="489" y="313"/>
                </a:lnTo>
                <a:lnTo>
                  <a:pt x="511" y="319"/>
                </a:lnTo>
                <a:lnTo>
                  <a:pt x="533" y="327"/>
                </a:lnTo>
                <a:lnTo>
                  <a:pt x="553" y="337"/>
                </a:lnTo>
                <a:lnTo>
                  <a:pt x="437" y="483"/>
                </a:lnTo>
                <a:lnTo>
                  <a:pt x="447" y="493"/>
                </a:lnTo>
                <a:lnTo>
                  <a:pt x="583" y="357"/>
                </a:lnTo>
                <a:lnTo>
                  <a:pt x="583" y="357"/>
                </a:lnTo>
                <a:lnTo>
                  <a:pt x="792" y="146"/>
                </a:lnTo>
                <a:lnTo>
                  <a:pt x="780" y="136"/>
                </a:lnTo>
                <a:lnTo>
                  <a:pt x="890" y="6"/>
                </a:lnTo>
                <a:lnTo>
                  <a:pt x="922" y="0"/>
                </a:lnTo>
                <a:lnTo>
                  <a:pt x="922" y="0"/>
                </a:lnTo>
                <a:close/>
                <a:moveTo>
                  <a:pt x="172" y="684"/>
                </a:moveTo>
                <a:lnTo>
                  <a:pt x="142" y="718"/>
                </a:lnTo>
                <a:lnTo>
                  <a:pt x="322" y="885"/>
                </a:lnTo>
                <a:lnTo>
                  <a:pt x="351" y="854"/>
                </a:lnTo>
                <a:lnTo>
                  <a:pt x="172" y="684"/>
                </a:lnTo>
                <a:lnTo>
                  <a:pt x="172" y="684"/>
                </a:lnTo>
                <a:close/>
                <a:moveTo>
                  <a:pt x="431" y="578"/>
                </a:moveTo>
                <a:lnTo>
                  <a:pt x="431" y="578"/>
                </a:lnTo>
                <a:lnTo>
                  <a:pt x="415" y="566"/>
                </a:lnTo>
                <a:lnTo>
                  <a:pt x="399" y="558"/>
                </a:lnTo>
                <a:lnTo>
                  <a:pt x="379" y="554"/>
                </a:lnTo>
                <a:lnTo>
                  <a:pt x="361" y="552"/>
                </a:lnTo>
                <a:lnTo>
                  <a:pt x="361" y="552"/>
                </a:lnTo>
                <a:lnTo>
                  <a:pt x="343" y="554"/>
                </a:lnTo>
                <a:lnTo>
                  <a:pt x="324" y="560"/>
                </a:lnTo>
                <a:lnTo>
                  <a:pt x="308" y="570"/>
                </a:lnTo>
                <a:lnTo>
                  <a:pt x="292" y="582"/>
                </a:lnTo>
                <a:lnTo>
                  <a:pt x="292" y="582"/>
                </a:lnTo>
                <a:lnTo>
                  <a:pt x="280" y="598"/>
                </a:lnTo>
                <a:lnTo>
                  <a:pt x="272" y="616"/>
                </a:lnTo>
                <a:lnTo>
                  <a:pt x="268" y="634"/>
                </a:lnTo>
                <a:lnTo>
                  <a:pt x="266" y="654"/>
                </a:lnTo>
                <a:lnTo>
                  <a:pt x="266" y="654"/>
                </a:lnTo>
                <a:lnTo>
                  <a:pt x="268" y="672"/>
                </a:lnTo>
                <a:lnTo>
                  <a:pt x="274" y="690"/>
                </a:lnTo>
                <a:lnTo>
                  <a:pt x="284" y="708"/>
                </a:lnTo>
                <a:lnTo>
                  <a:pt x="296" y="724"/>
                </a:lnTo>
                <a:lnTo>
                  <a:pt x="296" y="724"/>
                </a:lnTo>
                <a:lnTo>
                  <a:pt x="312" y="736"/>
                </a:lnTo>
                <a:lnTo>
                  <a:pt x="330" y="744"/>
                </a:lnTo>
                <a:lnTo>
                  <a:pt x="347" y="748"/>
                </a:lnTo>
                <a:lnTo>
                  <a:pt x="367" y="750"/>
                </a:lnTo>
                <a:lnTo>
                  <a:pt x="367" y="750"/>
                </a:lnTo>
                <a:lnTo>
                  <a:pt x="385" y="748"/>
                </a:lnTo>
                <a:lnTo>
                  <a:pt x="403" y="742"/>
                </a:lnTo>
                <a:lnTo>
                  <a:pt x="421" y="732"/>
                </a:lnTo>
                <a:lnTo>
                  <a:pt x="435" y="718"/>
                </a:lnTo>
                <a:lnTo>
                  <a:pt x="435" y="718"/>
                </a:lnTo>
                <a:lnTo>
                  <a:pt x="449" y="704"/>
                </a:lnTo>
                <a:lnTo>
                  <a:pt x="457" y="686"/>
                </a:lnTo>
                <a:lnTo>
                  <a:pt x="461" y="668"/>
                </a:lnTo>
                <a:lnTo>
                  <a:pt x="463" y="648"/>
                </a:lnTo>
                <a:lnTo>
                  <a:pt x="463" y="648"/>
                </a:lnTo>
                <a:lnTo>
                  <a:pt x="461" y="630"/>
                </a:lnTo>
                <a:lnTo>
                  <a:pt x="455" y="610"/>
                </a:lnTo>
                <a:lnTo>
                  <a:pt x="445" y="594"/>
                </a:lnTo>
                <a:lnTo>
                  <a:pt x="431" y="578"/>
                </a:lnTo>
                <a:lnTo>
                  <a:pt x="431" y="578"/>
                </a:lnTo>
                <a:close/>
                <a:moveTo>
                  <a:pt x="429" y="650"/>
                </a:moveTo>
                <a:lnTo>
                  <a:pt x="429" y="650"/>
                </a:lnTo>
                <a:lnTo>
                  <a:pt x="427" y="636"/>
                </a:lnTo>
                <a:lnTo>
                  <a:pt x="423" y="624"/>
                </a:lnTo>
                <a:lnTo>
                  <a:pt x="417" y="614"/>
                </a:lnTo>
                <a:lnTo>
                  <a:pt x="409" y="604"/>
                </a:lnTo>
                <a:lnTo>
                  <a:pt x="409" y="604"/>
                </a:lnTo>
                <a:lnTo>
                  <a:pt x="399" y="596"/>
                </a:lnTo>
                <a:lnTo>
                  <a:pt x="387" y="590"/>
                </a:lnTo>
                <a:lnTo>
                  <a:pt x="375" y="586"/>
                </a:lnTo>
                <a:lnTo>
                  <a:pt x="361" y="586"/>
                </a:lnTo>
                <a:lnTo>
                  <a:pt x="361" y="586"/>
                </a:lnTo>
                <a:lnTo>
                  <a:pt x="349" y="588"/>
                </a:lnTo>
                <a:lnTo>
                  <a:pt x="337" y="592"/>
                </a:lnTo>
                <a:lnTo>
                  <a:pt x="328" y="598"/>
                </a:lnTo>
                <a:lnTo>
                  <a:pt x="318" y="606"/>
                </a:lnTo>
                <a:lnTo>
                  <a:pt x="318" y="606"/>
                </a:lnTo>
                <a:lnTo>
                  <a:pt x="310" y="616"/>
                </a:lnTo>
                <a:lnTo>
                  <a:pt x="304" y="628"/>
                </a:lnTo>
                <a:lnTo>
                  <a:pt x="300" y="640"/>
                </a:lnTo>
                <a:lnTo>
                  <a:pt x="300" y="652"/>
                </a:lnTo>
                <a:lnTo>
                  <a:pt x="300" y="652"/>
                </a:lnTo>
                <a:lnTo>
                  <a:pt x="302" y="666"/>
                </a:lnTo>
                <a:lnTo>
                  <a:pt x="306" y="678"/>
                </a:lnTo>
                <a:lnTo>
                  <a:pt x="312" y="688"/>
                </a:lnTo>
                <a:lnTo>
                  <a:pt x="320" y="698"/>
                </a:lnTo>
                <a:lnTo>
                  <a:pt x="320" y="698"/>
                </a:lnTo>
                <a:lnTo>
                  <a:pt x="330" y="706"/>
                </a:lnTo>
                <a:lnTo>
                  <a:pt x="341" y="712"/>
                </a:lnTo>
                <a:lnTo>
                  <a:pt x="353" y="716"/>
                </a:lnTo>
                <a:lnTo>
                  <a:pt x="365" y="716"/>
                </a:lnTo>
                <a:lnTo>
                  <a:pt x="365" y="716"/>
                </a:lnTo>
                <a:lnTo>
                  <a:pt x="379" y="714"/>
                </a:lnTo>
                <a:lnTo>
                  <a:pt x="391" y="710"/>
                </a:lnTo>
                <a:lnTo>
                  <a:pt x="401" y="704"/>
                </a:lnTo>
                <a:lnTo>
                  <a:pt x="411" y="696"/>
                </a:lnTo>
                <a:lnTo>
                  <a:pt x="411" y="696"/>
                </a:lnTo>
                <a:lnTo>
                  <a:pt x="419" y="686"/>
                </a:lnTo>
                <a:lnTo>
                  <a:pt x="425" y="674"/>
                </a:lnTo>
                <a:lnTo>
                  <a:pt x="429" y="662"/>
                </a:lnTo>
                <a:lnTo>
                  <a:pt x="429" y="650"/>
                </a:lnTo>
                <a:lnTo>
                  <a:pt x="429" y="65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8" name="任意多边形 37"/>
          <p:cNvSpPr/>
          <p:nvPr userDrawn="1"/>
        </p:nvSpPr>
        <p:spPr>
          <a:xfrm rot="18825554">
            <a:off x="8467721" y="3089298"/>
            <a:ext cx="263904" cy="511225"/>
          </a:xfrm>
          <a:custGeom>
            <a:avLst/>
            <a:gdLst>
              <a:gd name="connsiteX0" fmla="*/ 235173 w 469026"/>
              <a:gd name="connsiteY0" fmla="*/ 732025 h 908580"/>
              <a:gd name="connsiteX1" fmla="*/ 181173 w 469026"/>
              <a:gd name="connsiteY1" fmla="*/ 786025 h 908580"/>
              <a:gd name="connsiteX2" fmla="*/ 235173 w 469026"/>
              <a:gd name="connsiteY2" fmla="*/ 840025 h 908580"/>
              <a:gd name="connsiteX3" fmla="*/ 289173 w 469026"/>
              <a:gd name="connsiteY3" fmla="*/ 786025 h 908580"/>
              <a:gd name="connsiteX4" fmla="*/ 235173 w 469026"/>
              <a:gd name="connsiteY4" fmla="*/ 732025 h 908580"/>
              <a:gd name="connsiteX5" fmla="*/ 350586 w 469026"/>
              <a:gd name="connsiteY5" fmla="*/ 0 h 908580"/>
              <a:gd name="connsiteX6" fmla="*/ 400339 w 469026"/>
              <a:gd name="connsiteY6" fmla="*/ 33544 h 908580"/>
              <a:gd name="connsiteX7" fmla="*/ 469026 w 469026"/>
              <a:gd name="connsiteY7" fmla="*/ 199370 h 908580"/>
              <a:gd name="connsiteX8" fmla="*/ 400339 w 469026"/>
              <a:gd name="connsiteY8" fmla="*/ 365196 h 908580"/>
              <a:gd name="connsiteX9" fmla="*/ 350984 w 469026"/>
              <a:gd name="connsiteY9" fmla="*/ 398472 h 908580"/>
              <a:gd name="connsiteX10" fmla="*/ 350984 w 469026"/>
              <a:gd name="connsiteY10" fmla="*/ 792110 h 908580"/>
              <a:gd name="connsiteX11" fmla="*/ 234514 w 469026"/>
              <a:gd name="connsiteY11" fmla="*/ 908580 h 908580"/>
              <a:gd name="connsiteX12" fmla="*/ 234514 w 469026"/>
              <a:gd name="connsiteY12" fmla="*/ 908579 h 908580"/>
              <a:gd name="connsiteX13" fmla="*/ 118044 w 469026"/>
              <a:gd name="connsiteY13" fmla="*/ 792109 h 908580"/>
              <a:gd name="connsiteX14" fmla="*/ 118044 w 469026"/>
              <a:gd name="connsiteY14" fmla="*/ 398473 h 908580"/>
              <a:gd name="connsiteX15" fmla="*/ 68687 w 469026"/>
              <a:gd name="connsiteY15" fmla="*/ 365196 h 908580"/>
              <a:gd name="connsiteX16" fmla="*/ 0 w 469026"/>
              <a:gd name="connsiteY16" fmla="*/ 199370 h 908580"/>
              <a:gd name="connsiteX17" fmla="*/ 68687 w 469026"/>
              <a:gd name="connsiteY17" fmla="*/ 33544 h 908580"/>
              <a:gd name="connsiteX18" fmla="*/ 118438 w 469026"/>
              <a:gd name="connsiteY18" fmla="*/ 1 h 908580"/>
              <a:gd name="connsiteX19" fmla="*/ 158312 w 469026"/>
              <a:gd name="connsiteY19" fmla="*/ 199369 h 908580"/>
              <a:gd name="connsiteX20" fmla="*/ 310712 w 469026"/>
              <a:gd name="connsiteY20" fmla="*/ 199369 h 908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69026" h="908580">
                <a:moveTo>
                  <a:pt x="235173" y="732025"/>
                </a:moveTo>
                <a:cubicBezTo>
                  <a:pt x="205350" y="732025"/>
                  <a:pt x="181173" y="756202"/>
                  <a:pt x="181173" y="786025"/>
                </a:cubicBezTo>
                <a:cubicBezTo>
                  <a:pt x="181173" y="815848"/>
                  <a:pt x="205350" y="840025"/>
                  <a:pt x="235173" y="840025"/>
                </a:cubicBezTo>
                <a:cubicBezTo>
                  <a:pt x="264996" y="840025"/>
                  <a:pt x="289173" y="815848"/>
                  <a:pt x="289173" y="786025"/>
                </a:cubicBezTo>
                <a:cubicBezTo>
                  <a:pt x="289173" y="756202"/>
                  <a:pt x="264996" y="732025"/>
                  <a:pt x="235173" y="732025"/>
                </a:cubicBezTo>
                <a:close/>
                <a:moveTo>
                  <a:pt x="350586" y="0"/>
                </a:moveTo>
                <a:lnTo>
                  <a:pt x="400339" y="33544"/>
                </a:lnTo>
                <a:cubicBezTo>
                  <a:pt x="442777" y="75983"/>
                  <a:pt x="469026" y="134611"/>
                  <a:pt x="469026" y="199370"/>
                </a:cubicBezTo>
                <a:cubicBezTo>
                  <a:pt x="469026" y="264129"/>
                  <a:pt x="442777" y="322757"/>
                  <a:pt x="400339" y="365196"/>
                </a:cubicBezTo>
                <a:lnTo>
                  <a:pt x="350984" y="398472"/>
                </a:lnTo>
                <a:lnTo>
                  <a:pt x="350984" y="792110"/>
                </a:lnTo>
                <a:cubicBezTo>
                  <a:pt x="350984" y="856435"/>
                  <a:pt x="298839" y="908580"/>
                  <a:pt x="234514" y="908580"/>
                </a:cubicBezTo>
                <a:lnTo>
                  <a:pt x="234514" y="908579"/>
                </a:lnTo>
                <a:cubicBezTo>
                  <a:pt x="170189" y="908579"/>
                  <a:pt x="118044" y="856434"/>
                  <a:pt x="118044" y="792109"/>
                </a:cubicBezTo>
                <a:lnTo>
                  <a:pt x="118044" y="398473"/>
                </a:lnTo>
                <a:lnTo>
                  <a:pt x="68687" y="365196"/>
                </a:lnTo>
                <a:cubicBezTo>
                  <a:pt x="26249" y="322757"/>
                  <a:pt x="0" y="264129"/>
                  <a:pt x="0" y="199370"/>
                </a:cubicBezTo>
                <a:cubicBezTo>
                  <a:pt x="0" y="134611"/>
                  <a:pt x="26249" y="75983"/>
                  <a:pt x="68687" y="33544"/>
                </a:cubicBezTo>
                <a:lnTo>
                  <a:pt x="118438" y="1"/>
                </a:lnTo>
                <a:lnTo>
                  <a:pt x="158312" y="199369"/>
                </a:lnTo>
                <a:lnTo>
                  <a:pt x="310712" y="19936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21630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C9B5F-1A83-4C3E-AFBB-57FC57FD78D1}" type="datetimeFigureOut">
              <a:rPr lang="zh-CN" altLang="en-US" smtClean="0"/>
              <a:t>2018/12/6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6FE1D-9B3D-4097-B8FA-DA26EF901B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7264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C9B5F-1A83-4C3E-AFBB-57FC57FD78D1}" type="datetimeFigureOut">
              <a:rPr lang="zh-CN" altLang="en-US" smtClean="0"/>
              <a:t>2018/12/6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6FE1D-9B3D-4097-B8FA-DA26EF901B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2431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EC9B5F-1A83-4C3E-AFBB-57FC57FD78D1}" type="datetimeFigureOut">
              <a:rPr lang="zh-CN" altLang="en-US" smtClean="0"/>
              <a:t>2018/12/6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06FE1D-9B3D-4097-B8FA-DA26EF901B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3949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内容占位符 4"/>
          <p:cNvSpPr txBox="1">
            <a:spLocks/>
          </p:cNvSpPr>
          <p:nvPr/>
        </p:nvSpPr>
        <p:spPr>
          <a:xfrm>
            <a:off x="2757294" y="2171467"/>
            <a:ext cx="4001526" cy="9879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4000" dirty="0" smtClean="0">
                <a:solidFill>
                  <a:schemeClr val="bg1"/>
                </a:solidFill>
              </a:rPr>
              <a:t>自开发页面规范</a:t>
            </a:r>
            <a:endParaRPr lang="zh-CN" altLang="en-US" sz="4000" dirty="0">
              <a:solidFill>
                <a:schemeClr val="bg1"/>
              </a:solidFill>
            </a:endParaRPr>
          </a:p>
        </p:txBody>
      </p:sp>
      <p:sp>
        <p:nvSpPr>
          <p:cNvPr id="27" name="Freeform 5"/>
          <p:cNvSpPr>
            <a:spLocks noEditPoints="1"/>
          </p:cNvSpPr>
          <p:nvPr/>
        </p:nvSpPr>
        <p:spPr bwMode="auto">
          <a:xfrm>
            <a:off x="4933451" y="748800"/>
            <a:ext cx="816735" cy="500635"/>
          </a:xfrm>
          <a:custGeom>
            <a:avLst/>
            <a:gdLst>
              <a:gd name="T0" fmla="*/ 155 w 199"/>
              <a:gd name="T1" fmla="*/ 65 h 121"/>
              <a:gd name="T2" fmla="*/ 103 w 199"/>
              <a:gd name="T3" fmla="*/ 43 h 121"/>
              <a:gd name="T4" fmla="*/ 45 w 199"/>
              <a:gd name="T5" fmla="*/ 65 h 121"/>
              <a:gd name="T6" fmla="*/ 29 w 199"/>
              <a:gd name="T7" fmla="*/ 58 h 121"/>
              <a:gd name="T8" fmla="*/ 29 w 199"/>
              <a:gd name="T9" fmla="*/ 78 h 121"/>
              <a:gd name="T10" fmla="*/ 33 w 199"/>
              <a:gd name="T11" fmla="*/ 84 h 121"/>
              <a:gd name="T12" fmla="*/ 29 w 199"/>
              <a:gd name="T13" fmla="*/ 90 h 121"/>
              <a:gd name="T14" fmla="*/ 33 w 199"/>
              <a:gd name="T15" fmla="*/ 112 h 121"/>
              <a:gd name="T16" fmla="*/ 19 w 199"/>
              <a:gd name="T17" fmla="*/ 112 h 121"/>
              <a:gd name="T18" fmla="*/ 24 w 199"/>
              <a:gd name="T19" fmla="*/ 90 h 121"/>
              <a:gd name="T20" fmla="*/ 20 w 199"/>
              <a:gd name="T21" fmla="*/ 84 h 121"/>
              <a:gd name="T22" fmla="*/ 24 w 199"/>
              <a:gd name="T23" fmla="*/ 78 h 121"/>
              <a:gd name="T24" fmla="*/ 24 w 199"/>
              <a:gd name="T25" fmla="*/ 56 h 121"/>
              <a:gd name="T26" fmla="*/ 0 w 199"/>
              <a:gd name="T27" fmla="*/ 46 h 121"/>
              <a:gd name="T28" fmla="*/ 104 w 199"/>
              <a:gd name="T29" fmla="*/ 0 h 121"/>
              <a:gd name="T30" fmla="*/ 199 w 199"/>
              <a:gd name="T31" fmla="*/ 47 h 121"/>
              <a:gd name="T32" fmla="*/ 155 w 199"/>
              <a:gd name="T33" fmla="*/ 65 h 121"/>
              <a:gd name="T34" fmla="*/ 102 w 199"/>
              <a:gd name="T35" fmla="*/ 54 h 121"/>
              <a:gd name="T36" fmla="*/ 149 w 199"/>
              <a:gd name="T37" fmla="*/ 70 h 121"/>
              <a:gd name="T38" fmla="*/ 149 w 199"/>
              <a:gd name="T39" fmla="*/ 108 h 121"/>
              <a:gd name="T40" fmla="*/ 99 w 199"/>
              <a:gd name="T41" fmla="*/ 121 h 121"/>
              <a:gd name="T42" fmla="*/ 56 w 199"/>
              <a:gd name="T43" fmla="*/ 108 h 121"/>
              <a:gd name="T44" fmla="*/ 56 w 199"/>
              <a:gd name="T45" fmla="*/ 70 h 121"/>
              <a:gd name="T46" fmla="*/ 102 w 199"/>
              <a:gd name="T47" fmla="*/ 54 h 121"/>
              <a:gd name="T48" fmla="*/ 101 w 199"/>
              <a:gd name="T49" fmla="*/ 114 h 121"/>
              <a:gd name="T50" fmla="*/ 139 w 199"/>
              <a:gd name="T51" fmla="*/ 104 h 121"/>
              <a:gd name="T52" fmla="*/ 101 w 199"/>
              <a:gd name="T53" fmla="*/ 95 h 121"/>
              <a:gd name="T54" fmla="*/ 63 w 199"/>
              <a:gd name="T55" fmla="*/ 104 h 121"/>
              <a:gd name="T56" fmla="*/ 101 w 199"/>
              <a:gd name="T57" fmla="*/ 114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199" h="121">
                <a:moveTo>
                  <a:pt x="155" y="65"/>
                </a:moveTo>
                <a:cubicBezTo>
                  <a:pt x="155" y="65"/>
                  <a:pt x="133" y="43"/>
                  <a:pt x="103" y="43"/>
                </a:cubicBezTo>
                <a:cubicBezTo>
                  <a:pt x="74" y="43"/>
                  <a:pt x="45" y="65"/>
                  <a:pt x="45" y="65"/>
                </a:cubicBezTo>
                <a:cubicBezTo>
                  <a:pt x="29" y="58"/>
                  <a:pt x="29" y="58"/>
                  <a:pt x="29" y="58"/>
                </a:cubicBezTo>
                <a:cubicBezTo>
                  <a:pt x="29" y="78"/>
                  <a:pt x="29" y="78"/>
                  <a:pt x="29" y="78"/>
                </a:cubicBezTo>
                <a:cubicBezTo>
                  <a:pt x="31" y="79"/>
                  <a:pt x="33" y="81"/>
                  <a:pt x="33" y="84"/>
                </a:cubicBezTo>
                <a:cubicBezTo>
                  <a:pt x="33" y="87"/>
                  <a:pt x="31" y="89"/>
                  <a:pt x="29" y="90"/>
                </a:cubicBezTo>
                <a:cubicBezTo>
                  <a:pt x="33" y="112"/>
                  <a:pt x="33" y="112"/>
                  <a:pt x="33" y="112"/>
                </a:cubicBezTo>
                <a:cubicBezTo>
                  <a:pt x="19" y="112"/>
                  <a:pt x="19" y="112"/>
                  <a:pt x="19" y="112"/>
                </a:cubicBezTo>
                <a:cubicBezTo>
                  <a:pt x="24" y="90"/>
                  <a:pt x="24" y="90"/>
                  <a:pt x="24" y="90"/>
                </a:cubicBezTo>
                <a:cubicBezTo>
                  <a:pt x="22" y="89"/>
                  <a:pt x="20" y="87"/>
                  <a:pt x="20" y="84"/>
                </a:cubicBezTo>
                <a:cubicBezTo>
                  <a:pt x="20" y="81"/>
                  <a:pt x="22" y="79"/>
                  <a:pt x="24" y="78"/>
                </a:cubicBezTo>
                <a:cubicBezTo>
                  <a:pt x="24" y="56"/>
                  <a:pt x="24" y="56"/>
                  <a:pt x="24" y="56"/>
                </a:cubicBezTo>
                <a:cubicBezTo>
                  <a:pt x="0" y="46"/>
                  <a:pt x="0" y="46"/>
                  <a:pt x="0" y="46"/>
                </a:cubicBezTo>
                <a:cubicBezTo>
                  <a:pt x="104" y="0"/>
                  <a:pt x="104" y="0"/>
                  <a:pt x="104" y="0"/>
                </a:cubicBezTo>
                <a:cubicBezTo>
                  <a:pt x="199" y="47"/>
                  <a:pt x="199" y="47"/>
                  <a:pt x="199" y="47"/>
                </a:cubicBezTo>
                <a:lnTo>
                  <a:pt x="155" y="65"/>
                </a:lnTo>
                <a:close/>
                <a:moveTo>
                  <a:pt x="102" y="54"/>
                </a:moveTo>
                <a:cubicBezTo>
                  <a:pt x="132" y="54"/>
                  <a:pt x="149" y="70"/>
                  <a:pt x="149" y="70"/>
                </a:cubicBezTo>
                <a:cubicBezTo>
                  <a:pt x="149" y="108"/>
                  <a:pt x="149" y="108"/>
                  <a:pt x="149" y="108"/>
                </a:cubicBezTo>
                <a:cubicBezTo>
                  <a:pt x="149" y="108"/>
                  <a:pt x="131" y="121"/>
                  <a:pt x="99" y="121"/>
                </a:cubicBezTo>
                <a:cubicBezTo>
                  <a:pt x="68" y="121"/>
                  <a:pt x="56" y="108"/>
                  <a:pt x="56" y="108"/>
                </a:cubicBezTo>
                <a:cubicBezTo>
                  <a:pt x="56" y="70"/>
                  <a:pt x="56" y="70"/>
                  <a:pt x="56" y="70"/>
                </a:cubicBezTo>
                <a:cubicBezTo>
                  <a:pt x="56" y="70"/>
                  <a:pt x="72" y="54"/>
                  <a:pt x="102" y="54"/>
                </a:cubicBezTo>
                <a:close/>
                <a:moveTo>
                  <a:pt x="101" y="114"/>
                </a:moveTo>
                <a:cubicBezTo>
                  <a:pt x="122" y="114"/>
                  <a:pt x="139" y="110"/>
                  <a:pt x="139" y="104"/>
                </a:cubicBezTo>
                <a:cubicBezTo>
                  <a:pt x="139" y="99"/>
                  <a:pt x="122" y="95"/>
                  <a:pt x="101" y="95"/>
                </a:cubicBezTo>
                <a:cubicBezTo>
                  <a:pt x="80" y="95"/>
                  <a:pt x="63" y="99"/>
                  <a:pt x="63" y="104"/>
                </a:cubicBezTo>
                <a:cubicBezTo>
                  <a:pt x="63" y="110"/>
                  <a:pt x="80" y="114"/>
                  <a:pt x="101" y="114"/>
                </a:cubicBezTo>
                <a:close/>
              </a:path>
            </a:pathLst>
          </a:custGeom>
          <a:solidFill>
            <a:srgbClr val="FFFFFF">
              <a:alpha val="1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8" name="Freeform 9"/>
          <p:cNvSpPr>
            <a:spLocks noEditPoints="1"/>
          </p:cNvSpPr>
          <p:nvPr/>
        </p:nvSpPr>
        <p:spPr bwMode="auto">
          <a:xfrm>
            <a:off x="5639634" y="1571799"/>
            <a:ext cx="641011" cy="658853"/>
          </a:xfrm>
          <a:custGeom>
            <a:avLst/>
            <a:gdLst>
              <a:gd name="T0" fmla="*/ 161 w 195"/>
              <a:gd name="T1" fmla="*/ 101 h 200"/>
              <a:gd name="T2" fmla="*/ 152 w 195"/>
              <a:gd name="T3" fmla="*/ 99 h 200"/>
              <a:gd name="T4" fmla="*/ 159 w 195"/>
              <a:gd name="T5" fmla="*/ 87 h 200"/>
              <a:gd name="T6" fmla="*/ 161 w 195"/>
              <a:gd name="T7" fmla="*/ 87 h 200"/>
              <a:gd name="T8" fmla="*/ 184 w 195"/>
              <a:gd name="T9" fmla="*/ 46 h 200"/>
              <a:gd name="T10" fmla="*/ 164 w 195"/>
              <a:gd name="T11" fmla="*/ 23 h 200"/>
              <a:gd name="T12" fmla="*/ 164 w 195"/>
              <a:gd name="T13" fmla="*/ 9 h 200"/>
              <a:gd name="T14" fmla="*/ 195 w 195"/>
              <a:gd name="T15" fmla="*/ 46 h 200"/>
              <a:gd name="T16" fmla="*/ 161 w 195"/>
              <a:gd name="T17" fmla="*/ 101 h 200"/>
              <a:gd name="T18" fmla="*/ 98 w 195"/>
              <a:gd name="T19" fmla="*/ 130 h 200"/>
              <a:gd name="T20" fmla="*/ 36 w 195"/>
              <a:gd name="T21" fmla="*/ 40 h 200"/>
              <a:gd name="T22" fmla="*/ 36 w 195"/>
              <a:gd name="T23" fmla="*/ 0 h 200"/>
              <a:gd name="T24" fmla="*/ 160 w 195"/>
              <a:gd name="T25" fmla="*/ 0 h 200"/>
              <a:gd name="T26" fmla="*/ 160 w 195"/>
              <a:gd name="T27" fmla="*/ 40 h 200"/>
              <a:gd name="T28" fmla="*/ 98 w 195"/>
              <a:gd name="T29" fmla="*/ 130 h 200"/>
              <a:gd name="T30" fmla="*/ 67 w 195"/>
              <a:gd name="T31" fmla="*/ 12 h 200"/>
              <a:gd name="T32" fmla="*/ 52 w 195"/>
              <a:gd name="T33" fmla="*/ 12 h 200"/>
              <a:gd name="T34" fmla="*/ 99 w 195"/>
              <a:gd name="T35" fmla="*/ 119 h 200"/>
              <a:gd name="T36" fmla="*/ 67 w 195"/>
              <a:gd name="T37" fmla="*/ 12 h 200"/>
              <a:gd name="T38" fmla="*/ 34 w 195"/>
              <a:gd name="T39" fmla="*/ 87 h 200"/>
              <a:gd name="T40" fmla="*/ 36 w 195"/>
              <a:gd name="T41" fmla="*/ 87 h 200"/>
              <a:gd name="T42" fmla="*/ 43 w 195"/>
              <a:gd name="T43" fmla="*/ 99 h 200"/>
              <a:gd name="T44" fmla="*/ 34 w 195"/>
              <a:gd name="T45" fmla="*/ 101 h 200"/>
              <a:gd name="T46" fmla="*/ 0 w 195"/>
              <a:gd name="T47" fmla="*/ 46 h 200"/>
              <a:gd name="T48" fmla="*/ 31 w 195"/>
              <a:gd name="T49" fmla="*/ 9 h 200"/>
              <a:gd name="T50" fmla="*/ 31 w 195"/>
              <a:gd name="T51" fmla="*/ 23 h 200"/>
              <a:gd name="T52" fmla="*/ 11 w 195"/>
              <a:gd name="T53" fmla="*/ 46 h 200"/>
              <a:gd name="T54" fmla="*/ 34 w 195"/>
              <a:gd name="T55" fmla="*/ 87 h 200"/>
              <a:gd name="T56" fmla="*/ 87 w 195"/>
              <a:gd name="T57" fmla="*/ 147 h 200"/>
              <a:gd name="T58" fmla="*/ 97 w 195"/>
              <a:gd name="T59" fmla="*/ 136 h 200"/>
              <a:gd name="T60" fmla="*/ 108 w 195"/>
              <a:gd name="T61" fmla="*/ 147 h 200"/>
              <a:gd name="T62" fmla="*/ 97 w 195"/>
              <a:gd name="T63" fmla="*/ 157 h 200"/>
              <a:gd name="T64" fmla="*/ 87 w 195"/>
              <a:gd name="T65" fmla="*/ 147 h 200"/>
              <a:gd name="T66" fmla="*/ 128 w 195"/>
              <a:gd name="T67" fmla="*/ 170 h 200"/>
              <a:gd name="T68" fmla="*/ 118 w 195"/>
              <a:gd name="T69" fmla="*/ 180 h 200"/>
              <a:gd name="T70" fmla="*/ 78 w 195"/>
              <a:gd name="T71" fmla="*/ 180 h 200"/>
              <a:gd name="T72" fmla="*/ 68 w 195"/>
              <a:gd name="T73" fmla="*/ 170 h 200"/>
              <a:gd name="T74" fmla="*/ 78 w 195"/>
              <a:gd name="T75" fmla="*/ 160 h 200"/>
              <a:gd name="T76" fmla="*/ 118 w 195"/>
              <a:gd name="T77" fmla="*/ 160 h 200"/>
              <a:gd name="T78" fmla="*/ 128 w 195"/>
              <a:gd name="T79" fmla="*/ 170 h 200"/>
              <a:gd name="T80" fmla="*/ 58 w 195"/>
              <a:gd name="T81" fmla="*/ 184 h 200"/>
              <a:gd name="T82" fmla="*/ 134 w 195"/>
              <a:gd name="T83" fmla="*/ 184 h 200"/>
              <a:gd name="T84" fmla="*/ 144 w 195"/>
              <a:gd name="T85" fmla="*/ 200 h 200"/>
              <a:gd name="T86" fmla="*/ 48 w 195"/>
              <a:gd name="T87" fmla="*/ 200 h 200"/>
              <a:gd name="T88" fmla="*/ 58 w 195"/>
              <a:gd name="T89" fmla="*/ 184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95" h="200">
                <a:moveTo>
                  <a:pt x="161" y="101"/>
                </a:moveTo>
                <a:cubicBezTo>
                  <a:pt x="158" y="101"/>
                  <a:pt x="155" y="100"/>
                  <a:pt x="152" y="99"/>
                </a:cubicBezTo>
                <a:cubicBezTo>
                  <a:pt x="155" y="96"/>
                  <a:pt x="157" y="92"/>
                  <a:pt x="159" y="87"/>
                </a:cubicBezTo>
                <a:cubicBezTo>
                  <a:pt x="159" y="87"/>
                  <a:pt x="160" y="87"/>
                  <a:pt x="161" y="87"/>
                </a:cubicBezTo>
                <a:cubicBezTo>
                  <a:pt x="176" y="87"/>
                  <a:pt x="184" y="64"/>
                  <a:pt x="184" y="46"/>
                </a:cubicBezTo>
                <a:cubicBezTo>
                  <a:pt x="184" y="31"/>
                  <a:pt x="175" y="23"/>
                  <a:pt x="164" y="23"/>
                </a:cubicBezTo>
                <a:cubicBezTo>
                  <a:pt x="164" y="18"/>
                  <a:pt x="164" y="13"/>
                  <a:pt x="164" y="9"/>
                </a:cubicBezTo>
                <a:cubicBezTo>
                  <a:pt x="181" y="9"/>
                  <a:pt x="195" y="23"/>
                  <a:pt x="195" y="46"/>
                </a:cubicBezTo>
                <a:cubicBezTo>
                  <a:pt x="195" y="71"/>
                  <a:pt x="182" y="101"/>
                  <a:pt x="161" y="101"/>
                </a:cubicBezTo>
                <a:close/>
                <a:moveTo>
                  <a:pt x="98" y="130"/>
                </a:moveTo>
                <a:cubicBezTo>
                  <a:pt x="65" y="130"/>
                  <a:pt x="36" y="90"/>
                  <a:pt x="36" y="40"/>
                </a:cubicBezTo>
                <a:cubicBezTo>
                  <a:pt x="36" y="37"/>
                  <a:pt x="36" y="3"/>
                  <a:pt x="36" y="0"/>
                </a:cubicBezTo>
                <a:cubicBezTo>
                  <a:pt x="160" y="0"/>
                  <a:pt x="160" y="0"/>
                  <a:pt x="160" y="0"/>
                </a:cubicBezTo>
                <a:cubicBezTo>
                  <a:pt x="160" y="3"/>
                  <a:pt x="160" y="37"/>
                  <a:pt x="160" y="40"/>
                </a:cubicBezTo>
                <a:cubicBezTo>
                  <a:pt x="160" y="90"/>
                  <a:pt x="131" y="130"/>
                  <a:pt x="98" y="130"/>
                </a:cubicBezTo>
                <a:close/>
                <a:moveTo>
                  <a:pt x="67" y="12"/>
                </a:moveTo>
                <a:cubicBezTo>
                  <a:pt x="52" y="12"/>
                  <a:pt x="52" y="12"/>
                  <a:pt x="52" y="12"/>
                </a:cubicBezTo>
                <a:cubicBezTo>
                  <a:pt x="52" y="12"/>
                  <a:pt x="50" y="116"/>
                  <a:pt x="99" y="119"/>
                </a:cubicBezTo>
                <a:cubicBezTo>
                  <a:pt x="62" y="92"/>
                  <a:pt x="67" y="12"/>
                  <a:pt x="67" y="12"/>
                </a:cubicBezTo>
                <a:close/>
                <a:moveTo>
                  <a:pt x="34" y="87"/>
                </a:moveTo>
                <a:cubicBezTo>
                  <a:pt x="35" y="87"/>
                  <a:pt x="36" y="87"/>
                  <a:pt x="36" y="87"/>
                </a:cubicBezTo>
                <a:cubicBezTo>
                  <a:pt x="38" y="92"/>
                  <a:pt x="40" y="96"/>
                  <a:pt x="43" y="99"/>
                </a:cubicBezTo>
                <a:cubicBezTo>
                  <a:pt x="40" y="100"/>
                  <a:pt x="37" y="101"/>
                  <a:pt x="34" y="101"/>
                </a:cubicBezTo>
                <a:cubicBezTo>
                  <a:pt x="13" y="101"/>
                  <a:pt x="0" y="71"/>
                  <a:pt x="0" y="46"/>
                </a:cubicBezTo>
                <a:cubicBezTo>
                  <a:pt x="0" y="23"/>
                  <a:pt x="14" y="9"/>
                  <a:pt x="31" y="9"/>
                </a:cubicBezTo>
                <a:cubicBezTo>
                  <a:pt x="31" y="13"/>
                  <a:pt x="31" y="18"/>
                  <a:pt x="31" y="23"/>
                </a:cubicBezTo>
                <a:cubicBezTo>
                  <a:pt x="20" y="23"/>
                  <a:pt x="11" y="31"/>
                  <a:pt x="11" y="46"/>
                </a:cubicBezTo>
                <a:cubicBezTo>
                  <a:pt x="11" y="64"/>
                  <a:pt x="19" y="87"/>
                  <a:pt x="34" y="87"/>
                </a:cubicBezTo>
                <a:close/>
                <a:moveTo>
                  <a:pt x="87" y="147"/>
                </a:moveTo>
                <a:cubicBezTo>
                  <a:pt x="87" y="141"/>
                  <a:pt x="91" y="136"/>
                  <a:pt x="97" y="136"/>
                </a:cubicBezTo>
                <a:cubicBezTo>
                  <a:pt x="103" y="136"/>
                  <a:pt x="108" y="141"/>
                  <a:pt x="108" y="147"/>
                </a:cubicBezTo>
                <a:cubicBezTo>
                  <a:pt x="108" y="153"/>
                  <a:pt x="103" y="157"/>
                  <a:pt x="97" y="157"/>
                </a:cubicBezTo>
                <a:cubicBezTo>
                  <a:pt x="91" y="157"/>
                  <a:pt x="87" y="153"/>
                  <a:pt x="87" y="147"/>
                </a:cubicBezTo>
                <a:close/>
                <a:moveTo>
                  <a:pt x="128" y="170"/>
                </a:moveTo>
                <a:cubicBezTo>
                  <a:pt x="128" y="176"/>
                  <a:pt x="123" y="180"/>
                  <a:pt x="118" y="180"/>
                </a:cubicBezTo>
                <a:cubicBezTo>
                  <a:pt x="78" y="180"/>
                  <a:pt x="78" y="180"/>
                  <a:pt x="78" y="180"/>
                </a:cubicBezTo>
                <a:cubicBezTo>
                  <a:pt x="72" y="180"/>
                  <a:pt x="68" y="176"/>
                  <a:pt x="68" y="170"/>
                </a:cubicBezTo>
                <a:cubicBezTo>
                  <a:pt x="68" y="165"/>
                  <a:pt x="72" y="160"/>
                  <a:pt x="78" y="160"/>
                </a:cubicBezTo>
                <a:cubicBezTo>
                  <a:pt x="118" y="160"/>
                  <a:pt x="118" y="160"/>
                  <a:pt x="118" y="160"/>
                </a:cubicBezTo>
                <a:cubicBezTo>
                  <a:pt x="123" y="160"/>
                  <a:pt x="128" y="165"/>
                  <a:pt x="128" y="170"/>
                </a:cubicBezTo>
                <a:close/>
                <a:moveTo>
                  <a:pt x="58" y="184"/>
                </a:moveTo>
                <a:cubicBezTo>
                  <a:pt x="134" y="184"/>
                  <a:pt x="134" y="184"/>
                  <a:pt x="134" y="184"/>
                </a:cubicBezTo>
                <a:cubicBezTo>
                  <a:pt x="143" y="184"/>
                  <a:pt x="144" y="195"/>
                  <a:pt x="144" y="200"/>
                </a:cubicBezTo>
                <a:cubicBezTo>
                  <a:pt x="102" y="200"/>
                  <a:pt x="88" y="200"/>
                  <a:pt x="48" y="200"/>
                </a:cubicBezTo>
                <a:cubicBezTo>
                  <a:pt x="48" y="195"/>
                  <a:pt x="48" y="184"/>
                  <a:pt x="58" y="184"/>
                </a:cubicBezTo>
                <a:close/>
              </a:path>
            </a:pathLst>
          </a:custGeom>
          <a:solidFill>
            <a:srgbClr val="FFFFFF">
              <a:alpha val="1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9" name="Freeform 117"/>
          <p:cNvSpPr>
            <a:spLocks/>
          </p:cNvSpPr>
          <p:nvPr/>
        </p:nvSpPr>
        <p:spPr bwMode="auto">
          <a:xfrm>
            <a:off x="8037325" y="824918"/>
            <a:ext cx="562348" cy="849034"/>
          </a:xfrm>
          <a:custGeom>
            <a:avLst/>
            <a:gdLst/>
            <a:ahLst/>
            <a:cxnLst/>
            <a:rect l="l" t="t" r="r" b="b"/>
            <a:pathLst>
              <a:path w="562348" h="849034">
                <a:moveTo>
                  <a:pt x="251402" y="0"/>
                </a:moveTo>
                <a:lnTo>
                  <a:pt x="260224" y="0"/>
                </a:lnTo>
                <a:lnTo>
                  <a:pt x="266840" y="0"/>
                </a:lnTo>
                <a:lnTo>
                  <a:pt x="273456" y="6616"/>
                </a:lnTo>
                <a:lnTo>
                  <a:pt x="275661" y="13232"/>
                </a:lnTo>
                <a:lnTo>
                  <a:pt x="277866" y="17642"/>
                </a:lnTo>
                <a:lnTo>
                  <a:pt x="277866" y="68363"/>
                </a:lnTo>
                <a:lnTo>
                  <a:pt x="286687" y="68363"/>
                </a:lnTo>
                <a:lnTo>
                  <a:pt x="304329" y="74979"/>
                </a:lnTo>
                <a:lnTo>
                  <a:pt x="319766" y="83800"/>
                </a:lnTo>
                <a:lnTo>
                  <a:pt x="335203" y="97032"/>
                </a:lnTo>
                <a:lnTo>
                  <a:pt x="346230" y="110263"/>
                </a:lnTo>
                <a:lnTo>
                  <a:pt x="355051" y="127906"/>
                </a:lnTo>
                <a:lnTo>
                  <a:pt x="361667" y="147753"/>
                </a:lnTo>
                <a:lnTo>
                  <a:pt x="366077" y="165396"/>
                </a:lnTo>
                <a:lnTo>
                  <a:pt x="361667" y="185243"/>
                </a:lnTo>
                <a:lnTo>
                  <a:pt x="355051" y="202885"/>
                </a:lnTo>
                <a:lnTo>
                  <a:pt x="346230" y="218322"/>
                </a:lnTo>
                <a:lnTo>
                  <a:pt x="335203" y="233759"/>
                </a:lnTo>
                <a:lnTo>
                  <a:pt x="322784" y="242630"/>
                </a:lnTo>
                <a:lnTo>
                  <a:pt x="538090" y="716717"/>
                </a:lnTo>
                <a:lnTo>
                  <a:pt x="562348" y="835802"/>
                </a:lnTo>
                <a:lnTo>
                  <a:pt x="476342" y="749796"/>
                </a:lnTo>
                <a:lnTo>
                  <a:pt x="268019" y="300051"/>
                </a:lnTo>
                <a:lnTo>
                  <a:pt x="194065" y="496189"/>
                </a:lnTo>
                <a:lnTo>
                  <a:pt x="92622" y="758617"/>
                </a:lnTo>
                <a:lnTo>
                  <a:pt x="48516" y="802723"/>
                </a:lnTo>
                <a:lnTo>
                  <a:pt x="17642" y="833597"/>
                </a:lnTo>
                <a:lnTo>
                  <a:pt x="6616" y="842418"/>
                </a:lnTo>
                <a:lnTo>
                  <a:pt x="0" y="849034"/>
                </a:lnTo>
                <a:lnTo>
                  <a:pt x="6616" y="818160"/>
                </a:lnTo>
                <a:lnTo>
                  <a:pt x="33079" y="747591"/>
                </a:lnTo>
                <a:lnTo>
                  <a:pt x="110264" y="529268"/>
                </a:lnTo>
                <a:lnTo>
                  <a:pt x="217874" y="247527"/>
                </a:lnTo>
                <a:lnTo>
                  <a:pt x="211707" y="244786"/>
                </a:lnTo>
                <a:lnTo>
                  <a:pt x="198476" y="233759"/>
                </a:lnTo>
                <a:lnTo>
                  <a:pt x="185244" y="218322"/>
                </a:lnTo>
                <a:lnTo>
                  <a:pt x="176423" y="202885"/>
                </a:lnTo>
                <a:lnTo>
                  <a:pt x="172012" y="185243"/>
                </a:lnTo>
                <a:lnTo>
                  <a:pt x="172012" y="165396"/>
                </a:lnTo>
                <a:lnTo>
                  <a:pt x="172012" y="147753"/>
                </a:lnTo>
                <a:lnTo>
                  <a:pt x="176423" y="127906"/>
                </a:lnTo>
                <a:lnTo>
                  <a:pt x="185244" y="110263"/>
                </a:lnTo>
                <a:lnTo>
                  <a:pt x="198476" y="97032"/>
                </a:lnTo>
                <a:lnTo>
                  <a:pt x="211707" y="83800"/>
                </a:lnTo>
                <a:lnTo>
                  <a:pt x="231555" y="74979"/>
                </a:lnTo>
                <a:lnTo>
                  <a:pt x="242581" y="70844"/>
                </a:lnTo>
                <a:lnTo>
                  <a:pt x="242581" y="17642"/>
                </a:lnTo>
                <a:lnTo>
                  <a:pt x="242581" y="13232"/>
                </a:lnTo>
                <a:lnTo>
                  <a:pt x="249197" y="6616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30" name="组合 29"/>
          <p:cNvGrpSpPr/>
          <p:nvPr/>
        </p:nvGrpSpPr>
        <p:grpSpPr>
          <a:xfrm>
            <a:off x="6669078" y="351748"/>
            <a:ext cx="541136" cy="687692"/>
            <a:chOff x="1493838" y="1541463"/>
            <a:chExt cx="381000" cy="484187"/>
          </a:xfrm>
          <a:solidFill>
            <a:srgbClr val="FFFFFF">
              <a:alpha val="10000"/>
            </a:srgbClr>
          </a:solidFill>
        </p:grpSpPr>
        <p:sp>
          <p:nvSpPr>
            <p:cNvPr id="31" name="Freeform 126"/>
            <p:cNvSpPr>
              <a:spLocks noEditPoints="1"/>
            </p:cNvSpPr>
            <p:nvPr/>
          </p:nvSpPr>
          <p:spPr bwMode="auto">
            <a:xfrm>
              <a:off x="1493838" y="1546225"/>
              <a:ext cx="254000" cy="479425"/>
            </a:xfrm>
            <a:custGeom>
              <a:avLst/>
              <a:gdLst>
                <a:gd name="T0" fmla="*/ 160 w 160"/>
                <a:gd name="T1" fmla="*/ 0 h 302"/>
                <a:gd name="T2" fmla="*/ 160 w 160"/>
                <a:gd name="T3" fmla="*/ 302 h 302"/>
                <a:gd name="T4" fmla="*/ 94 w 160"/>
                <a:gd name="T5" fmla="*/ 302 h 302"/>
                <a:gd name="T6" fmla="*/ 94 w 160"/>
                <a:gd name="T7" fmla="*/ 261 h 302"/>
                <a:gd name="T8" fmla="*/ 136 w 160"/>
                <a:gd name="T9" fmla="*/ 261 h 302"/>
                <a:gd name="T10" fmla="*/ 136 w 160"/>
                <a:gd name="T11" fmla="*/ 116 h 302"/>
                <a:gd name="T12" fmla="*/ 136 w 160"/>
                <a:gd name="T13" fmla="*/ 116 h 302"/>
                <a:gd name="T14" fmla="*/ 94 w 160"/>
                <a:gd name="T15" fmla="*/ 189 h 302"/>
                <a:gd name="T16" fmla="*/ 94 w 160"/>
                <a:gd name="T17" fmla="*/ 124 h 302"/>
                <a:gd name="T18" fmla="*/ 160 w 160"/>
                <a:gd name="T19" fmla="*/ 0 h 302"/>
                <a:gd name="T20" fmla="*/ 94 w 160"/>
                <a:gd name="T21" fmla="*/ 302 h 302"/>
                <a:gd name="T22" fmla="*/ 0 w 160"/>
                <a:gd name="T23" fmla="*/ 302 h 302"/>
                <a:gd name="T24" fmla="*/ 94 w 160"/>
                <a:gd name="T25" fmla="*/ 124 h 302"/>
                <a:gd name="T26" fmla="*/ 94 w 160"/>
                <a:gd name="T27" fmla="*/ 189 h 302"/>
                <a:gd name="T28" fmla="*/ 53 w 160"/>
                <a:gd name="T29" fmla="*/ 261 h 302"/>
                <a:gd name="T30" fmla="*/ 94 w 160"/>
                <a:gd name="T31" fmla="*/ 261 h 302"/>
                <a:gd name="T32" fmla="*/ 94 w 160"/>
                <a:gd name="T33" fmla="*/ 302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0" h="302">
                  <a:moveTo>
                    <a:pt x="160" y="0"/>
                  </a:moveTo>
                  <a:lnTo>
                    <a:pt x="160" y="302"/>
                  </a:lnTo>
                  <a:lnTo>
                    <a:pt x="94" y="302"/>
                  </a:lnTo>
                  <a:lnTo>
                    <a:pt x="94" y="261"/>
                  </a:lnTo>
                  <a:lnTo>
                    <a:pt x="136" y="261"/>
                  </a:lnTo>
                  <a:lnTo>
                    <a:pt x="136" y="116"/>
                  </a:lnTo>
                  <a:lnTo>
                    <a:pt x="136" y="116"/>
                  </a:lnTo>
                  <a:lnTo>
                    <a:pt x="94" y="189"/>
                  </a:lnTo>
                  <a:lnTo>
                    <a:pt x="94" y="124"/>
                  </a:lnTo>
                  <a:lnTo>
                    <a:pt x="160" y="0"/>
                  </a:lnTo>
                  <a:close/>
                  <a:moveTo>
                    <a:pt x="94" y="302"/>
                  </a:moveTo>
                  <a:lnTo>
                    <a:pt x="0" y="302"/>
                  </a:lnTo>
                  <a:lnTo>
                    <a:pt x="94" y="124"/>
                  </a:lnTo>
                  <a:lnTo>
                    <a:pt x="94" y="189"/>
                  </a:lnTo>
                  <a:lnTo>
                    <a:pt x="53" y="261"/>
                  </a:lnTo>
                  <a:lnTo>
                    <a:pt x="94" y="261"/>
                  </a:lnTo>
                  <a:lnTo>
                    <a:pt x="94" y="3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Rectangle 127"/>
            <p:cNvSpPr>
              <a:spLocks noChangeArrowheads="1"/>
            </p:cNvSpPr>
            <p:nvPr/>
          </p:nvSpPr>
          <p:spPr bwMode="auto">
            <a:xfrm>
              <a:off x="1811338" y="1541463"/>
              <a:ext cx="63500" cy="4714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3" name="Freeform 142"/>
          <p:cNvSpPr>
            <a:spLocks noEditPoints="1"/>
          </p:cNvSpPr>
          <p:nvPr/>
        </p:nvSpPr>
        <p:spPr bwMode="auto">
          <a:xfrm>
            <a:off x="3445172" y="540544"/>
            <a:ext cx="606029" cy="706041"/>
          </a:xfrm>
          <a:custGeom>
            <a:avLst/>
            <a:gdLst>
              <a:gd name="T0" fmla="*/ 92 w 509"/>
              <a:gd name="T1" fmla="*/ 126 h 593"/>
              <a:gd name="T2" fmla="*/ 147 w 509"/>
              <a:gd name="T3" fmla="*/ 94 h 593"/>
              <a:gd name="T4" fmla="*/ 137 w 509"/>
              <a:gd name="T5" fmla="*/ 133 h 593"/>
              <a:gd name="T6" fmla="*/ 168 w 509"/>
              <a:gd name="T7" fmla="*/ 120 h 593"/>
              <a:gd name="T8" fmla="*/ 157 w 509"/>
              <a:gd name="T9" fmla="*/ 157 h 593"/>
              <a:gd name="T10" fmla="*/ 189 w 509"/>
              <a:gd name="T11" fmla="*/ 144 h 593"/>
              <a:gd name="T12" fmla="*/ 177 w 509"/>
              <a:gd name="T13" fmla="*/ 183 h 593"/>
              <a:gd name="T14" fmla="*/ 210 w 509"/>
              <a:gd name="T15" fmla="*/ 170 h 593"/>
              <a:gd name="T16" fmla="*/ 174 w 509"/>
              <a:gd name="T17" fmla="*/ 228 h 593"/>
              <a:gd name="T18" fmla="*/ 230 w 509"/>
              <a:gd name="T19" fmla="*/ 195 h 593"/>
              <a:gd name="T20" fmla="*/ 219 w 509"/>
              <a:gd name="T21" fmla="*/ 235 h 593"/>
              <a:gd name="T22" fmla="*/ 252 w 509"/>
              <a:gd name="T23" fmla="*/ 221 h 593"/>
              <a:gd name="T24" fmla="*/ 239 w 509"/>
              <a:gd name="T25" fmla="*/ 259 h 593"/>
              <a:gd name="T26" fmla="*/ 272 w 509"/>
              <a:gd name="T27" fmla="*/ 245 h 593"/>
              <a:gd name="T28" fmla="*/ 261 w 509"/>
              <a:gd name="T29" fmla="*/ 285 h 593"/>
              <a:gd name="T30" fmla="*/ 294 w 509"/>
              <a:gd name="T31" fmla="*/ 271 h 593"/>
              <a:gd name="T32" fmla="*/ 258 w 509"/>
              <a:gd name="T33" fmla="*/ 329 h 593"/>
              <a:gd name="T34" fmla="*/ 314 w 509"/>
              <a:gd name="T35" fmla="*/ 297 h 593"/>
              <a:gd name="T36" fmla="*/ 302 w 509"/>
              <a:gd name="T37" fmla="*/ 336 h 593"/>
              <a:gd name="T38" fmla="*/ 334 w 509"/>
              <a:gd name="T39" fmla="*/ 323 h 593"/>
              <a:gd name="T40" fmla="*/ 323 w 509"/>
              <a:gd name="T41" fmla="*/ 362 h 593"/>
              <a:gd name="T42" fmla="*/ 356 w 509"/>
              <a:gd name="T43" fmla="*/ 347 h 593"/>
              <a:gd name="T44" fmla="*/ 344 w 509"/>
              <a:gd name="T45" fmla="*/ 386 h 593"/>
              <a:gd name="T46" fmla="*/ 376 w 509"/>
              <a:gd name="T47" fmla="*/ 373 h 593"/>
              <a:gd name="T48" fmla="*/ 341 w 509"/>
              <a:gd name="T49" fmla="*/ 431 h 593"/>
              <a:gd name="T50" fmla="*/ 397 w 509"/>
              <a:gd name="T51" fmla="*/ 398 h 593"/>
              <a:gd name="T52" fmla="*/ 386 w 509"/>
              <a:gd name="T53" fmla="*/ 438 h 593"/>
              <a:gd name="T54" fmla="*/ 418 w 509"/>
              <a:gd name="T55" fmla="*/ 424 h 593"/>
              <a:gd name="T56" fmla="*/ 406 w 509"/>
              <a:gd name="T57" fmla="*/ 463 h 593"/>
              <a:gd name="T58" fmla="*/ 438 w 509"/>
              <a:gd name="T59" fmla="*/ 450 h 593"/>
              <a:gd name="T60" fmla="*/ 426 w 509"/>
              <a:gd name="T61" fmla="*/ 488 h 593"/>
              <a:gd name="T62" fmla="*/ 459 w 509"/>
              <a:gd name="T63" fmla="*/ 474 h 593"/>
              <a:gd name="T64" fmla="*/ 424 w 509"/>
              <a:gd name="T65" fmla="*/ 532 h 593"/>
              <a:gd name="T66" fmla="*/ 480 w 509"/>
              <a:gd name="T67" fmla="*/ 500 h 593"/>
              <a:gd name="T68" fmla="*/ 437 w 509"/>
              <a:gd name="T69" fmla="*/ 593 h 593"/>
              <a:gd name="T70" fmla="*/ 70 w 509"/>
              <a:gd name="T71" fmla="*/ 82 h 593"/>
              <a:gd name="T72" fmla="*/ 77 w 509"/>
              <a:gd name="T73" fmla="*/ 80 h 593"/>
              <a:gd name="T74" fmla="*/ 82 w 509"/>
              <a:gd name="T75" fmla="*/ 78 h 593"/>
              <a:gd name="T76" fmla="*/ 88 w 509"/>
              <a:gd name="T77" fmla="*/ 65 h 593"/>
              <a:gd name="T78" fmla="*/ 84 w 509"/>
              <a:gd name="T79" fmla="*/ 52 h 593"/>
              <a:gd name="T80" fmla="*/ 81 w 509"/>
              <a:gd name="T81" fmla="*/ 49 h 593"/>
              <a:gd name="T82" fmla="*/ 74 w 509"/>
              <a:gd name="T83" fmla="*/ 45 h 593"/>
              <a:gd name="T84" fmla="*/ 70 w 509"/>
              <a:gd name="T85" fmla="*/ 2 h 593"/>
              <a:gd name="T86" fmla="*/ 141 w 509"/>
              <a:gd name="T87" fmla="*/ 86 h 593"/>
              <a:gd name="T88" fmla="*/ 0 w 509"/>
              <a:gd name="T89" fmla="*/ 59 h 593"/>
              <a:gd name="T90" fmla="*/ 70 w 509"/>
              <a:gd name="T91" fmla="*/ 45 h 593"/>
              <a:gd name="T92" fmla="*/ 65 w 509"/>
              <a:gd name="T93" fmla="*/ 46 h 593"/>
              <a:gd name="T94" fmla="*/ 59 w 509"/>
              <a:gd name="T95" fmla="*/ 49 h 593"/>
              <a:gd name="T96" fmla="*/ 53 w 509"/>
              <a:gd name="T97" fmla="*/ 61 h 593"/>
              <a:gd name="T98" fmla="*/ 57 w 509"/>
              <a:gd name="T99" fmla="*/ 75 h 593"/>
              <a:gd name="T100" fmla="*/ 57 w 509"/>
              <a:gd name="T101" fmla="*/ 75 h 593"/>
              <a:gd name="T102" fmla="*/ 63 w 509"/>
              <a:gd name="T103" fmla="*/ 79 h 593"/>
              <a:gd name="T104" fmla="*/ 70 w 509"/>
              <a:gd name="T105" fmla="*/ 82 h 5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509" h="593">
                <a:moveTo>
                  <a:pt x="141" y="86"/>
                </a:moveTo>
                <a:lnTo>
                  <a:pt x="92" y="126"/>
                </a:lnTo>
                <a:lnTo>
                  <a:pt x="99" y="134"/>
                </a:lnTo>
                <a:lnTo>
                  <a:pt x="147" y="94"/>
                </a:lnTo>
                <a:lnTo>
                  <a:pt x="162" y="111"/>
                </a:lnTo>
                <a:lnTo>
                  <a:pt x="137" y="133"/>
                </a:lnTo>
                <a:lnTo>
                  <a:pt x="142" y="140"/>
                </a:lnTo>
                <a:lnTo>
                  <a:pt x="168" y="120"/>
                </a:lnTo>
                <a:lnTo>
                  <a:pt x="183" y="137"/>
                </a:lnTo>
                <a:lnTo>
                  <a:pt x="157" y="157"/>
                </a:lnTo>
                <a:lnTo>
                  <a:pt x="164" y="166"/>
                </a:lnTo>
                <a:lnTo>
                  <a:pt x="189" y="144"/>
                </a:lnTo>
                <a:lnTo>
                  <a:pt x="203" y="161"/>
                </a:lnTo>
                <a:lnTo>
                  <a:pt x="177" y="183"/>
                </a:lnTo>
                <a:lnTo>
                  <a:pt x="184" y="191"/>
                </a:lnTo>
                <a:lnTo>
                  <a:pt x="210" y="170"/>
                </a:lnTo>
                <a:lnTo>
                  <a:pt x="225" y="187"/>
                </a:lnTo>
                <a:lnTo>
                  <a:pt x="174" y="228"/>
                </a:lnTo>
                <a:lnTo>
                  <a:pt x="181" y="236"/>
                </a:lnTo>
                <a:lnTo>
                  <a:pt x="230" y="195"/>
                </a:lnTo>
                <a:lnTo>
                  <a:pt x="245" y="213"/>
                </a:lnTo>
                <a:lnTo>
                  <a:pt x="219" y="235"/>
                </a:lnTo>
                <a:lnTo>
                  <a:pt x="226" y="241"/>
                </a:lnTo>
                <a:lnTo>
                  <a:pt x="252" y="221"/>
                </a:lnTo>
                <a:lnTo>
                  <a:pt x="267" y="239"/>
                </a:lnTo>
                <a:lnTo>
                  <a:pt x="239" y="259"/>
                </a:lnTo>
                <a:lnTo>
                  <a:pt x="246" y="267"/>
                </a:lnTo>
                <a:lnTo>
                  <a:pt x="272" y="245"/>
                </a:lnTo>
                <a:lnTo>
                  <a:pt x="287" y="263"/>
                </a:lnTo>
                <a:lnTo>
                  <a:pt x="261" y="285"/>
                </a:lnTo>
                <a:lnTo>
                  <a:pt x="267" y="293"/>
                </a:lnTo>
                <a:lnTo>
                  <a:pt x="294" y="271"/>
                </a:lnTo>
                <a:lnTo>
                  <a:pt x="307" y="289"/>
                </a:lnTo>
                <a:lnTo>
                  <a:pt x="258" y="329"/>
                </a:lnTo>
                <a:lnTo>
                  <a:pt x="264" y="338"/>
                </a:lnTo>
                <a:lnTo>
                  <a:pt x="314" y="297"/>
                </a:lnTo>
                <a:lnTo>
                  <a:pt x="329" y="314"/>
                </a:lnTo>
                <a:lnTo>
                  <a:pt x="302" y="336"/>
                </a:lnTo>
                <a:lnTo>
                  <a:pt x="308" y="343"/>
                </a:lnTo>
                <a:lnTo>
                  <a:pt x="334" y="323"/>
                </a:lnTo>
                <a:lnTo>
                  <a:pt x="349" y="340"/>
                </a:lnTo>
                <a:lnTo>
                  <a:pt x="323" y="362"/>
                </a:lnTo>
                <a:lnTo>
                  <a:pt x="329" y="369"/>
                </a:lnTo>
                <a:lnTo>
                  <a:pt x="356" y="347"/>
                </a:lnTo>
                <a:lnTo>
                  <a:pt x="369" y="366"/>
                </a:lnTo>
                <a:lnTo>
                  <a:pt x="344" y="386"/>
                </a:lnTo>
                <a:lnTo>
                  <a:pt x="350" y="394"/>
                </a:lnTo>
                <a:lnTo>
                  <a:pt x="376" y="373"/>
                </a:lnTo>
                <a:lnTo>
                  <a:pt x="391" y="390"/>
                </a:lnTo>
                <a:lnTo>
                  <a:pt x="341" y="431"/>
                </a:lnTo>
                <a:lnTo>
                  <a:pt x="348" y="439"/>
                </a:lnTo>
                <a:lnTo>
                  <a:pt x="397" y="398"/>
                </a:lnTo>
                <a:lnTo>
                  <a:pt x="411" y="416"/>
                </a:lnTo>
                <a:lnTo>
                  <a:pt x="386" y="438"/>
                </a:lnTo>
                <a:lnTo>
                  <a:pt x="391" y="446"/>
                </a:lnTo>
                <a:lnTo>
                  <a:pt x="418" y="424"/>
                </a:lnTo>
                <a:lnTo>
                  <a:pt x="432" y="442"/>
                </a:lnTo>
                <a:lnTo>
                  <a:pt x="406" y="463"/>
                </a:lnTo>
                <a:lnTo>
                  <a:pt x="413" y="470"/>
                </a:lnTo>
                <a:lnTo>
                  <a:pt x="438" y="450"/>
                </a:lnTo>
                <a:lnTo>
                  <a:pt x="453" y="467"/>
                </a:lnTo>
                <a:lnTo>
                  <a:pt x="426" y="488"/>
                </a:lnTo>
                <a:lnTo>
                  <a:pt x="433" y="496"/>
                </a:lnTo>
                <a:lnTo>
                  <a:pt x="459" y="474"/>
                </a:lnTo>
                <a:lnTo>
                  <a:pt x="474" y="492"/>
                </a:lnTo>
                <a:lnTo>
                  <a:pt x="424" y="532"/>
                </a:lnTo>
                <a:lnTo>
                  <a:pt x="430" y="541"/>
                </a:lnTo>
                <a:lnTo>
                  <a:pt x="480" y="500"/>
                </a:lnTo>
                <a:lnTo>
                  <a:pt x="509" y="535"/>
                </a:lnTo>
                <a:lnTo>
                  <a:pt x="437" y="593"/>
                </a:lnTo>
                <a:lnTo>
                  <a:pt x="70" y="145"/>
                </a:lnTo>
                <a:lnTo>
                  <a:pt x="70" y="82"/>
                </a:lnTo>
                <a:lnTo>
                  <a:pt x="70" y="82"/>
                </a:lnTo>
                <a:lnTo>
                  <a:pt x="77" y="80"/>
                </a:lnTo>
                <a:lnTo>
                  <a:pt x="82" y="78"/>
                </a:lnTo>
                <a:lnTo>
                  <a:pt x="82" y="78"/>
                </a:lnTo>
                <a:lnTo>
                  <a:pt x="86" y="72"/>
                </a:lnTo>
                <a:lnTo>
                  <a:pt x="88" y="65"/>
                </a:lnTo>
                <a:lnTo>
                  <a:pt x="88" y="59"/>
                </a:lnTo>
                <a:lnTo>
                  <a:pt x="84" y="52"/>
                </a:lnTo>
                <a:lnTo>
                  <a:pt x="84" y="52"/>
                </a:lnTo>
                <a:lnTo>
                  <a:pt x="81" y="49"/>
                </a:lnTo>
                <a:lnTo>
                  <a:pt x="78" y="46"/>
                </a:lnTo>
                <a:lnTo>
                  <a:pt x="74" y="45"/>
                </a:lnTo>
                <a:lnTo>
                  <a:pt x="70" y="45"/>
                </a:lnTo>
                <a:lnTo>
                  <a:pt x="70" y="2"/>
                </a:lnTo>
                <a:lnTo>
                  <a:pt x="72" y="0"/>
                </a:lnTo>
                <a:lnTo>
                  <a:pt x="141" y="86"/>
                </a:lnTo>
                <a:close/>
                <a:moveTo>
                  <a:pt x="70" y="145"/>
                </a:moveTo>
                <a:lnTo>
                  <a:pt x="0" y="59"/>
                </a:lnTo>
                <a:lnTo>
                  <a:pt x="70" y="2"/>
                </a:lnTo>
                <a:lnTo>
                  <a:pt x="70" y="45"/>
                </a:lnTo>
                <a:lnTo>
                  <a:pt x="70" y="45"/>
                </a:lnTo>
                <a:lnTo>
                  <a:pt x="65" y="46"/>
                </a:lnTo>
                <a:lnTo>
                  <a:pt x="59" y="49"/>
                </a:lnTo>
                <a:lnTo>
                  <a:pt x="59" y="49"/>
                </a:lnTo>
                <a:lnTo>
                  <a:pt x="54" y="55"/>
                </a:lnTo>
                <a:lnTo>
                  <a:pt x="53" y="61"/>
                </a:lnTo>
                <a:lnTo>
                  <a:pt x="53" y="68"/>
                </a:lnTo>
                <a:lnTo>
                  <a:pt x="57" y="75"/>
                </a:lnTo>
                <a:lnTo>
                  <a:pt x="57" y="75"/>
                </a:lnTo>
                <a:lnTo>
                  <a:pt x="57" y="75"/>
                </a:lnTo>
                <a:lnTo>
                  <a:pt x="59" y="78"/>
                </a:lnTo>
                <a:lnTo>
                  <a:pt x="63" y="79"/>
                </a:lnTo>
                <a:lnTo>
                  <a:pt x="66" y="80"/>
                </a:lnTo>
                <a:lnTo>
                  <a:pt x="70" y="82"/>
                </a:lnTo>
                <a:lnTo>
                  <a:pt x="70" y="145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4" name="Freeform 152"/>
          <p:cNvSpPr>
            <a:spLocks noEditPoints="1"/>
          </p:cNvSpPr>
          <p:nvPr/>
        </p:nvSpPr>
        <p:spPr bwMode="auto">
          <a:xfrm>
            <a:off x="366610" y="326848"/>
            <a:ext cx="776390" cy="843902"/>
          </a:xfrm>
          <a:custGeom>
            <a:avLst/>
            <a:gdLst>
              <a:gd name="T0" fmla="*/ 268 w 345"/>
              <a:gd name="T1" fmla="*/ 172 h 375"/>
              <a:gd name="T2" fmla="*/ 258 w 345"/>
              <a:gd name="T3" fmla="*/ 130 h 375"/>
              <a:gd name="T4" fmla="*/ 264 w 345"/>
              <a:gd name="T5" fmla="*/ 252 h 375"/>
              <a:gd name="T6" fmla="*/ 296 w 345"/>
              <a:gd name="T7" fmla="*/ 291 h 375"/>
              <a:gd name="T8" fmla="*/ 281 w 345"/>
              <a:gd name="T9" fmla="*/ 295 h 375"/>
              <a:gd name="T10" fmla="*/ 281 w 345"/>
              <a:gd name="T11" fmla="*/ 50 h 375"/>
              <a:gd name="T12" fmla="*/ 296 w 345"/>
              <a:gd name="T13" fmla="*/ 53 h 375"/>
              <a:gd name="T14" fmla="*/ 264 w 345"/>
              <a:gd name="T15" fmla="*/ 94 h 375"/>
              <a:gd name="T16" fmla="*/ 284 w 345"/>
              <a:gd name="T17" fmla="*/ 172 h 375"/>
              <a:gd name="T18" fmla="*/ 336 w 345"/>
              <a:gd name="T19" fmla="*/ 164 h 375"/>
              <a:gd name="T20" fmla="*/ 344 w 345"/>
              <a:gd name="T21" fmla="*/ 176 h 375"/>
              <a:gd name="T22" fmla="*/ 289 w 345"/>
              <a:gd name="T23" fmla="*/ 180 h 375"/>
              <a:gd name="T24" fmla="*/ 173 w 345"/>
              <a:gd name="T25" fmla="*/ 77 h 375"/>
              <a:gd name="T26" fmla="*/ 243 w 345"/>
              <a:gd name="T27" fmla="*/ 108 h 375"/>
              <a:gd name="T28" fmla="*/ 245 w 345"/>
              <a:gd name="T29" fmla="*/ 236 h 375"/>
              <a:gd name="T30" fmla="*/ 222 w 345"/>
              <a:gd name="T31" fmla="*/ 345 h 375"/>
              <a:gd name="T32" fmla="*/ 178 w 345"/>
              <a:gd name="T33" fmla="*/ 375 h 375"/>
              <a:gd name="T34" fmla="*/ 207 w 345"/>
              <a:gd name="T35" fmla="*/ 242 h 375"/>
              <a:gd name="T36" fmla="*/ 238 w 345"/>
              <a:gd name="T37" fmla="*/ 211 h 375"/>
              <a:gd name="T38" fmla="*/ 248 w 345"/>
              <a:gd name="T39" fmla="*/ 157 h 375"/>
              <a:gd name="T40" fmla="*/ 203 w 345"/>
              <a:gd name="T41" fmla="*/ 103 h 375"/>
              <a:gd name="T42" fmla="*/ 173 w 345"/>
              <a:gd name="T43" fmla="*/ 77 h 375"/>
              <a:gd name="T44" fmla="*/ 250 w 345"/>
              <a:gd name="T45" fmla="*/ 91 h 375"/>
              <a:gd name="T46" fmla="*/ 258 w 345"/>
              <a:gd name="T47" fmla="*/ 73 h 375"/>
              <a:gd name="T48" fmla="*/ 250 w 345"/>
              <a:gd name="T49" fmla="*/ 255 h 375"/>
              <a:gd name="T50" fmla="*/ 258 w 345"/>
              <a:gd name="T51" fmla="*/ 249 h 375"/>
              <a:gd name="T52" fmla="*/ 180 w 345"/>
              <a:gd name="T53" fmla="*/ 6 h 375"/>
              <a:gd name="T54" fmla="*/ 176 w 345"/>
              <a:gd name="T55" fmla="*/ 60 h 375"/>
              <a:gd name="T56" fmla="*/ 157 w 345"/>
              <a:gd name="T57" fmla="*/ 374 h 375"/>
              <a:gd name="T58" fmla="*/ 120 w 345"/>
              <a:gd name="T59" fmla="*/ 337 h 375"/>
              <a:gd name="T60" fmla="*/ 93 w 345"/>
              <a:gd name="T61" fmla="*/ 224 h 375"/>
              <a:gd name="T62" fmla="*/ 111 w 345"/>
              <a:gd name="T63" fmla="*/ 100 h 375"/>
              <a:gd name="T64" fmla="*/ 173 w 345"/>
              <a:gd name="T65" fmla="*/ 96 h 375"/>
              <a:gd name="T66" fmla="*/ 119 w 345"/>
              <a:gd name="T67" fmla="*/ 119 h 375"/>
              <a:gd name="T68" fmla="*/ 97 w 345"/>
              <a:gd name="T69" fmla="*/ 183 h 375"/>
              <a:gd name="T70" fmla="*/ 126 w 345"/>
              <a:gd name="T71" fmla="*/ 232 h 375"/>
              <a:gd name="T72" fmla="*/ 139 w 345"/>
              <a:gd name="T73" fmla="*/ 290 h 375"/>
              <a:gd name="T74" fmla="*/ 173 w 345"/>
              <a:gd name="T75" fmla="*/ 60 h 375"/>
              <a:gd name="T76" fmla="*/ 164 w 345"/>
              <a:gd name="T77" fmla="*/ 54 h 375"/>
              <a:gd name="T78" fmla="*/ 169 w 345"/>
              <a:gd name="T79" fmla="*/ 0 h 375"/>
              <a:gd name="T80" fmla="*/ 93 w 345"/>
              <a:gd name="T81" fmla="*/ 264 h 375"/>
              <a:gd name="T82" fmla="*/ 93 w 345"/>
              <a:gd name="T83" fmla="*/ 252 h 375"/>
              <a:gd name="T84" fmla="*/ 86 w 345"/>
              <a:gd name="T85" fmla="*/ 96 h 375"/>
              <a:gd name="T86" fmla="*/ 94 w 345"/>
              <a:gd name="T87" fmla="*/ 84 h 375"/>
              <a:gd name="T88" fmla="*/ 82 w 345"/>
              <a:gd name="T89" fmla="*/ 203 h 375"/>
              <a:gd name="T90" fmla="*/ 80 w 345"/>
              <a:gd name="T91" fmla="*/ 152 h 375"/>
              <a:gd name="T92" fmla="*/ 86 w 345"/>
              <a:gd name="T93" fmla="*/ 96 h 375"/>
              <a:gd name="T94" fmla="*/ 50 w 345"/>
              <a:gd name="T95" fmla="*/ 64 h 375"/>
              <a:gd name="T96" fmla="*/ 53 w 345"/>
              <a:gd name="T97" fmla="*/ 49 h 375"/>
              <a:gd name="T98" fmla="*/ 86 w 345"/>
              <a:gd name="T99" fmla="*/ 249 h 375"/>
              <a:gd name="T100" fmla="*/ 53 w 345"/>
              <a:gd name="T101" fmla="*/ 297 h 375"/>
              <a:gd name="T102" fmla="*/ 50 w 345"/>
              <a:gd name="T103" fmla="*/ 282 h 375"/>
              <a:gd name="T104" fmla="*/ 86 w 345"/>
              <a:gd name="T105" fmla="*/ 249 h 375"/>
              <a:gd name="T106" fmla="*/ 57 w 345"/>
              <a:gd name="T107" fmla="*/ 167 h 375"/>
              <a:gd name="T108" fmla="*/ 54 w 345"/>
              <a:gd name="T109" fmla="*/ 180 h 375"/>
              <a:gd name="T110" fmla="*/ 0 w 345"/>
              <a:gd name="T111" fmla="*/ 176 h 375"/>
              <a:gd name="T112" fmla="*/ 8 w 345"/>
              <a:gd name="T113" fmla="*/ 164 h 3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345" h="375">
                <a:moveTo>
                  <a:pt x="258" y="130"/>
                </a:moveTo>
                <a:lnTo>
                  <a:pt x="258" y="130"/>
                </a:lnTo>
                <a:lnTo>
                  <a:pt x="262" y="141"/>
                </a:lnTo>
                <a:lnTo>
                  <a:pt x="266" y="150"/>
                </a:lnTo>
                <a:lnTo>
                  <a:pt x="268" y="161"/>
                </a:lnTo>
                <a:lnTo>
                  <a:pt x="268" y="172"/>
                </a:lnTo>
                <a:lnTo>
                  <a:pt x="268" y="172"/>
                </a:lnTo>
                <a:lnTo>
                  <a:pt x="268" y="184"/>
                </a:lnTo>
                <a:lnTo>
                  <a:pt x="266" y="194"/>
                </a:lnTo>
                <a:lnTo>
                  <a:pt x="262" y="205"/>
                </a:lnTo>
                <a:lnTo>
                  <a:pt x="258" y="214"/>
                </a:lnTo>
                <a:lnTo>
                  <a:pt x="258" y="130"/>
                </a:lnTo>
                <a:lnTo>
                  <a:pt x="258" y="130"/>
                </a:lnTo>
                <a:close/>
                <a:moveTo>
                  <a:pt x="258" y="272"/>
                </a:moveTo>
                <a:lnTo>
                  <a:pt x="258" y="249"/>
                </a:lnTo>
                <a:lnTo>
                  <a:pt x="258" y="249"/>
                </a:lnTo>
                <a:lnTo>
                  <a:pt x="261" y="251"/>
                </a:lnTo>
                <a:lnTo>
                  <a:pt x="264" y="252"/>
                </a:lnTo>
                <a:lnTo>
                  <a:pt x="264" y="252"/>
                </a:lnTo>
                <a:lnTo>
                  <a:pt x="295" y="282"/>
                </a:lnTo>
                <a:lnTo>
                  <a:pt x="295" y="282"/>
                </a:lnTo>
                <a:lnTo>
                  <a:pt x="296" y="286"/>
                </a:lnTo>
                <a:lnTo>
                  <a:pt x="296" y="289"/>
                </a:lnTo>
                <a:lnTo>
                  <a:pt x="296" y="291"/>
                </a:lnTo>
                <a:lnTo>
                  <a:pt x="295" y="295"/>
                </a:lnTo>
                <a:lnTo>
                  <a:pt x="295" y="295"/>
                </a:lnTo>
                <a:lnTo>
                  <a:pt x="291" y="297"/>
                </a:lnTo>
                <a:lnTo>
                  <a:pt x="288" y="298"/>
                </a:lnTo>
                <a:lnTo>
                  <a:pt x="284" y="297"/>
                </a:lnTo>
                <a:lnTo>
                  <a:pt x="281" y="295"/>
                </a:lnTo>
                <a:lnTo>
                  <a:pt x="258" y="272"/>
                </a:lnTo>
                <a:lnTo>
                  <a:pt x="258" y="272"/>
                </a:lnTo>
                <a:close/>
                <a:moveTo>
                  <a:pt x="258" y="96"/>
                </a:moveTo>
                <a:lnTo>
                  <a:pt x="258" y="73"/>
                </a:lnTo>
                <a:lnTo>
                  <a:pt x="281" y="50"/>
                </a:lnTo>
                <a:lnTo>
                  <a:pt x="281" y="50"/>
                </a:lnTo>
                <a:lnTo>
                  <a:pt x="284" y="49"/>
                </a:lnTo>
                <a:lnTo>
                  <a:pt x="288" y="48"/>
                </a:lnTo>
                <a:lnTo>
                  <a:pt x="291" y="49"/>
                </a:lnTo>
                <a:lnTo>
                  <a:pt x="295" y="50"/>
                </a:lnTo>
                <a:lnTo>
                  <a:pt x="295" y="50"/>
                </a:lnTo>
                <a:lnTo>
                  <a:pt x="296" y="53"/>
                </a:lnTo>
                <a:lnTo>
                  <a:pt x="296" y="57"/>
                </a:lnTo>
                <a:lnTo>
                  <a:pt x="296" y="60"/>
                </a:lnTo>
                <a:lnTo>
                  <a:pt x="295" y="64"/>
                </a:lnTo>
                <a:lnTo>
                  <a:pt x="264" y="94"/>
                </a:lnTo>
                <a:lnTo>
                  <a:pt x="264" y="94"/>
                </a:lnTo>
                <a:lnTo>
                  <a:pt x="264" y="94"/>
                </a:lnTo>
                <a:lnTo>
                  <a:pt x="261" y="95"/>
                </a:lnTo>
                <a:lnTo>
                  <a:pt x="258" y="96"/>
                </a:lnTo>
                <a:lnTo>
                  <a:pt x="258" y="96"/>
                </a:lnTo>
                <a:close/>
                <a:moveTo>
                  <a:pt x="284" y="172"/>
                </a:moveTo>
                <a:lnTo>
                  <a:pt x="284" y="172"/>
                </a:lnTo>
                <a:lnTo>
                  <a:pt x="284" y="172"/>
                </a:lnTo>
                <a:lnTo>
                  <a:pt x="285" y="169"/>
                </a:lnTo>
                <a:lnTo>
                  <a:pt x="287" y="167"/>
                </a:lnTo>
                <a:lnTo>
                  <a:pt x="289" y="164"/>
                </a:lnTo>
                <a:lnTo>
                  <a:pt x="294" y="164"/>
                </a:lnTo>
                <a:lnTo>
                  <a:pt x="336" y="164"/>
                </a:lnTo>
                <a:lnTo>
                  <a:pt x="336" y="164"/>
                </a:lnTo>
                <a:lnTo>
                  <a:pt x="340" y="164"/>
                </a:lnTo>
                <a:lnTo>
                  <a:pt x="342" y="167"/>
                </a:lnTo>
                <a:lnTo>
                  <a:pt x="344" y="169"/>
                </a:lnTo>
                <a:lnTo>
                  <a:pt x="345" y="172"/>
                </a:lnTo>
                <a:lnTo>
                  <a:pt x="345" y="172"/>
                </a:lnTo>
                <a:lnTo>
                  <a:pt x="344" y="176"/>
                </a:lnTo>
                <a:lnTo>
                  <a:pt x="342" y="179"/>
                </a:lnTo>
                <a:lnTo>
                  <a:pt x="340" y="180"/>
                </a:lnTo>
                <a:lnTo>
                  <a:pt x="336" y="182"/>
                </a:lnTo>
                <a:lnTo>
                  <a:pt x="294" y="182"/>
                </a:lnTo>
                <a:lnTo>
                  <a:pt x="294" y="182"/>
                </a:lnTo>
                <a:lnTo>
                  <a:pt x="289" y="180"/>
                </a:lnTo>
                <a:lnTo>
                  <a:pt x="287" y="179"/>
                </a:lnTo>
                <a:lnTo>
                  <a:pt x="285" y="176"/>
                </a:lnTo>
                <a:lnTo>
                  <a:pt x="284" y="172"/>
                </a:lnTo>
                <a:lnTo>
                  <a:pt x="284" y="172"/>
                </a:lnTo>
                <a:close/>
                <a:moveTo>
                  <a:pt x="173" y="77"/>
                </a:moveTo>
                <a:lnTo>
                  <a:pt x="173" y="77"/>
                </a:lnTo>
                <a:lnTo>
                  <a:pt x="187" y="79"/>
                </a:lnTo>
                <a:lnTo>
                  <a:pt x="200" y="81"/>
                </a:lnTo>
                <a:lnTo>
                  <a:pt x="212" y="85"/>
                </a:lnTo>
                <a:lnTo>
                  <a:pt x="224" y="92"/>
                </a:lnTo>
                <a:lnTo>
                  <a:pt x="235" y="100"/>
                </a:lnTo>
                <a:lnTo>
                  <a:pt x="243" y="108"/>
                </a:lnTo>
                <a:lnTo>
                  <a:pt x="252" y="119"/>
                </a:lnTo>
                <a:lnTo>
                  <a:pt x="258" y="130"/>
                </a:lnTo>
                <a:lnTo>
                  <a:pt x="258" y="214"/>
                </a:lnTo>
                <a:lnTo>
                  <a:pt x="258" y="214"/>
                </a:lnTo>
                <a:lnTo>
                  <a:pt x="252" y="225"/>
                </a:lnTo>
                <a:lnTo>
                  <a:pt x="245" y="236"/>
                </a:lnTo>
                <a:lnTo>
                  <a:pt x="235" y="245"/>
                </a:lnTo>
                <a:lnTo>
                  <a:pt x="224" y="252"/>
                </a:lnTo>
                <a:lnTo>
                  <a:pt x="224" y="328"/>
                </a:lnTo>
                <a:lnTo>
                  <a:pt x="224" y="328"/>
                </a:lnTo>
                <a:lnTo>
                  <a:pt x="224" y="337"/>
                </a:lnTo>
                <a:lnTo>
                  <a:pt x="222" y="345"/>
                </a:lnTo>
                <a:lnTo>
                  <a:pt x="216" y="354"/>
                </a:lnTo>
                <a:lnTo>
                  <a:pt x="211" y="360"/>
                </a:lnTo>
                <a:lnTo>
                  <a:pt x="204" y="367"/>
                </a:lnTo>
                <a:lnTo>
                  <a:pt x="196" y="371"/>
                </a:lnTo>
                <a:lnTo>
                  <a:pt x="188" y="374"/>
                </a:lnTo>
                <a:lnTo>
                  <a:pt x="178" y="375"/>
                </a:lnTo>
                <a:lnTo>
                  <a:pt x="173" y="375"/>
                </a:lnTo>
                <a:lnTo>
                  <a:pt x="173" y="290"/>
                </a:lnTo>
                <a:lnTo>
                  <a:pt x="206" y="290"/>
                </a:lnTo>
                <a:lnTo>
                  <a:pt x="206" y="247"/>
                </a:lnTo>
                <a:lnTo>
                  <a:pt x="206" y="247"/>
                </a:lnTo>
                <a:lnTo>
                  <a:pt x="207" y="242"/>
                </a:lnTo>
                <a:lnTo>
                  <a:pt x="211" y="238"/>
                </a:lnTo>
                <a:lnTo>
                  <a:pt x="211" y="238"/>
                </a:lnTo>
                <a:lnTo>
                  <a:pt x="219" y="233"/>
                </a:lnTo>
                <a:lnTo>
                  <a:pt x="226" y="226"/>
                </a:lnTo>
                <a:lnTo>
                  <a:pt x="233" y="219"/>
                </a:lnTo>
                <a:lnTo>
                  <a:pt x="238" y="211"/>
                </a:lnTo>
                <a:lnTo>
                  <a:pt x="242" y="202"/>
                </a:lnTo>
                <a:lnTo>
                  <a:pt x="246" y="192"/>
                </a:lnTo>
                <a:lnTo>
                  <a:pt x="248" y="183"/>
                </a:lnTo>
                <a:lnTo>
                  <a:pt x="249" y="172"/>
                </a:lnTo>
                <a:lnTo>
                  <a:pt x="249" y="172"/>
                </a:lnTo>
                <a:lnTo>
                  <a:pt x="248" y="157"/>
                </a:lnTo>
                <a:lnTo>
                  <a:pt x="242" y="144"/>
                </a:lnTo>
                <a:lnTo>
                  <a:pt x="235" y="130"/>
                </a:lnTo>
                <a:lnTo>
                  <a:pt x="226" y="119"/>
                </a:lnTo>
                <a:lnTo>
                  <a:pt x="226" y="119"/>
                </a:lnTo>
                <a:lnTo>
                  <a:pt x="215" y="110"/>
                </a:lnTo>
                <a:lnTo>
                  <a:pt x="203" y="103"/>
                </a:lnTo>
                <a:lnTo>
                  <a:pt x="188" y="99"/>
                </a:lnTo>
                <a:lnTo>
                  <a:pt x="173" y="96"/>
                </a:lnTo>
                <a:lnTo>
                  <a:pt x="173" y="96"/>
                </a:lnTo>
                <a:lnTo>
                  <a:pt x="173" y="77"/>
                </a:lnTo>
                <a:lnTo>
                  <a:pt x="173" y="77"/>
                </a:lnTo>
                <a:lnTo>
                  <a:pt x="173" y="77"/>
                </a:lnTo>
                <a:close/>
                <a:moveTo>
                  <a:pt x="258" y="73"/>
                </a:moveTo>
                <a:lnTo>
                  <a:pt x="252" y="81"/>
                </a:lnTo>
                <a:lnTo>
                  <a:pt x="252" y="81"/>
                </a:lnTo>
                <a:lnTo>
                  <a:pt x="250" y="84"/>
                </a:lnTo>
                <a:lnTo>
                  <a:pt x="249" y="87"/>
                </a:lnTo>
                <a:lnTo>
                  <a:pt x="250" y="91"/>
                </a:lnTo>
                <a:lnTo>
                  <a:pt x="252" y="94"/>
                </a:lnTo>
                <a:lnTo>
                  <a:pt x="252" y="94"/>
                </a:lnTo>
                <a:lnTo>
                  <a:pt x="254" y="95"/>
                </a:lnTo>
                <a:lnTo>
                  <a:pt x="258" y="96"/>
                </a:lnTo>
                <a:lnTo>
                  <a:pt x="258" y="73"/>
                </a:lnTo>
                <a:lnTo>
                  <a:pt x="258" y="73"/>
                </a:lnTo>
                <a:close/>
                <a:moveTo>
                  <a:pt x="258" y="249"/>
                </a:moveTo>
                <a:lnTo>
                  <a:pt x="258" y="249"/>
                </a:lnTo>
                <a:lnTo>
                  <a:pt x="254" y="251"/>
                </a:lnTo>
                <a:lnTo>
                  <a:pt x="252" y="252"/>
                </a:lnTo>
                <a:lnTo>
                  <a:pt x="252" y="252"/>
                </a:lnTo>
                <a:lnTo>
                  <a:pt x="250" y="255"/>
                </a:lnTo>
                <a:lnTo>
                  <a:pt x="249" y="259"/>
                </a:lnTo>
                <a:lnTo>
                  <a:pt x="250" y="261"/>
                </a:lnTo>
                <a:lnTo>
                  <a:pt x="252" y="264"/>
                </a:lnTo>
                <a:lnTo>
                  <a:pt x="258" y="272"/>
                </a:lnTo>
                <a:lnTo>
                  <a:pt x="258" y="249"/>
                </a:lnTo>
                <a:lnTo>
                  <a:pt x="258" y="249"/>
                </a:lnTo>
                <a:close/>
                <a:moveTo>
                  <a:pt x="173" y="60"/>
                </a:moveTo>
                <a:lnTo>
                  <a:pt x="173" y="0"/>
                </a:lnTo>
                <a:lnTo>
                  <a:pt x="173" y="0"/>
                </a:lnTo>
                <a:lnTo>
                  <a:pt x="176" y="1"/>
                </a:lnTo>
                <a:lnTo>
                  <a:pt x="178" y="3"/>
                </a:lnTo>
                <a:lnTo>
                  <a:pt x="180" y="6"/>
                </a:lnTo>
                <a:lnTo>
                  <a:pt x="181" y="8"/>
                </a:lnTo>
                <a:lnTo>
                  <a:pt x="181" y="52"/>
                </a:lnTo>
                <a:lnTo>
                  <a:pt x="181" y="52"/>
                </a:lnTo>
                <a:lnTo>
                  <a:pt x="180" y="54"/>
                </a:lnTo>
                <a:lnTo>
                  <a:pt x="178" y="57"/>
                </a:lnTo>
                <a:lnTo>
                  <a:pt x="176" y="60"/>
                </a:lnTo>
                <a:lnTo>
                  <a:pt x="173" y="60"/>
                </a:lnTo>
                <a:lnTo>
                  <a:pt x="173" y="60"/>
                </a:lnTo>
                <a:close/>
                <a:moveTo>
                  <a:pt x="173" y="375"/>
                </a:moveTo>
                <a:lnTo>
                  <a:pt x="166" y="375"/>
                </a:lnTo>
                <a:lnTo>
                  <a:pt x="166" y="375"/>
                </a:lnTo>
                <a:lnTo>
                  <a:pt x="157" y="374"/>
                </a:lnTo>
                <a:lnTo>
                  <a:pt x="147" y="371"/>
                </a:lnTo>
                <a:lnTo>
                  <a:pt x="139" y="367"/>
                </a:lnTo>
                <a:lnTo>
                  <a:pt x="132" y="360"/>
                </a:lnTo>
                <a:lnTo>
                  <a:pt x="127" y="354"/>
                </a:lnTo>
                <a:lnTo>
                  <a:pt x="123" y="345"/>
                </a:lnTo>
                <a:lnTo>
                  <a:pt x="120" y="337"/>
                </a:lnTo>
                <a:lnTo>
                  <a:pt x="119" y="328"/>
                </a:lnTo>
                <a:lnTo>
                  <a:pt x="119" y="252"/>
                </a:lnTo>
                <a:lnTo>
                  <a:pt x="119" y="252"/>
                </a:lnTo>
                <a:lnTo>
                  <a:pt x="109" y="244"/>
                </a:lnTo>
                <a:lnTo>
                  <a:pt x="100" y="234"/>
                </a:lnTo>
                <a:lnTo>
                  <a:pt x="93" y="224"/>
                </a:lnTo>
                <a:lnTo>
                  <a:pt x="86" y="213"/>
                </a:lnTo>
                <a:lnTo>
                  <a:pt x="86" y="131"/>
                </a:lnTo>
                <a:lnTo>
                  <a:pt x="86" y="131"/>
                </a:lnTo>
                <a:lnTo>
                  <a:pt x="93" y="121"/>
                </a:lnTo>
                <a:lnTo>
                  <a:pt x="101" y="110"/>
                </a:lnTo>
                <a:lnTo>
                  <a:pt x="111" y="100"/>
                </a:lnTo>
                <a:lnTo>
                  <a:pt x="122" y="92"/>
                </a:lnTo>
                <a:lnTo>
                  <a:pt x="132" y="85"/>
                </a:lnTo>
                <a:lnTo>
                  <a:pt x="146" y="81"/>
                </a:lnTo>
                <a:lnTo>
                  <a:pt x="158" y="79"/>
                </a:lnTo>
                <a:lnTo>
                  <a:pt x="173" y="77"/>
                </a:lnTo>
                <a:lnTo>
                  <a:pt x="173" y="96"/>
                </a:lnTo>
                <a:lnTo>
                  <a:pt x="173" y="96"/>
                </a:lnTo>
                <a:lnTo>
                  <a:pt x="158" y="99"/>
                </a:lnTo>
                <a:lnTo>
                  <a:pt x="143" y="103"/>
                </a:lnTo>
                <a:lnTo>
                  <a:pt x="131" y="110"/>
                </a:lnTo>
                <a:lnTo>
                  <a:pt x="119" y="119"/>
                </a:lnTo>
                <a:lnTo>
                  <a:pt x="119" y="119"/>
                </a:lnTo>
                <a:lnTo>
                  <a:pt x="109" y="130"/>
                </a:lnTo>
                <a:lnTo>
                  <a:pt x="103" y="144"/>
                </a:lnTo>
                <a:lnTo>
                  <a:pt x="99" y="157"/>
                </a:lnTo>
                <a:lnTo>
                  <a:pt x="97" y="172"/>
                </a:lnTo>
                <a:lnTo>
                  <a:pt x="97" y="172"/>
                </a:lnTo>
                <a:lnTo>
                  <a:pt x="97" y="183"/>
                </a:lnTo>
                <a:lnTo>
                  <a:pt x="100" y="192"/>
                </a:lnTo>
                <a:lnTo>
                  <a:pt x="103" y="202"/>
                </a:lnTo>
                <a:lnTo>
                  <a:pt x="107" y="210"/>
                </a:lnTo>
                <a:lnTo>
                  <a:pt x="112" y="218"/>
                </a:lnTo>
                <a:lnTo>
                  <a:pt x="119" y="226"/>
                </a:lnTo>
                <a:lnTo>
                  <a:pt x="126" y="232"/>
                </a:lnTo>
                <a:lnTo>
                  <a:pt x="134" y="237"/>
                </a:lnTo>
                <a:lnTo>
                  <a:pt x="134" y="237"/>
                </a:lnTo>
                <a:lnTo>
                  <a:pt x="134" y="237"/>
                </a:lnTo>
                <a:lnTo>
                  <a:pt x="138" y="241"/>
                </a:lnTo>
                <a:lnTo>
                  <a:pt x="139" y="247"/>
                </a:lnTo>
                <a:lnTo>
                  <a:pt x="139" y="290"/>
                </a:lnTo>
                <a:lnTo>
                  <a:pt x="173" y="290"/>
                </a:lnTo>
                <a:lnTo>
                  <a:pt x="173" y="375"/>
                </a:lnTo>
                <a:lnTo>
                  <a:pt x="173" y="375"/>
                </a:lnTo>
                <a:close/>
                <a:moveTo>
                  <a:pt x="173" y="0"/>
                </a:moveTo>
                <a:lnTo>
                  <a:pt x="173" y="60"/>
                </a:lnTo>
                <a:lnTo>
                  <a:pt x="173" y="60"/>
                </a:lnTo>
                <a:lnTo>
                  <a:pt x="172" y="60"/>
                </a:lnTo>
                <a:lnTo>
                  <a:pt x="172" y="60"/>
                </a:lnTo>
                <a:lnTo>
                  <a:pt x="172" y="60"/>
                </a:lnTo>
                <a:lnTo>
                  <a:pt x="169" y="60"/>
                </a:lnTo>
                <a:lnTo>
                  <a:pt x="166" y="58"/>
                </a:lnTo>
                <a:lnTo>
                  <a:pt x="164" y="54"/>
                </a:lnTo>
                <a:lnTo>
                  <a:pt x="164" y="52"/>
                </a:lnTo>
                <a:lnTo>
                  <a:pt x="164" y="8"/>
                </a:lnTo>
                <a:lnTo>
                  <a:pt x="164" y="8"/>
                </a:lnTo>
                <a:lnTo>
                  <a:pt x="164" y="6"/>
                </a:lnTo>
                <a:lnTo>
                  <a:pt x="166" y="3"/>
                </a:lnTo>
                <a:lnTo>
                  <a:pt x="169" y="0"/>
                </a:lnTo>
                <a:lnTo>
                  <a:pt x="172" y="0"/>
                </a:lnTo>
                <a:lnTo>
                  <a:pt x="172" y="0"/>
                </a:lnTo>
                <a:lnTo>
                  <a:pt x="173" y="0"/>
                </a:lnTo>
                <a:lnTo>
                  <a:pt x="173" y="0"/>
                </a:lnTo>
                <a:close/>
                <a:moveTo>
                  <a:pt x="86" y="271"/>
                </a:moveTo>
                <a:lnTo>
                  <a:pt x="93" y="264"/>
                </a:lnTo>
                <a:lnTo>
                  <a:pt x="93" y="264"/>
                </a:lnTo>
                <a:lnTo>
                  <a:pt x="94" y="261"/>
                </a:lnTo>
                <a:lnTo>
                  <a:pt x="96" y="259"/>
                </a:lnTo>
                <a:lnTo>
                  <a:pt x="94" y="255"/>
                </a:lnTo>
                <a:lnTo>
                  <a:pt x="93" y="252"/>
                </a:lnTo>
                <a:lnTo>
                  <a:pt x="93" y="252"/>
                </a:lnTo>
                <a:lnTo>
                  <a:pt x="90" y="251"/>
                </a:lnTo>
                <a:lnTo>
                  <a:pt x="86" y="249"/>
                </a:lnTo>
                <a:lnTo>
                  <a:pt x="86" y="271"/>
                </a:lnTo>
                <a:lnTo>
                  <a:pt x="86" y="271"/>
                </a:lnTo>
                <a:close/>
                <a:moveTo>
                  <a:pt x="86" y="96"/>
                </a:moveTo>
                <a:lnTo>
                  <a:pt x="86" y="96"/>
                </a:lnTo>
                <a:lnTo>
                  <a:pt x="90" y="95"/>
                </a:lnTo>
                <a:lnTo>
                  <a:pt x="93" y="94"/>
                </a:lnTo>
                <a:lnTo>
                  <a:pt x="93" y="94"/>
                </a:lnTo>
                <a:lnTo>
                  <a:pt x="94" y="91"/>
                </a:lnTo>
                <a:lnTo>
                  <a:pt x="96" y="87"/>
                </a:lnTo>
                <a:lnTo>
                  <a:pt x="94" y="84"/>
                </a:lnTo>
                <a:lnTo>
                  <a:pt x="93" y="81"/>
                </a:lnTo>
                <a:lnTo>
                  <a:pt x="86" y="75"/>
                </a:lnTo>
                <a:lnTo>
                  <a:pt x="86" y="96"/>
                </a:lnTo>
                <a:close/>
                <a:moveTo>
                  <a:pt x="86" y="213"/>
                </a:moveTo>
                <a:lnTo>
                  <a:pt x="86" y="213"/>
                </a:lnTo>
                <a:lnTo>
                  <a:pt x="82" y="203"/>
                </a:lnTo>
                <a:lnTo>
                  <a:pt x="80" y="194"/>
                </a:lnTo>
                <a:lnTo>
                  <a:pt x="78" y="183"/>
                </a:lnTo>
                <a:lnTo>
                  <a:pt x="77" y="172"/>
                </a:lnTo>
                <a:lnTo>
                  <a:pt x="77" y="172"/>
                </a:lnTo>
                <a:lnTo>
                  <a:pt x="78" y="161"/>
                </a:lnTo>
                <a:lnTo>
                  <a:pt x="80" y="152"/>
                </a:lnTo>
                <a:lnTo>
                  <a:pt x="82" y="141"/>
                </a:lnTo>
                <a:lnTo>
                  <a:pt x="86" y="131"/>
                </a:lnTo>
                <a:lnTo>
                  <a:pt x="86" y="213"/>
                </a:lnTo>
                <a:lnTo>
                  <a:pt x="86" y="213"/>
                </a:lnTo>
                <a:close/>
                <a:moveTo>
                  <a:pt x="86" y="75"/>
                </a:moveTo>
                <a:lnTo>
                  <a:pt x="86" y="96"/>
                </a:lnTo>
                <a:lnTo>
                  <a:pt x="86" y="96"/>
                </a:lnTo>
                <a:lnTo>
                  <a:pt x="84" y="95"/>
                </a:lnTo>
                <a:lnTo>
                  <a:pt x="80" y="94"/>
                </a:lnTo>
                <a:lnTo>
                  <a:pt x="80" y="94"/>
                </a:lnTo>
                <a:lnTo>
                  <a:pt x="50" y="64"/>
                </a:lnTo>
                <a:lnTo>
                  <a:pt x="50" y="64"/>
                </a:lnTo>
                <a:lnTo>
                  <a:pt x="48" y="60"/>
                </a:lnTo>
                <a:lnTo>
                  <a:pt x="47" y="57"/>
                </a:lnTo>
                <a:lnTo>
                  <a:pt x="48" y="53"/>
                </a:lnTo>
                <a:lnTo>
                  <a:pt x="50" y="50"/>
                </a:lnTo>
                <a:lnTo>
                  <a:pt x="50" y="50"/>
                </a:lnTo>
                <a:lnTo>
                  <a:pt x="53" y="49"/>
                </a:lnTo>
                <a:lnTo>
                  <a:pt x="57" y="48"/>
                </a:lnTo>
                <a:lnTo>
                  <a:pt x="59" y="49"/>
                </a:lnTo>
                <a:lnTo>
                  <a:pt x="62" y="50"/>
                </a:lnTo>
                <a:lnTo>
                  <a:pt x="86" y="75"/>
                </a:lnTo>
                <a:lnTo>
                  <a:pt x="86" y="75"/>
                </a:lnTo>
                <a:close/>
                <a:moveTo>
                  <a:pt x="86" y="249"/>
                </a:moveTo>
                <a:lnTo>
                  <a:pt x="86" y="271"/>
                </a:lnTo>
                <a:lnTo>
                  <a:pt x="62" y="295"/>
                </a:lnTo>
                <a:lnTo>
                  <a:pt x="62" y="295"/>
                </a:lnTo>
                <a:lnTo>
                  <a:pt x="59" y="297"/>
                </a:lnTo>
                <a:lnTo>
                  <a:pt x="57" y="298"/>
                </a:lnTo>
                <a:lnTo>
                  <a:pt x="53" y="297"/>
                </a:lnTo>
                <a:lnTo>
                  <a:pt x="50" y="295"/>
                </a:lnTo>
                <a:lnTo>
                  <a:pt x="50" y="295"/>
                </a:lnTo>
                <a:lnTo>
                  <a:pt x="48" y="291"/>
                </a:lnTo>
                <a:lnTo>
                  <a:pt x="47" y="289"/>
                </a:lnTo>
                <a:lnTo>
                  <a:pt x="48" y="286"/>
                </a:lnTo>
                <a:lnTo>
                  <a:pt x="50" y="282"/>
                </a:lnTo>
                <a:lnTo>
                  <a:pt x="80" y="252"/>
                </a:lnTo>
                <a:lnTo>
                  <a:pt x="80" y="252"/>
                </a:lnTo>
                <a:lnTo>
                  <a:pt x="80" y="252"/>
                </a:lnTo>
                <a:lnTo>
                  <a:pt x="84" y="251"/>
                </a:lnTo>
                <a:lnTo>
                  <a:pt x="86" y="249"/>
                </a:lnTo>
                <a:lnTo>
                  <a:pt x="86" y="249"/>
                </a:lnTo>
                <a:close/>
                <a:moveTo>
                  <a:pt x="8" y="164"/>
                </a:moveTo>
                <a:lnTo>
                  <a:pt x="8" y="164"/>
                </a:lnTo>
                <a:lnTo>
                  <a:pt x="51" y="164"/>
                </a:lnTo>
                <a:lnTo>
                  <a:pt x="51" y="164"/>
                </a:lnTo>
                <a:lnTo>
                  <a:pt x="54" y="164"/>
                </a:lnTo>
                <a:lnTo>
                  <a:pt x="57" y="167"/>
                </a:lnTo>
                <a:lnTo>
                  <a:pt x="59" y="169"/>
                </a:lnTo>
                <a:lnTo>
                  <a:pt x="59" y="172"/>
                </a:lnTo>
                <a:lnTo>
                  <a:pt x="59" y="172"/>
                </a:lnTo>
                <a:lnTo>
                  <a:pt x="59" y="176"/>
                </a:lnTo>
                <a:lnTo>
                  <a:pt x="57" y="179"/>
                </a:lnTo>
                <a:lnTo>
                  <a:pt x="54" y="180"/>
                </a:lnTo>
                <a:lnTo>
                  <a:pt x="51" y="182"/>
                </a:lnTo>
                <a:lnTo>
                  <a:pt x="8" y="182"/>
                </a:lnTo>
                <a:lnTo>
                  <a:pt x="8" y="182"/>
                </a:lnTo>
                <a:lnTo>
                  <a:pt x="5" y="180"/>
                </a:lnTo>
                <a:lnTo>
                  <a:pt x="2" y="179"/>
                </a:lnTo>
                <a:lnTo>
                  <a:pt x="0" y="176"/>
                </a:lnTo>
                <a:lnTo>
                  <a:pt x="0" y="172"/>
                </a:lnTo>
                <a:lnTo>
                  <a:pt x="0" y="172"/>
                </a:lnTo>
                <a:lnTo>
                  <a:pt x="0" y="169"/>
                </a:lnTo>
                <a:lnTo>
                  <a:pt x="2" y="167"/>
                </a:lnTo>
                <a:lnTo>
                  <a:pt x="5" y="164"/>
                </a:lnTo>
                <a:lnTo>
                  <a:pt x="8" y="164"/>
                </a:lnTo>
                <a:lnTo>
                  <a:pt x="8" y="16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5" name="Freeform 153"/>
          <p:cNvSpPr>
            <a:spLocks noEditPoints="1"/>
          </p:cNvSpPr>
          <p:nvPr/>
        </p:nvSpPr>
        <p:spPr bwMode="auto">
          <a:xfrm>
            <a:off x="2404306" y="1402111"/>
            <a:ext cx="720942" cy="705413"/>
          </a:xfrm>
          <a:custGeom>
            <a:avLst/>
            <a:gdLst>
              <a:gd name="T0" fmla="*/ 200 w 325"/>
              <a:gd name="T1" fmla="*/ 35 h 318"/>
              <a:gd name="T2" fmla="*/ 214 w 325"/>
              <a:gd name="T3" fmla="*/ 29 h 318"/>
              <a:gd name="T4" fmla="*/ 215 w 325"/>
              <a:gd name="T5" fmla="*/ 16 h 318"/>
              <a:gd name="T6" fmla="*/ 321 w 325"/>
              <a:gd name="T7" fmla="*/ 177 h 318"/>
              <a:gd name="T8" fmla="*/ 325 w 325"/>
              <a:gd name="T9" fmla="*/ 196 h 318"/>
              <a:gd name="T10" fmla="*/ 314 w 325"/>
              <a:gd name="T11" fmla="*/ 218 h 318"/>
              <a:gd name="T12" fmla="*/ 291 w 325"/>
              <a:gd name="T13" fmla="*/ 158 h 318"/>
              <a:gd name="T14" fmla="*/ 293 w 325"/>
              <a:gd name="T15" fmla="*/ 154 h 318"/>
              <a:gd name="T16" fmla="*/ 194 w 325"/>
              <a:gd name="T17" fmla="*/ 174 h 318"/>
              <a:gd name="T18" fmla="*/ 276 w 325"/>
              <a:gd name="T19" fmla="*/ 126 h 318"/>
              <a:gd name="T20" fmla="*/ 194 w 325"/>
              <a:gd name="T21" fmla="*/ 168 h 318"/>
              <a:gd name="T22" fmla="*/ 261 w 325"/>
              <a:gd name="T23" fmla="*/ 98 h 318"/>
              <a:gd name="T24" fmla="*/ 257 w 325"/>
              <a:gd name="T25" fmla="*/ 96 h 318"/>
              <a:gd name="T26" fmla="*/ 244 w 325"/>
              <a:gd name="T27" fmla="*/ 73 h 318"/>
              <a:gd name="T28" fmla="*/ 244 w 325"/>
              <a:gd name="T29" fmla="*/ 67 h 318"/>
              <a:gd name="T30" fmla="*/ 15 w 325"/>
              <a:gd name="T31" fmla="*/ 116 h 318"/>
              <a:gd name="T32" fmla="*/ 16 w 325"/>
              <a:gd name="T33" fmla="*/ 126 h 318"/>
              <a:gd name="T34" fmla="*/ 34 w 325"/>
              <a:gd name="T35" fmla="*/ 131 h 318"/>
              <a:gd name="T36" fmla="*/ 41 w 325"/>
              <a:gd name="T37" fmla="*/ 117 h 318"/>
              <a:gd name="T38" fmla="*/ 31 w 325"/>
              <a:gd name="T39" fmla="*/ 107 h 318"/>
              <a:gd name="T40" fmla="*/ 51 w 325"/>
              <a:gd name="T41" fmla="*/ 107 h 318"/>
              <a:gd name="T42" fmla="*/ 64 w 325"/>
              <a:gd name="T43" fmla="*/ 113 h 318"/>
              <a:gd name="T44" fmla="*/ 76 w 325"/>
              <a:gd name="T45" fmla="*/ 104 h 318"/>
              <a:gd name="T46" fmla="*/ 70 w 325"/>
              <a:gd name="T47" fmla="*/ 89 h 318"/>
              <a:gd name="T48" fmla="*/ 85 w 325"/>
              <a:gd name="T49" fmla="*/ 81 h 318"/>
              <a:gd name="T50" fmla="*/ 95 w 325"/>
              <a:gd name="T51" fmla="*/ 93 h 318"/>
              <a:gd name="T52" fmla="*/ 108 w 325"/>
              <a:gd name="T53" fmla="*/ 88 h 318"/>
              <a:gd name="T54" fmla="*/ 110 w 325"/>
              <a:gd name="T55" fmla="*/ 74 h 318"/>
              <a:gd name="T56" fmla="*/ 121 w 325"/>
              <a:gd name="T57" fmla="*/ 56 h 318"/>
              <a:gd name="T58" fmla="*/ 125 w 325"/>
              <a:gd name="T59" fmla="*/ 71 h 318"/>
              <a:gd name="T60" fmla="*/ 140 w 325"/>
              <a:gd name="T61" fmla="*/ 73 h 318"/>
              <a:gd name="T62" fmla="*/ 145 w 325"/>
              <a:gd name="T63" fmla="*/ 54 h 318"/>
              <a:gd name="T64" fmla="*/ 156 w 325"/>
              <a:gd name="T65" fmla="*/ 38 h 318"/>
              <a:gd name="T66" fmla="*/ 157 w 325"/>
              <a:gd name="T67" fmla="*/ 47 h 318"/>
              <a:gd name="T68" fmla="*/ 175 w 325"/>
              <a:gd name="T69" fmla="*/ 52 h 318"/>
              <a:gd name="T70" fmla="*/ 181 w 325"/>
              <a:gd name="T71" fmla="*/ 40 h 318"/>
              <a:gd name="T72" fmla="*/ 172 w 325"/>
              <a:gd name="T73" fmla="*/ 28 h 318"/>
              <a:gd name="T74" fmla="*/ 192 w 325"/>
              <a:gd name="T75" fmla="*/ 28 h 318"/>
              <a:gd name="T76" fmla="*/ 47 w 325"/>
              <a:gd name="T77" fmla="*/ 174 h 318"/>
              <a:gd name="T78" fmla="*/ 46 w 325"/>
              <a:gd name="T79" fmla="*/ 178 h 318"/>
              <a:gd name="T80" fmla="*/ 194 w 325"/>
              <a:gd name="T81" fmla="*/ 100 h 318"/>
              <a:gd name="T82" fmla="*/ 62 w 325"/>
              <a:gd name="T83" fmla="*/ 204 h 318"/>
              <a:gd name="T84" fmla="*/ 66 w 325"/>
              <a:gd name="T85" fmla="*/ 208 h 318"/>
              <a:gd name="T86" fmla="*/ 80 w 325"/>
              <a:gd name="T87" fmla="*/ 231 h 318"/>
              <a:gd name="T88" fmla="*/ 79 w 325"/>
              <a:gd name="T89" fmla="*/ 235 h 318"/>
              <a:gd name="T90" fmla="*/ 194 w 325"/>
              <a:gd name="T91" fmla="*/ 174 h 318"/>
              <a:gd name="T92" fmla="*/ 93 w 325"/>
              <a:gd name="T93" fmla="*/ 261 h 318"/>
              <a:gd name="T94" fmla="*/ 98 w 325"/>
              <a:gd name="T95" fmla="*/ 265 h 318"/>
              <a:gd name="T96" fmla="*/ 142 w 325"/>
              <a:gd name="T97" fmla="*/ 314 h 318"/>
              <a:gd name="T98" fmla="*/ 123 w 325"/>
              <a:gd name="T99" fmla="*/ 318 h 318"/>
              <a:gd name="T100" fmla="*/ 102 w 325"/>
              <a:gd name="T101" fmla="*/ 306 h 3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325" h="318">
                <a:moveTo>
                  <a:pt x="194" y="31"/>
                </a:moveTo>
                <a:lnTo>
                  <a:pt x="194" y="31"/>
                </a:lnTo>
                <a:lnTo>
                  <a:pt x="196" y="33"/>
                </a:lnTo>
                <a:lnTo>
                  <a:pt x="200" y="35"/>
                </a:lnTo>
                <a:lnTo>
                  <a:pt x="206" y="35"/>
                </a:lnTo>
                <a:lnTo>
                  <a:pt x="210" y="33"/>
                </a:lnTo>
                <a:lnTo>
                  <a:pt x="210" y="33"/>
                </a:lnTo>
                <a:lnTo>
                  <a:pt x="214" y="29"/>
                </a:lnTo>
                <a:lnTo>
                  <a:pt x="215" y="25"/>
                </a:lnTo>
                <a:lnTo>
                  <a:pt x="217" y="20"/>
                </a:lnTo>
                <a:lnTo>
                  <a:pt x="215" y="16"/>
                </a:lnTo>
                <a:lnTo>
                  <a:pt x="215" y="16"/>
                </a:lnTo>
                <a:lnTo>
                  <a:pt x="211" y="12"/>
                </a:lnTo>
                <a:lnTo>
                  <a:pt x="207" y="9"/>
                </a:lnTo>
                <a:lnTo>
                  <a:pt x="223" y="0"/>
                </a:lnTo>
                <a:lnTo>
                  <a:pt x="321" y="177"/>
                </a:lnTo>
                <a:lnTo>
                  <a:pt x="321" y="177"/>
                </a:lnTo>
                <a:lnTo>
                  <a:pt x="324" y="182"/>
                </a:lnTo>
                <a:lnTo>
                  <a:pt x="325" y="189"/>
                </a:lnTo>
                <a:lnTo>
                  <a:pt x="325" y="196"/>
                </a:lnTo>
                <a:lnTo>
                  <a:pt x="324" y="201"/>
                </a:lnTo>
                <a:lnTo>
                  <a:pt x="322" y="208"/>
                </a:lnTo>
                <a:lnTo>
                  <a:pt x="318" y="212"/>
                </a:lnTo>
                <a:lnTo>
                  <a:pt x="314" y="218"/>
                </a:lnTo>
                <a:lnTo>
                  <a:pt x="309" y="222"/>
                </a:lnTo>
                <a:lnTo>
                  <a:pt x="194" y="285"/>
                </a:lnTo>
                <a:lnTo>
                  <a:pt x="194" y="212"/>
                </a:lnTo>
                <a:lnTo>
                  <a:pt x="291" y="158"/>
                </a:lnTo>
                <a:lnTo>
                  <a:pt x="291" y="158"/>
                </a:lnTo>
                <a:lnTo>
                  <a:pt x="293" y="155"/>
                </a:lnTo>
                <a:lnTo>
                  <a:pt x="293" y="154"/>
                </a:lnTo>
                <a:lnTo>
                  <a:pt x="293" y="154"/>
                </a:lnTo>
                <a:lnTo>
                  <a:pt x="291" y="153"/>
                </a:lnTo>
                <a:lnTo>
                  <a:pt x="288" y="153"/>
                </a:lnTo>
                <a:lnTo>
                  <a:pt x="194" y="205"/>
                </a:lnTo>
                <a:lnTo>
                  <a:pt x="194" y="174"/>
                </a:lnTo>
                <a:lnTo>
                  <a:pt x="275" y="130"/>
                </a:lnTo>
                <a:lnTo>
                  <a:pt x="275" y="130"/>
                </a:lnTo>
                <a:lnTo>
                  <a:pt x="276" y="127"/>
                </a:lnTo>
                <a:lnTo>
                  <a:pt x="276" y="126"/>
                </a:lnTo>
                <a:lnTo>
                  <a:pt x="276" y="126"/>
                </a:lnTo>
                <a:lnTo>
                  <a:pt x="275" y="124"/>
                </a:lnTo>
                <a:lnTo>
                  <a:pt x="272" y="124"/>
                </a:lnTo>
                <a:lnTo>
                  <a:pt x="194" y="168"/>
                </a:lnTo>
                <a:lnTo>
                  <a:pt x="194" y="138"/>
                </a:lnTo>
                <a:lnTo>
                  <a:pt x="260" y="101"/>
                </a:lnTo>
                <a:lnTo>
                  <a:pt x="260" y="101"/>
                </a:lnTo>
                <a:lnTo>
                  <a:pt x="261" y="98"/>
                </a:lnTo>
                <a:lnTo>
                  <a:pt x="261" y="97"/>
                </a:lnTo>
                <a:lnTo>
                  <a:pt x="261" y="97"/>
                </a:lnTo>
                <a:lnTo>
                  <a:pt x="259" y="96"/>
                </a:lnTo>
                <a:lnTo>
                  <a:pt x="257" y="96"/>
                </a:lnTo>
                <a:lnTo>
                  <a:pt x="194" y="131"/>
                </a:lnTo>
                <a:lnTo>
                  <a:pt x="194" y="100"/>
                </a:lnTo>
                <a:lnTo>
                  <a:pt x="244" y="73"/>
                </a:lnTo>
                <a:lnTo>
                  <a:pt x="244" y="73"/>
                </a:lnTo>
                <a:lnTo>
                  <a:pt x="245" y="70"/>
                </a:lnTo>
                <a:lnTo>
                  <a:pt x="245" y="69"/>
                </a:lnTo>
                <a:lnTo>
                  <a:pt x="245" y="69"/>
                </a:lnTo>
                <a:lnTo>
                  <a:pt x="244" y="67"/>
                </a:lnTo>
                <a:lnTo>
                  <a:pt x="241" y="67"/>
                </a:lnTo>
                <a:lnTo>
                  <a:pt x="194" y="93"/>
                </a:lnTo>
                <a:lnTo>
                  <a:pt x="194" y="31"/>
                </a:lnTo>
                <a:close/>
                <a:moveTo>
                  <a:pt x="15" y="116"/>
                </a:moveTo>
                <a:lnTo>
                  <a:pt x="15" y="116"/>
                </a:lnTo>
                <a:lnTo>
                  <a:pt x="15" y="120"/>
                </a:lnTo>
                <a:lnTo>
                  <a:pt x="16" y="126"/>
                </a:lnTo>
                <a:lnTo>
                  <a:pt x="16" y="126"/>
                </a:lnTo>
                <a:lnTo>
                  <a:pt x="19" y="130"/>
                </a:lnTo>
                <a:lnTo>
                  <a:pt x="24" y="132"/>
                </a:lnTo>
                <a:lnTo>
                  <a:pt x="28" y="132"/>
                </a:lnTo>
                <a:lnTo>
                  <a:pt x="34" y="131"/>
                </a:lnTo>
                <a:lnTo>
                  <a:pt x="34" y="131"/>
                </a:lnTo>
                <a:lnTo>
                  <a:pt x="38" y="127"/>
                </a:lnTo>
                <a:lnTo>
                  <a:pt x="41" y="123"/>
                </a:lnTo>
                <a:lnTo>
                  <a:pt x="41" y="117"/>
                </a:lnTo>
                <a:lnTo>
                  <a:pt x="39" y="113"/>
                </a:lnTo>
                <a:lnTo>
                  <a:pt x="39" y="113"/>
                </a:lnTo>
                <a:lnTo>
                  <a:pt x="35" y="109"/>
                </a:lnTo>
                <a:lnTo>
                  <a:pt x="31" y="107"/>
                </a:lnTo>
                <a:lnTo>
                  <a:pt x="50" y="96"/>
                </a:lnTo>
                <a:lnTo>
                  <a:pt x="50" y="96"/>
                </a:lnTo>
                <a:lnTo>
                  <a:pt x="50" y="101"/>
                </a:lnTo>
                <a:lnTo>
                  <a:pt x="51" y="107"/>
                </a:lnTo>
                <a:lnTo>
                  <a:pt x="51" y="107"/>
                </a:lnTo>
                <a:lnTo>
                  <a:pt x="54" y="111"/>
                </a:lnTo>
                <a:lnTo>
                  <a:pt x="60" y="112"/>
                </a:lnTo>
                <a:lnTo>
                  <a:pt x="64" y="113"/>
                </a:lnTo>
                <a:lnTo>
                  <a:pt x="69" y="111"/>
                </a:lnTo>
                <a:lnTo>
                  <a:pt x="69" y="111"/>
                </a:lnTo>
                <a:lnTo>
                  <a:pt x="73" y="108"/>
                </a:lnTo>
                <a:lnTo>
                  <a:pt x="76" y="104"/>
                </a:lnTo>
                <a:lnTo>
                  <a:pt x="76" y="98"/>
                </a:lnTo>
                <a:lnTo>
                  <a:pt x="75" y="93"/>
                </a:lnTo>
                <a:lnTo>
                  <a:pt x="75" y="93"/>
                </a:lnTo>
                <a:lnTo>
                  <a:pt x="70" y="89"/>
                </a:lnTo>
                <a:lnTo>
                  <a:pt x="66" y="88"/>
                </a:lnTo>
                <a:lnTo>
                  <a:pt x="85" y="77"/>
                </a:lnTo>
                <a:lnTo>
                  <a:pt x="85" y="77"/>
                </a:lnTo>
                <a:lnTo>
                  <a:pt x="85" y="81"/>
                </a:lnTo>
                <a:lnTo>
                  <a:pt x="87" y="86"/>
                </a:lnTo>
                <a:lnTo>
                  <a:pt x="87" y="86"/>
                </a:lnTo>
                <a:lnTo>
                  <a:pt x="89" y="90"/>
                </a:lnTo>
                <a:lnTo>
                  <a:pt x="95" y="93"/>
                </a:lnTo>
                <a:lnTo>
                  <a:pt x="99" y="93"/>
                </a:lnTo>
                <a:lnTo>
                  <a:pt x="104" y="92"/>
                </a:lnTo>
                <a:lnTo>
                  <a:pt x="104" y="92"/>
                </a:lnTo>
                <a:lnTo>
                  <a:pt x="108" y="88"/>
                </a:lnTo>
                <a:lnTo>
                  <a:pt x="111" y="84"/>
                </a:lnTo>
                <a:lnTo>
                  <a:pt x="111" y="78"/>
                </a:lnTo>
                <a:lnTo>
                  <a:pt x="110" y="74"/>
                </a:lnTo>
                <a:lnTo>
                  <a:pt x="110" y="74"/>
                </a:lnTo>
                <a:lnTo>
                  <a:pt x="106" y="70"/>
                </a:lnTo>
                <a:lnTo>
                  <a:pt x="102" y="67"/>
                </a:lnTo>
                <a:lnTo>
                  <a:pt x="121" y="56"/>
                </a:lnTo>
                <a:lnTo>
                  <a:pt x="121" y="56"/>
                </a:lnTo>
                <a:lnTo>
                  <a:pt x="121" y="62"/>
                </a:lnTo>
                <a:lnTo>
                  <a:pt x="122" y="67"/>
                </a:lnTo>
                <a:lnTo>
                  <a:pt x="122" y="67"/>
                </a:lnTo>
                <a:lnTo>
                  <a:pt x="125" y="71"/>
                </a:lnTo>
                <a:lnTo>
                  <a:pt x="130" y="73"/>
                </a:lnTo>
                <a:lnTo>
                  <a:pt x="134" y="74"/>
                </a:lnTo>
                <a:lnTo>
                  <a:pt x="140" y="73"/>
                </a:lnTo>
                <a:lnTo>
                  <a:pt x="140" y="73"/>
                </a:lnTo>
                <a:lnTo>
                  <a:pt x="144" y="69"/>
                </a:lnTo>
                <a:lnTo>
                  <a:pt x="146" y="65"/>
                </a:lnTo>
                <a:lnTo>
                  <a:pt x="146" y="59"/>
                </a:lnTo>
                <a:lnTo>
                  <a:pt x="145" y="54"/>
                </a:lnTo>
                <a:lnTo>
                  <a:pt x="145" y="54"/>
                </a:lnTo>
                <a:lnTo>
                  <a:pt x="141" y="50"/>
                </a:lnTo>
                <a:lnTo>
                  <a:pt x="137" y="48"/>
                </a:lnTo>
                <a:lnTo>
                  <a:pt x="156" y="38"/>
                </a:lnTo>
                <a:lnTo>
                  <a:pt x="156" y="38"/>
                </a:lnTo>
                <a:lnTo>
                  <a:pt x="154" y="43"/>
                </a:lnTo>
                <a:lnTo>
                  <a:pt x="157" y="47"/>
                </a:lnTo>
                <a:lnTo>
                  <a:pt x="157" y="47"/>
                </a:lnTo>
                <a:lnTo>
                  <a:pt x="160" y="51"/>
                </a:lnTo>
                <a:lnTo>
                  <a:pt x="164" y="54"/>
                </a:lnTo>
                <a:lnTo>
                  <a:pt x="169" y="54"/>
                </a:lnTo>
                <a:lnTo>
                  <a:pt x="175" y="52"/>
                </a:lnTo>
                <a:lnTo>
                  <a:pt x="175" y="52"/>
                </a:lnTo>
                <a:lnTo>
                  <a:pt x="179" y="50"/>
                </a:lnTo>
                <a:lnTo>
                  <a:pt x="180" y="44"/>
                </a:lnTo>
                <a:lnTo>
                  <a:pt x="181" y="40"/>
                </a:lnTo>
                <a:lnTo>
                  <a:pt x="180" y="35"/>
                </a:lnTo>
                <a:lnTo>
                  <a:pt x="180" y="35"/>
                </a:lnTo>
                <a:lnTo>
                  <a:pt x="176" y="31"/>
                </a:lnTo>
                <a:lnTo>
                  <a:pt x="172" y="28"/>
                </a:lnTo>
                <a:lnTo>
                  <a:pt x="191" y="19"/>
                </a:lnTo>
                <a:lnTo>
                  <a:pt x="191" y="19"/>
                </a:lnTo>
                <a:lnTo>
                  <a:pt x="190" y="23"/>
                </a:lnTo>
                <a:lnTo>
                  <a:pt x="192" y="28"/>
                </a:lnTo>
                <a:lnTo>
                  <a:pt x="192" y="28"/>
                </a:lnTo>
                <a:lnTo>
                  <a:pt x="194" y="31"/>
                </a:lnTo>
                <a:lnTo>
                  <a:pt x="194" y="93"/>
                </a:lnTo>
                <a:lnTo>
                  <a:pt x="47" y="174"/>
                </a:lnTo>
                <a:lnTo>
                  <a:pt x="47" y="174"/>
                </a:lnTo>
                <a:lnTo>
                  <a:pt x="46" y="176"/>
                </a:lnTo>
                <a:lnTo>
                  <a:pt x="46" y="178"/>
                </a:lnTo>
                <a:lnTo>
                  <a:pt x="46" y="178"/>
                </a:lnTo>
                <a:lnTo>
                  <a:pt x="49" y="180"/>
                </a:lnTo>
                <a:lnTo>
                  <a:pt x="50" y="180"/>
                </a:lnTo>
                <a:lnTo>
                  <a:pt x="50" y="180"/>
                </a:lnTo>
                <a:lnTo>
                  <a:pt x="194" y="100"/>
                </a:lnTo>
                <a:lnTo>
                  <a:pt x="194" y="131"/>
                </a:lnTo>
                <a:lnTo>
                  <a:pt x="64" y="203"/>
                </a:lnTo>
                <a:lnTo>
                  <a:pt x="64" y="203"/>
                </a:lnTo>
                <a:lnTo>
                  <a:pt x="62" y="204"/>
                </a:lnTo>
                <a:lnTo>
                  <a:pt x="62" y="207"/>
                </a:lnTo>
                <a:lnTo>
                  <a:pt x="62" y="207"/>
                </a:lnTo>
                <a:lnTo>
                  <a:pt x="64" y="208"/>
                </a:lnTo>
                <a:lnTo>
                  <a:pt x="66" y="208"/>
                </a:lnTo>
                <a:lnTo>
                  <a:pt x="66" y="208"/>
                </a:lnTo>
                <a:lnTo>
                  <a:pt x="194" y="138"/>
                </a:lnTo>
                <a:lnTo>
                  <a:pt x="194" y="168"/>
                </a:lnTo>
                <a:lnTo>
                  <a:pt x="80" y="231"/>
                </a:lnTo>
                <a:lnTo>
                  <a:pt x="80" y="231"/>
                </a:lnTo>
                <a:lnTo>
                  <a:pt x="77" y="233"/>
                </a:lnTo>
                <a:lnTo>
                  <a:pt x="79" y="235"/>
                </a:lnTo>
                <a:lnTo>
                  <a:pt x="79" y="235"/>
                </a:lnTo>
                <a:lnTo>
                  <a:pt x="80" y="237"/>
                </a:lnTo>
                <a:lnTo>
                  <a:pt x="83" y="237"/>
                </a:lnTo>
                <a:lnTo>
                  <a:pt x="83" y="237"/>
                </a:lnTo>
                <a:lnTo>
                  <a:pt x="194" y="174"/>
                </a:lnTo>
                <a:lnTo>
                  <a:pt x="194" y="205"/>
                </a:lnTo>
                <a:lnTo>
                  <a:pt x="95" y="260"/>
                </a:lnTo>
                <a:lnTo>
                  <a:pt x="95" y="260"/>
                </a:lnTo>
                <a:lnTo>
                  <a:pt x="93" y="261"/>
                </a:lnTo>
                <a:lnTo>
                  <a:pt x="93" y="264"/>
                </a:lnTo>
                <a:lnTo>
                  <a:pt x="93" y="264"/>
                </a:lnTo>
                <a:lnTo>
                  <a:pt x="96" y="265"/>
                </a:lnTo>
                <a:lnTo>
                  <a:pt x="98" y="265"/>
                </a:lnTo>
                <a:lnTo>
                  <a:pt x="98" y="265"/>
                </a:lnTo>
                <a:lnTo>
                  <a:pt x="194" y="212"/>
                </a:lnTo>
                <a:lnTo>
                  <a:pt x="194" y="285"/>
                </a:lnTo>
                <a:lnTo>
                  <a:pt x="142" y="314"/>
                </a:lnTo>
                <a:lnTo>
                  <a:pt x="142" y="314"/>
                </a:lnTo>
                <a:lnTo>
                  <a:pt x="137" y="316"/>
                </a:lnTo>
                <a:lnTo>
                  <a:pt x="130" y="318"/>
                </a:lnTo>
                <a:lnTo>
                  <a:pt x="123" y="318"/>
                </a:lnTo>
                <a:lnTo>
                  <a:pt x="118" y="316"/>
                </a:lnTo>
                <a:lnTo>
                  <a:pt x="111" y="314"/>
                </a:lnTo>
                <a:lnTo>
                  <a:pt x="107" y="311"/>
                </a:lnTo>
                <a:lnTo>
                  <a:pt x="102" y="306"/>
                </a:lnTo>
                <a:lnTo>
                  <a:pt x="98" y="300"/>
                </a:lnTo>
                <a:lnTo>
                  <a:pt x="0" y="124"/>
                </a:lnTo>
                <a:lnTo>
                  <a:pt x="15" y="116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6" name="Freeform 154"/>
          <p:cNvSpPr>
            <a:spLocks noEditPoints="1"/>
          </p:cNvSpPr>
          <p:nvPr/>
        </p:nvSpPr>
        <p:spPr bwMode="auto">
          <a:xfrm>
            <a:off x="961592" y="2025783"/>
            <a:ext cx="580185" cy="608440"/>
          </a:xfrm>
          <a:custGeom>
            <a:avLst/>
            <a:gdLst>
              <a:gd name="T0" fmla="*/ 306 w 308"/>
              <a:gd name="T1" fmla="*/ 96 h 323"/>
              <a:gd name="T2" fmla="*/ 218 w 308"/>
              <a:gd name="T3" fmla="*/ 308 h 323"/>
              <a:gd name="T4" fmla="*/ 227 w 308"/>
              <a:gd name="T5" fmla="*/ 224 h 323"/>
              <a:gd name="T6" fmla="*/ 233 w 308"/>
              <a:gd name="T7" fmla="*/ 209 h 323"/>
              <a:gd name="T8" fmla="*/ 246 w 308"/>
              <a:gd name="T9" fmla="*/ 184 h 323"/>
              <a:gd name="T10" fmla="*/ 250 w 308"/>
              <a:gd name="T11" fmla="*/ 159 h 323"/>
              <a:gd name="T12" fmla="*/ 280 w 308"/>
              <a:gd name="T13" fmla="*/ 109 h 323"/>
              <a:gd name="T14" fmla="*/ 218 w 308"/>
              <a:gd name="T15" fmla="*/ 75 h 323"/>
              <a:gd name="T16" fmla="*/ 201 w 308"/>
              <a:gd name="T17" fmla="*/ 320 h 323"/>
              <a:gd name="T18" fmla="*/ 197 w 308"/>
              <a:gd name="T19" fmla="*/ 289 h 323"/>
              <a:gd name="T20" fmla="*/ 208 w 308"/>
              <a:gd name="T21" fmla="*/ 262 h 323"/>
              <a:gd name="T22" fmla="*/ 218 w 308"/>
              <a:gd name="T23" fmla="*/ 248 h 323"/>
              <a:gd name="T24" fmla="*/ 203 w 308"/>
              <a:gd name="T25" fmla="*/ 161 h 323"/>
              <a:gd name="T26" fmla="*/ 189 w 308"/>
              <a:gd name="T27" fmla="*/ 184 h 323"/>
              <a:gd name="T28" fmla="*/ 186 w 308"/>
              <a:gd name="T29" fmla="*/ 202 h 323"/>
              <a:gd name="T30" fmla="*/ 185 w 308"/>
              <a:gd name="T31" fmla="*/ 155 h 323"/>
              <a:gd name="T32" fmla="*/ 180 w 308"/>
              <a:gd name="T33" fmla="*/ 26 h 323"/>
              <a:gd name="T34" fmla="*/ 174 w 308"/>
              <a:gd name="T35" fmla="*/ 318 h 323"/>
              <a:gd name="T36" fmla="*/ 147 w 308"/>
              <a:gd name="T37" fmla="*/ 218 h 323"/>
              <a:gd name="T38" fmla="*/ 166 w 308"/>
              <a:gd name="T39" fmla="*/ 199 h 323"/>
              <a:gd name="T40" fmla="*/ 147 w 308"/>
              <a:gd name="T41" fmla="*/ 170 h 323"/>
              <a:gd name="T42" fmla="*/ 180 w 308"/>
              <a:gd name="T43" fmla="*/ 170 h 323"/>
              <a:gd name="T44" fmla="*/ 170 w 308"/>
              <a:gd name="T45" fmla="*/ 225 h 323"/>
              <a:gd name="T46" fmla="*/ 168 w 308"/>
              <a:gd name="T47" fmla="*/ 243 h 323"/>
              <a:gd name="T48" fmla="*/ 151 w 308"/>
              <a:gd name="T49" fmla="*/ 263 h 323"/>
              <a:gd name="T50" fmla="*/ 180 w 308"/>
              <a:gd name="T51" fmla="*/ 321 h 323"/>
              <a:gd name="T52" fmla="*/ 147 w 308"/>
              <a:gd name="T53" fmla="*/ 10 h 323"/>
              <a:gd name="T54" fmla="*/ 119 w 308"/>
              <a:gd name="T55" fmla="*/ 0 h 323"/>
              <a:gd name="T56" fmla="*/ 132 w 308"/>
              <a:gd name="T57" fmla="*/ 260 h 323"/>
              <a:gd name="T58" fmla="*/ 147 w 308"/>
              <a:gd name="T59" fmla="*/ 306 h 323"/>
              <a:gd name="T60" fmla="*/ 139 w 308"/>
              <a:gd name="T61" fmla="*/ 134 h 323"/>
              <a:gd name="T62" fmla="*/ 128 w 308"/>
              <a:gd name="T63" fmla="*/ 159 h 323"/>
              <a:gd name="T64" fmla="*/ 121 w 308"/>
              <a:gd name="T65" fmla="*/ 174 h 323"/>
              <a:gd name="T66" fmla="*/ 123 w 308"/>
              <a:gd name="T67" fmla="*/ 125 h 323"/>
              <a:gd name="T68" fmla="*/ 147 w 308"/>
              <a:gd name="T69" fmla="*/ 235 h 323"/>
              <a:gd name="T70" fmla="*/ 98 w 308"/>
              <a:gd name="T71" fmla="*/ 283 h 323"/>
              <a:gd name="T72" fmla="*/ 103 w 308"/>
              <a:gd name="T73" fmla="*/ 4 h 323"/>
              <a:gd name="T74" fmla="*/ 111 w 308"/>
              <a:gd name="T75" fmla="*/ 34 h 323"/>
              <a:gd name="T76" fmla="*/ 119 w 308"/>
              <a:gd name="T77" fmla="*/ 122 h 323"/>
              <a:gd name="T78" fmla="*/ 119 w 308"/>
              <a:gd name="T79" fmla="*/ 141 h 323"/>
              <a:gd name="T80" fmla="*/ 109 w 308"/>
              <a:gd name="T81" fmla="*/ 197 h 323"/>
              <a:gd name="T82" fmla="*/ 107 w 308"/>
              <a:gd name="T83" fmla="*/ 214 h 323"/>
              <a:gd name="T84" fmla="*/ 105 w 308"/>
              <a:gd name="T85" fmla="*/ 171 h 323"/>
              <a:gd name="T86" fmla="*/ 98 w 308"/>
              <a:gd name="T87" fmla="*/ 147 h 323"/>
              <a:gd name="T88" fmla="*/ 119 w 308"/>
              <a:gd name="T89" fmla="*/ 141 h 323"/>
              <a:gd name="T90" fmla="*/ 86 w 308"/>
              <a:gd name="T91" fmla="*/ 206 h 323"/>
              <a:gd name="T92" fmla="*/ 97 w 308"/>
              <a:gd name="T93" fmla="*/ 188 h 323"/>
              <a:gd name="T94" fmla="*/ 90 w 308"/>
              <a:gd name="T95" fmla="*/ 239 h 323"/>
              <a:gd name="T96" fmla="*/ 86 w 308"/>
              <a:gd name="T97" fmla="*/ 22 h 323"/>
              <a:gd name="T98" fmla="*/ 93 w 308"/>
              <a:gd name="T99" fmla="*/ 68 h 323"/>
              <a:gd name="T100" fmla="*/ 86 w 308"/>
              <a:gd name="T101" fmla="*/ 22 h 323"/>
              <a:gd name="T102" fmla="*/ 86 w 308"/>
              <a:gd name="T103" fmla="*/ 278 h 323"/>
              <a:gd name="T104" fmla="*/ 77 w 308"/>
              <a:gd name="T105" fmla="*/ 230 h 323"/>
              <a:gd name="T106" fmla="*/ 86 w 308"/>
              <a:gd name="T107" fmla="*/ 107 h 323"/>
              <a:gd name="T108" fmla="*/ 67 w 308"/>
              <a:gd name="T109" fmla="*/ 126 h 323"/>
              <a:gd name="T110" fmla="*/ 86 w 308"/>
              <a:gd name="T111" fmla="*/ 141 h 323"/>
              <a:gd name="T112" fmla="*/ 58 w 308"/>
              <a:gd name="T113" fmla="*/ 83 h 323"/>
              <a:gd name="T114" fmla="*/ 86 w 308"/>
              <a:gd name="T115" fmla="*/ 190 h 323"/>
              <a:gd name="T116" fmla="*/ 2 w 308"/>
              <a:gd name="T117" fmla="*/ 226 h 323"/>
              <a:gd name="T118" fmla="*/ 58 w 308"/>
              <a:gd name="T119" fmla="*/ 147 h 323"/>
              <a:gd name="T120" fmla="*/ 50 w 308"/>
              <a:gd name="T121" fmla="*/ 172 h 323"/>
              <a:gd name="T122" fmla="*/ 42 w 308"/>
              <a:gd name="T123" fmla="*/ 186 h 323"/>
              <a:gd name="T124" fmla="*/ 29 w 308"/>
              <a:gd name="T125" fmla="*/ 210 h 3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08" h="323">
                <a:moveTo>
                  <a:pt x="218" y="44"/>
                </a:moveTo>
                <a:lnTo>
                  <a:pt x="288" y="76"/>
                </a:lnTo>
                <a:lnTo>
                  <a:pt x="288" y="76"/>
                </a:lnTo>
                <a:lnTo>
                  <a:pt x="293" y="80"/>
                </a:lnTo>
                <a:lnTo>
                  <a:pt x="299" y="84"/>
                </a:lnTo>
                <a:lnTo>
                  <a:pt x="303" y="90"/>
                </a:lnTo>
                <a:lnTo>
                  <a:pt x="306" y="96"/>
                </a:lnTo>
                <a:lnTo>
                  <a:pt x="308" y="103"/>
                </a:lnTo>
                <a:lnTo>
                  <a:pt x="308" y="110"/>
                </a:lnTo>
                <a:lnTo>
                  <a:pt x="307" y="117"/>
                </a:lnTo>
                <a:lnTo>
                  <a:pt x="304" y="124"/>
                </a:lnTo>
                <a:lnTo>
                  <a:pt x="222" y="301"/>
                </a:lnTo>
                <a:lnTo>
                  <a:pt x="222" y="301"/>
                </a:lnTo>
                <a:lnTo>
                  <a:pt x="218" y="308"/>
                </a:lnTo>
                <a:lnTo>
                  <a:pt x="218" y="248"/>
                </a:lnTo>
                <a:lnTo>
                  <a:pt x="218" y="248"/>
                </a:lnTo>
                <a:lnTo>
                  <a:pt x="219" y="245"/>
                </a:lnTo>
                <a:lnTo>
                  <a:pt x="227" y="228"/>
                </a:lnTo>
                <a:lnTo>
                  <a:pt x="227" y="228"/>
                </a:lnTo>
                <a:lnTo>
                  <a:pt x="228" y="226"/>
                </a:lnTo>
                <a:lnTo>
                  <a:pt x="227" y="224"/>
                </a:lnTo>
                <a:lnTo>
                  <a:pt x="227" y="222"/>
                </a:lnTo>
                <a:lnTo>
                  <a:pt x="224" y="221"/>
                </a:lnTo>
                <a:lnTo>
                  <a:pt x="218" y="217"/>
                </a:lnTo>
                <a:lnTo>
                  <a:pt x="218" y="202"/>
                </a:lnTo>
                <a:lnTo>
                  <a:pt x="230" y="209"/>
                </a:lnTo>
                <a:lnTo>
                  <a:pt x="230" y="209"/>
                </a:lnTo>
                <a:lnTo>
                  <a:pt x="233" y="209"/>
                </a:lnTo>
                <a:lnTo>
                  <a:pt x="235" y="209"/>
                </a:lnTo>
                <a:lnTo>
                  <a:pt x="237" y="207"/>
                </a:lnTo>
                <a:lnTo>
                  <a:pt x="238" y="206"/>
                </a:lnTo>
                <a:lnTo>
                  <a:pt x="246" y="188"/>
                </a:lnTo>
                <a:lnTo>
                  <a:pt x="246" y="188"/>
                </a:lnTo>
                <a:lnTo>
                  <a:pt x="247" y="186"/>
                </a:lnTo>
                <a:lnTo>
                  <a:pt x="246" y="184"/>
                </a:lnTo>
                <a:lnTo>
                  <a:pt x="246" y="182"/>
                </a:lnTo>
                <a:lnTo>
                  <a:pt x="243" y="180"/>
                </a:lnTo>
                <a:lnTo>
                  <a:pt x="218" y="168"/>
                </a:lnTo>
                <a:lnTo>
                  <a:pt x="218" y="145"/>
                </a:lnTo>
                <a:lnTo>
                  <a:pt x="243" y="157"/>
                </a:lnTo>
                <a:lnTo>
                  <a:pt x="243" y="157"/>
                </a:lnTo>
                <a:lnTo>
                  <a:pt x="250" y="159"/>
                </a:lnTo>
                <a:lnTo>
                  <a:pt x="257" y="157"/>
                </a:lnTo>
                <a:lnTo>
                  <a:pt x="262" y="155"/>
                </a:lnTo>
                <a:lnTo>
                  <a:pt x="266" y="149"/>
                </a:lnTo>
                <a:lnTo>
                  <a:pt x="279" y="122"/>
                </a:lnTo>
                <a:lnTo>
                  <a:pt x="279" y="122"/>
                </a:lnTo>
                <a:lnTo>
                  <a:pt x="280" y="115"/>
                </a:lnTo>
                <a:lnTo>
                  <a:pt x="280" y="109"/>
                </a:lnTo>
                <a:lnTo>
                  <a:pt x="276" y="103"/>
                </a:lnTo>
                <a:lnTo>
                  <a:pt x="270" y="99"/>
                </a:lnTo>
                <a:lnTo>
                  <a:pt x="218" y="75"/>
                </a:lnTo>
                <a:lnTo>
                  <a:pt x="218" y="44"/>
                </a:lnTo>
                <a:close/>
                <a:moveTo>
                  <a:pt x="180" y="26"/>
                </a:moveTo>
                <a:lnTo>
                  <a:pt x="218" y="44"/>
                </a:lnTo>
                <a:lnTo>
                  <a:pt x="218" y="75"/>
                </a:lnTo>
                <a:lnTo>
                  <a:pt x="180" y="57"/>
                </a:lnTo>
                <a:lnTo>
                  <a:pt x="180" y="26"/>
                </a:lnTo>
                <a:lnTo>
                  <a:pt x="180" y="26"/>
                </a:lnTo>
                <a:close/>
                <a:moveTo>
                  <a:pt x="218" y="308"/>
                </a:moveTo>
                <a:lnTo>
                  <a:pt x="218" y="308"/>
                </a:lnTo>
                <a:lnTo>
                  <a:pt x="211" y="316"/>
                </a:lnTo>
                <a:lnTo>
                  <a:pt x="201" y="320"/>
                </a:lnTo>
                <a:lnTo>
                  <a:pt x="191" y="323"/>
                </a:lnTo>
                <a:lnTo>
                  <a:pt x="180" y="321"/>
                </a:lnTo>
                <a:lnTo>
                  <a:pt x="180" y="283"/>
                </a:lnTo>
                <a:lnTo>
                  <a:pt x="193" y="289"/>
                </a:lnTo>
                <a:lnTo>
                  <a:pt x="193" y="289"/>
                </a:lnTo>
                <a:lnTo>
                  <a:pt x="195" y="289"/>
                </a:lnTo>
                <a:lnTo>
                  <a:pt x="197" y="289"/>
                </a:lnTo>
                <a:lnTo>
                  <a:pt x="199" y="287"/>
                </a:lnTo>
                <a:lnTo>
                  <a:pt x="200" y="286"/>
                </a:lnTo>
                <a:lnTo>
                  <a:pt x="208" y="268"/>
                </a:lnTo>
                <a:lnTo>
                  <a:pt x="208" y="268"/>
                </a:lnTo>
                <a:lnTo>
                  <a:pt x="209" y="266"/>
                </a:lnTo>
                <a:lnTo>
                  <a:pt x="209" y="264"/>
                </a:lnTo>
                <a:lnTo>
                  <a:pt x="208" y="262"/>
                </a:lnTo>
                <a:lnTo>
                  <a:pt x="205" y="260"/>
                </a:lnTo>
                <a:lnTo>
                  <a:pt x="180" y="249"/>
                </a:lnTo>
                <a:lnTo>
                  <a:pt x="180" y="235"/>
                </a:lnTo>
                <a:lnTo>
                  <a:pt x="212" y="248"/>
                </a:lnTo>
                <a:lnTo>
                  <a:pt x="212" y="248"/>
                </a:lnTo>
                <a:lnTo>
                  <a:pt x="215" y="249"/>
                </a:lnTo>
                <a:lnTo>
                  <a:pt x="218" y="248"/>
                </a:lnTo>
                <a:lnTo>
                  <a:pt x="218" y="308"/>
                </a:lnTo>
                <a:lnTo>
                  <a:pt x="218" y="308"/>
                </a:lnTo>
                <a:close/>
                <a:moveTo>
                  <a:pt x="218" y="145"/>
                </a:moveTo>
                <a:lnTo>
                  <a:pt x="218" y="168"/>
                </a:lnTo>
                <a:lnTo>
                  <a:pt x="205" y="163"/>
                </a:lnTo>
                <a:lnTo>
                  <a:pt x="205" y="163"/>
                </a:lnTo>
                <a:lnTo>
                  <a:pt x="203" y="161"/>
                </a:lnTo>
                <a:lnTo>
                  <a:pt x="201" y="163"/>
                </a:lnTo>
                <a:lnTo>
                  <a:pt x="199" y="164"/>
                </a:lnTo>
                <a:lnTo>
                  <a:pt x="197" y="165"/>
                </a:lnTo>
                <a:lnTo>
                  <a:pt x="189" y="183"/>
                </a:lnTo>
                <a:lnTo>
                  <a:pt x="189" y="183"/>
                </a:lnTo>
                <a:lnTo>
                  <a:pt x="189" y="183"/>
                </a:lnTo>
                <a:lnTo>
                  <a:pt x="189" y="184"/>
                </a:lnTo>
                <a:lnTo>
                  <a:pt x="189" y="187"/>
                </a:lnTo>
                <a:lnTo>
                  <a:pt x="191" y="190"/>
                </a:lnTo>
                <a:lnTo>
                  <a:pt x="192" y="191"/>
                </a:lnTo>
                <a:lnTo>
                  <a:pt x="218" y="202"/>
                </a:lnTo>
                <a:lnTo>
                  <a:pt x="218" y="217"/>
                </a:lnTo>
                <a:lnTo>
                  <a:pt x="186" y="202"/>
                </a:lnTo>
                <a:lnTo>
                  <a:pt x="186" y="202"/>
                </a:lnTo>
                <a:lnTo>
                  <a:pt x="184" y="202"/>
                </a:lnTo>
                <a:lnTo>
                  <a:pt x="180" y="203"/>
                </a:lnTo>
                <a:lnTo>
                  <a:pt x="180" y="170"/>
                </a:lnTo>
                <a:lnTo>
                  <a:pt x="185" y="160"/>
                </a:lnTo>
                <a:lnTo>
                  <a:pt x="185" y="160"/>
                </a:lnTo>
                <a:lnTo>
                  <a:pt x="185" y="157"/>
                </a:lnTo>
                <a:lnTo>
                  <a:pt x="185" y="155"/>
                </a:lnTo>
                <a:lnTo>
                  <a:pt x="184" y="153"/>
                </a:lnTo>
                <a:lnTo>
                  <a:pt x="182" y="152"/>
                </a:lnTo>
                <a:lnTo>
                  <a:pt x="180" y="151"/>
                </a:lnTo>
                <a:lnTo>
                  <a:pt x="180" y="128"/>
                </a:lnTo>
                <a:lnTo>
                  <a:pt x="218" y="145"/>
                </a:lnTo>
                <a:close/>
                <a:moveTo>
                  <a:pt x="147" y="10"/>
                </a:moveTo>
                <a:lnTo>
                  <a:pt x="180" y="26"/>
                </a:lnTo>
                <a:lnTo>
                  <a:pt x="180" y="57"/>
                </a:lnTo>
                <a:lnTo>
                  <a:pt x="147" y="41"/>
                </a:lnTo>
                <a:lnTo>
                  <a:pt x="147" y="10"/>
                </a:lnTo>
                <a:lnTo>
                  <a:pt x="147" y="10"/>
                </a:lnTo>
                <a:close/>
                <a:moveTo>
                  <a:pt x="180" y="321"/>
                </a:moveTo>
                <a:lnTo>
                  <a:pt x="180" y="321"/>
                </a:lnTo>
                <a:lnTo>
                  <a:pt x="174" y="318"/>
                </a:lnTo>
                <a:lnTo>
                  <a:pt x="147" y="306"/>
                </a:lnTo>
                <a:lnTo>
                  <a:pt x="147" y="240"/>
                </a:lnTo>
                <a:lnTo>
                  <a:pt x="147" y="240"/>
                </a:lnTo>
                <a:lnTo>
                  <a:pt x="147" y="240"/>
                </a:lnTo>
                <a:lnTo>
                  <a:pt x="149" y="237"/>
                </a:lnTo>
                <a:lnTo>
                  <a:pt x="147" y="235"/>
                </a:lnTo>
                <a:lnTo>
                  <a:pt x="147" y="218"/>
                </a:lnTo>
                <a:lnTo>
                  <a:pt x="150" y="220"/>
                </a:lnTo>
                <a:lnTo>
                  <a:pt x="150" y="220"/>
                </a:lnTo>
                <a:lnTo>
                  <a:pt x="153" y="221"/>
                </a:lnTo>
                <a:lnTo>
                  <a:pt x="155" y="220"/>
                </a:lnTo>
                <a:lnTo>
                  <a:pt x="157" y="218"/>
                </a:lnTo>
                <a:lnTo>
                  <a:pt x="158" y="217"/>
                </a:lnTo>
                <a:lnTo>
                  <a:pt x="166" y="199"/>
                </a:lnTo>
                <a:lnTo>
                  <a:pt x="166" y="199"/>
                </a:lnTo>
                <a:lnTo>
                  <a:pt x="166" y="198"/>
                </a:lnTo>
                <a:lnTo>
                  <a:pt x="166" y="195"/>
                </a:lnTo>
                <a:lnTo>
                  <a:pt x="165" y="193"/>
                </a:lnTo>
                <a:lnTo>
                  <a:pt x="163" y="191"/>
                </a:lnTo>
                <a:lnTo>
                  <a:pt x="147" y="184"/>
                </a:lnTo>
                <a:lnTo>
                  <a:pt x="147" y="170"/>
                </a:lnTo>
                <a:lnTo>
                  <a:pt x="169" y="180"/>
                </a:lnTo>
                <a:lnTo>
                  <a:pt x="169" y="180"/>
                </a:lnTo>
                <a:lnTo>
                  <a:pt x="172" y="180"/>
                </a:lnTo>
                <a:lnTo>
                  <a:pt x="173" y="180"/>
                </a:lnTo>
                <a:lnTo>
                  <a:pt x="176" y="179"/>
                </a:lnTo>
                <a:lnTo>
                  <a:pt x="177" y="176"/>
                </a:lnTo>
                <a:lnTo>
                  <a:pt x="180" y="170"/>
                </a:lnTo>
                <a:lnTo>
                  <a:pt x="180" y="203"/>
                </a:lnTo>
                <a:lnTo>
                  <a:pt x="180" y="203"/>
                </a:lnTo>
                <a:lnTo>
                  <a:pt x="178" y="206"/>
                </a:lnTo>
                <a:lnTo>
                  <a:pt x="170" y="222"/>
                </a:lnTo>
                <a:lnTo>
                  <a:pt x="170" y="222"/>
                </a:lnTo>
                <a:lnTo>
                  <a:pt x="170" y="222"/>
                </a:lnTo>
                <a:lnTo>
                  <a:pt x="170" y="225"/>
                </a:lnTo>
                <a:lnTo>
                  <a:pt x="170" y="228"/>
                </a:lnTo>
                <a:lnTo>
                  <a:pt x="172" y="229"/>
                </a:lnTo>
                <a:lnTo>
                  <a:pt x="173" y="230"/>
                </a:lnTo>
                <a:lnTo>
                  <a:pt x="180" y="235"/>
                </a:lnTo>
                <a:lnTo>
                  <a:pt x="180" y="249"/>
                </a:lnTo>
                <a:lnTo>
                  <a:pt x="168" y="243"/>
                </a:lnTo>
                <a:lnTo>
                  <a:pt x="168" y="243"/>
                </a:lnTo>
                <a:lnTo>
                  <a:pt x="166" y="243"/>
                </a:lnTo>
                <a:lnTo>
                  <a:pt x="163" y="243"/>
                </a:lnTo>
                <a:lnTo>
                  <a:pt x="162" y="244"/>
                </a:lnTo>
                <a:lnTo>
                  <a:pt x="161" y="245"/>
                </a:lnTo>
                <a:lnTo>
                  <a:pt x="151" y="263"/>
                </a:lnTo>
                <a:lnTo>
                  <a:pt x="151" y="263"/>
                </a:lnTo>
                <a:lnTo>
                  <a:pt x="151" y="263"/>
                </a:lnTo>
                <a:lnTo>
                  <a:pt x="151" y="266"/>
                </a:lnTo>
                <a:lnTo>
                  <a:pt x="151" y="267"/>
                </a:lnTo>
                <a:lnTo>
                  <a:pt x="153" y="270"/>
                </a:lnTo>
                <a:lnTo>
                  <a:pt x="155" y="271"/>
                </a:lnTo>
                <a:lnTo>
                  <a:pt x="180" y="283"/>
                </a:lnTo>
                <a:lnTo>
                  <a:pt x="180" y="321"/>
                </a:lnTo>
                <a:lnTo>
                  <a:pt x="180" y="321"/>
                </a:lnTo>
                <a:close/>
                <a:moveTo>
                  <a:pt x="180" y="128"/>
                </a:moveTo>
                <a:lnTo>
                  <a:pt x="180" y="151"/>
                </a:lnTo>
                <a:lnTo>
                  <a:pt x="147" y="136"/>
                </a:lnTo>
                <a:lnTo>
                  <a:pt x="147" y="113"/>
                </a:lnTo>
                <a:lnTo>
                  <a:pt x="180" y="128"/>
                </a:lnTo>
                <a:close/>
                <a:moveTo>
                  <a:pt x="135" y="4"/>
                </a:moveTo>
                <a:lnTo>
                  <a:pt x="147" y="10"/>
                </a:lnTo>
                <a:lnTo>
                  <a:pt x="147" y="41"/>
                </a:lnTo>
                <a:lnTo>
                  <a:pt x="128" y="33"/>
                </a:lnTo>
                <a:lnTo>
                  <a:pt x="128" y="33"/>
                </a:lnTo>
                <a:lnTo>
                  <a:pt x="124" y="31"/>
                </a:lnTo>
                <a:lnTo>
                  <a:pt x="119" y="31"/>
                </a:lnTo>
                <a:lnTo>
                  <a:pt x="119" y="0"/>
                </a:lnTo>
                <a:lnTo>
                  <a:pt x="119" y="0"/>
                </a:lnTo>
                <a:lnTo>
                  <a:pt x="127" y="2"/>
                </a:lnTo>
                <a:lnTo>
                  <a:pt x="135" y="4"/>
                </a:lnTo>
                <a:lnTo>
                  <a:pt x="135" y="4"/>
                </a:lnTo>
                <a:close/>
                <a:moveTo>
                  <a:pt x="147" y="306"/>
                </a:moveTo>
                <a:lnTo>
                  <a:pt x="119" y="293"/>
                </a:lnTo>
                <a:lnTo>
                  <a:pt x="119" y="253"/>
                </a:lnTo>
                <a:lnTo>
                  <a:pt x="132" y="260"/>
                </a:lnTo>
                <a:lnTo>
                  <a:pt x="132" y="260"/>
                </a:lnTo>
                <a:lnTo>
                  <a:pt x="134" y="260"/>
                </a:lnTo>
                <a:lnTo>
                  <a:pt x="136" y="260"/>
                </a:lnTo>
                <a:lnTo>
                  <a:pt x="138" y="259"/>
                </a:lnTo>
                <a:lnTo>
                  <a:pt x="139" y="258"/>
                </a:lnTo>
                <a:lnTo>
                  <a:pt x="147" y="240"/>
                </a:lnTo>
                <a:lnTo>
                  <a:pt x="147" y="306"/>
                </a:lnTo>
                <a:lnTo>
                  <a:pt x="147" y="306"/>
                </a:lnTo>
                <a:close/>
                <a:moveTo>
                  <a:pt x="147" y="113"/>
                </a:moveTo>
                <a:lnTo>
                  <a:pt x="147" y="136"/>
                </a:lnTo>
                <a:lnTo>
                  <a:pt x="144" y="134"/>
                </a:lnTo>
                <a:lnTo>
                  <a:pt x="144" y="134"/>
                </a:lnTo>
                <a:lnTo>
                  <a:pt x="142" y="133"/>
                </a:lnTo>
                <a:lnTo>
                  <a:pt x="139" y="134"/>
                </a:lnTo>
                <a:lnTo>
                  <a:pt x="138" y="134"/>
                </a:lnTo>
                <a:lnTo>
                  <a:pt x="136" y="137"/>
                </a:lnTo>
                <a:lnTo>
                  <a:pt x="128" y="155"/>
                </a:lnTo>
                <a:lnTo>
                  <a:pt x="128" y="155"/>
                </a:lnTo>
                <a:lnTo>
                  <a:pt x="128" y="155"/>
                </a:lnTo>
                <a:lnTo>
                  <a:pt x="128" y="156"/>
                </a:lnTo>
                <a:lnTo>
                  <a:pt x="128" y="159"/>
                </a:lnTo>
                <a:lnTo>
                  <a:pt x="130" y="160"/>
                </a:lnTo>
                <a:lnTo>
                  <a:pt x="131" y="161"/>
                </a:lnTo>
                <a:lnTo>
                  <a:pt x="147" y="170"/>
                </a:lnTo>
                <a:lnTo>
                  <a:pt x="147" y="184"/>
                </a:lnTo>
                <a:lnTo>
                  <a:pt x="126" y="174"/>
                </a:lnTo>
                <a:lnTo>
                  <a:pt x="126" y="174"/>
                </a:lnTo>
                <a:lnTo>
                  <a:pt x="121" y="174"/>
                </a:lnTo>
                <a:lnTo>
                  <a:pt x="119" y="175"/>
                </a:lnTo>
                <a:lnTo>
                  <a:pt x="119" y="141"/>
                </a:lnTo>
                <a:lnTo>
                  <a:pt x="124" y="130"/>
                </a:lnTo>
                <a:lnTo>
                  <a:pt x="124" y="130"/>
                </a:lnTo>
                <a:lnTo>
                  <a:pt x="124" y="129"/>
                </a:lnTo>
                <a:lnTo>
                  <a:pt x="124" y="126"/>
                </a:lnTo>
                <a:lnTo>
                  <a:pt x="123" y="125"/>
                </a:lnTo>
                <a:lnTo>
                  <a:pt x="121" y="124"/>
                </a:lnTo>
                <a:lnTo>
                  <a:pt x="119" y="122"/>
                </a:lnTo>
                <a:lnTo>
                  <a:pt x="119" y="99"/>
                </a:lnTo>
                <a:lnTo>
                  <a:pt x="147" y="113"/>
                </a:lnTo>
                <a:lnTo>
                  <a:pt x="147" y="113"/>
                </a:lnTo>
                <a:close/>
                <a:moveTo>
                  <a:pt x="147" y="218"/>
                </a:moveTo>
                <a:lnTo>
                  <a:pt x="147" y="235"/>
                </a:lnTo>
                <a:lnTo>
                  <a:pt x="147" y="235"/>
                </a:lnTo>
                <a:lnTo>
                  <a:pt x="144" y="232"/>
                </a:lnTo>
                <a:lnTo>
                  <a:pt x="119" y="220"/>
                </a:lnTo>
                <a:lnTo>
                  <a:pt x="119" y="205"/>
                </a:lnTo>
                <a:lnTo>
                  <a:pt x="147" y="218"/>
                </a:lnTo>
                <a:close/>
                <a:moveTo>
                  <a:pt x="119" y="293"/>
                </a:moveTo>
                <a:lnTo>
                  <a:pt x="98" y="283"/>
                </a:lnTo>
                <a:lnTo>
                  <a:pt x="98" y="244"/>
                </a:lnTo>
                <a:lnTo>
                  <a:pt x="119" y="253"/>
                </a:lnTo>
                <a:lnTo>
                  <a:pt x="119" y="293"/>
                </a:lnTo>
                <a:lnTo>
                  <a:pt x="119" y="293"/>
                </a:lnTo>
                <a:close/>
                <a:moveTo>
                  <a:pt x="98" y="7"/>
                </a:moveTo>
                <a:lnTo>
                  <a:pt x="98" y="7"/>
                </a:lnTo>
                <a:lnTo>
                  <a:pt x="103" y="4"/>
                </a:lnTo>
                <a:lnTo>
                  <a:pt x="108" y="3"/>
                </a:lnTo>
                <a:lnTo>
                  <a:pt x="113" y="2"/>
                </a:lnTo>
                <a:lnTo>
                  <a:pt x="119" y="0"/>
                </a:lnTo>
                <a:lnTo>
                  <a:pt x="119" y="31"/>
                </a:lnTo>
                <a:lnTo>
                  <a:pt x="119" y="31"/>
                </a:lnTo>
                <a:lnTo>
                  <a:pt x="115" y="33"/>
                </a:lnTo>
                <a:lnTo>
                  <a:pt x="111" y="34"/>
                </a:lnTo>
                <a:lnTo>
                  <a:pt x="108" y="37"/>
                </a:lnTo>
                <a:lnTo>
                  <a:pt x="105" y="41"/>
                </a:lnTo>
                <a:lnTo>
                  <a:pt x="98" y="56"/>
                </a:lnTo>
                <a:lnTo>
                  <a:pt x="98" y="7"/>
                </a:lnTo>
                <a:lnTo>
                  <a:pt x="98" y="7"/>
                </a:lnTo>
                <a:close/>
                <a:moveTo>
                  <a:pt x="119" y="99"/>
                </a:moveTo>
                <a:lnTo>
                  <a:pt x="119" y="122"/>
                </a:lnTo>
                <a:lnTo>
                  <a:pt x="98" y="113"/>
                </a:lnTo>
                <a:lnTo>
                  <a:pt x="98" y="90"/>
                </a:lnTo>
                <a:lnTo>
                  <a:pt x="98" y="90"/>
                </a:lnTo>
                <a:lnTo>
                  <a:pt x="101" y="91"/>
                </a:lnTo>
                <a:lnTo>
                  <a:pt x="119" y="99"/>
                </a:lnTo>
                <a:lnTo>
                  <a:pt x="119" y="99"/>
                </a:lnTo>
                <a:close/>
                <a:moveTo>
                  <a:pt x="119" y="141"/>
                </a:moveTo>
                <a:lnTo>
                  <a:pt x="119" y="175"/>
                </a:lnTo>
                <a:lnTo>
                  <a:pt x="119" y="175"/>
                </a:lnTo>
                <a:lnTo>
                  <a:pt x="117" y="176"/>
                </a:lnTo>
                <a:lnTo>
                  <a:pt x="109" y="194"/>
                </a:lnTo>
                <a:lnTo>
                  <a:pt x="109" y="194"/>
                </a:lnTo>
                <a:lnTo>
                  <a:pt x="109" y="194"/>
                </a:lnTo>
                <a:lnTo>
                  <a:pt x="109" y="197"/>
                </a:lnTo>
                <a:lnTo>
                  <a:pt x="109" y="199"/>
                </a:lnTo>
                <a:lnTo>
                  <a:pt x="111" y="201"/>
                </a:lnTo>
                <a:lnTo>
                  <a:pt x="112" y="202"/>
                </a:lnTo>
                <a:lnTo>
                  <a:pt x="119" y="205"/>
                </a:lnTo>
                <a:lnTo>
                  <a:pt x="119" y="220"/>
                </a:lnTo>
                <a:lnTo>
                  <a:pt x="107" y="214"/>
                </a:lnTo>
                <a:lnTo>
                  <a:pt x="107" y="214"/>
                </a:lnTo>
                <a:lnTo>
                  <a:pt x="104" y="214"/>
                </a:lnTo>
                <a:lnTo>
                  <a:pt x="103" y="214"/>
                </a:lnTo>
                <a:lnTo>
                  <a:pt x="100" y="216"/>
                </a:lnTo>
                <a:lnTo>
                  <a:pt x="98" y="217"/>
                </a:lnTo>
                <a:lnTo>
                  <a:pt x="98" y="218"/>
                </a:lnTo>
                <a:lnTo>
                  <a:pt x="98" y="186"/>
                </a:lnTo>
                <a:lnTo>
                  <a:pt x="105" y="171"/>
                </a:lnTo>
                <a:lnTo>
                  <a:pt x="105" y="171"/>
                </a:lnTo>
                <a:lnTo>
                  <a:pt x="105" y="168"/>
                </a:lnTo>
                <a:lnTo>
                  <a:pt x="105" y="167"/>
                </a:lnTo>
                <a:lnTo>
                  <a:pt x="104" y="164"/>
                </a:lnTo>
                <a:lnTo>
                  <a:pt x="103" y="163"/>
                </a:lnTo>
                <a:lnTo>
                  <a:pt x="98" y="161"/>
                </a:lnTo>
                <a:lnTo>
                  <a:pt x="98" y="147"/>
                </a:lnTo>
                <a:lnTo>
                  <a:pt x="108" y="152"/>
                </a:lnTo>
                <a:lnTo>
                  <a:pt x="108" y="152"/>
                </a:lnTo>
                <a:lnTo>
                  <a:pt x="111" y="152"/>
                </a:lnTo>
                <a:lnTo>
                  <a:pt x="112" y="152"/>
                </a:lnTo>
                <a:lnTo>
                  <a:pt x="115" y="151"/>
                </a:lnTo>
                <a:lnTo>
                  <a:pt x="116" y="148"/>
                </a:lnTo>
                <a:lnTo>
                  <a:pt x="119" y="141"/>
                </a:lnTo>
                <a:close/>
                <a:moveTo>
                  <a:pt x="98" y="283"/>
                </a:moveTo>
                <a:lnTo>
                  <a:pt x="86" y="278"/>
                </a:lnTo>
                <a:lnTo>
                  <a:pt x="86" y="212"/>
                </a:lnTo>
                <a:lnTo>
                  <a:pt x="86" y="212"/>
                </a:lnTo>
                <a:lnTo>
                  <a:pt x="86" y="212"/>
                </a:lnTo>
                <a:lnTo>
                  <a:pt x="86" y="209"/>
                </a:lnTo>
                <a:lnTo>
                  <a:pt x="86" y="206"/>
                </a:lnTo>
                <a:lnTo>
                  <a:pt x="86" y="190"/>
                </a:lnTo>
                <a:lnTo>
                  <a:pt x="89" y="191"/>
                </a:lnTo>
                <a:lnTo>
                  <a:pt x="89" y="191"/>
                </a:lnTo>
                <a:lnTo>
                  <a:pt x="92" y="191"/>
                </a:lnTo>
                <a:lnTo>
                  <a:pt x="93" y="191"/>
                </a:lnTo>
                <a:lnTo>
                  <a:pt x="96" y="190"/>
                </a:lnTo>
                <a:lnTo>
                  <a:pt x="97" y="188"/>
                </a:lnTo>
                <a:lnTo>
                  <a:pt x="98" y="186"/>
                </a:lnTo>
                <a:lnTo>
                  <a:pt x="98" y="218"/>
                </a:lnTo>
                <a:lnTo>
                  <a:pt x="90" y="235"/>
                </a:lnTo>
                <a:lnTo>
                  <a:pt x="90" y="235"/>
                </a:lnTo>
                <a:lnTo>
                  <a:pt x="90" y="235"/>
                </a:lnTo>
                <a:lnTo>
                  <a:pt x="90" y="237"/>
                </a:lnTo>
                <a:lnTo>
                  <a:pt x="90" y="239"/>
                </a:lnTo>
                <a:lnTo>
                  <a:pt x="92" y="241"/>
                </a:lnTo>
                <a:lnTo>
                  <a:pt x="93" y="243"/>
                </a:lnTo>
                <a:lnTo>
                  <a:pt x="98" y="244"/>
                </a:lnTo>
                <a:lnTo>
                  <a:pt x="98" y="283"/>
                </a:lnTo>
                <a:lnTo>
                  <a:pt x="98" y="283"/>
                </a:lnTo>
                <a:close/>
                <a:moveTo>
                  <a:pt x="86" y="22"/>
                </a:moveTo>
                <a:lnTo>
                  <a:pt x="86" y="22"/>
                </a:lnTo>
                <a:lnTo>
                  <a:pt x="86" y="22"/>
                </a:lnTo>
                <a:lnTo>
                  <a:pt x="92" y="14"/>
                </a:lnTo>
                <a:lnTo>
                  <a:pt x="98" y="7"/>
                </a:lnTo>
                <a:lnTo>
                  <a:pt x="98" y="56"/>
                </a:lnTo>
                <a:lnTo>
                  <a:pt x="93" y="68"/>
                </a:lnTo>
                <a:lnTo>
                  <a:pt x="93" y="68"/>
                </a:lnTo>
                <a:lnTo>
                  <a:pt x="93" y="68"/>
                </a:lnTo>
                <a:lnTo>
                  <a:pt x="92" y="73"/>
                </a:lnTo>
                <a:lnTo>
                  <a:pt x="92" y="79"/>
                </a:lnTo>
                <a:lnTo>
                  <a:pt x="94" y="84"/>
                </a:lnTo>
                <a:lnTo>
                  <a:pt x="98" y="90"/>
                </a:lnTo>
                <a:lnTo>
                  <a:pt x="98" y="113"/>
                </a:lnTo>
                <a:lnTo>
                  <a:pt x="86" y="107"/>
                </a:lnTo>
                <a:lnTo>
                  <a:pt x="86" y="22"/>
                </a:lnTo>
                <a:lnTo>
                  <a:pt x="86" y="22"/>
                </a:lnTo>
                <a:close/>
                <a:moveTo>
                  <a:pt x="98" y="147"/>
                </a:moveTo>
                <a:lnTo>
                  <a:pt x="98" y="161"/>
                </a:lnTo>
                <a:lnTo>
                  <a:pt x="86" y="156"/>
                </a:lnTo>
                <a:lnTo>
                  <a:pt x="86" y="141"/>
                </a:lnTo>
                <a:lnTo>
                  <a:pt x="98" y="147"/>
                </a:lnTo>
                <a:close/>
                <a:moveTo>
                  <a:pt x="86" y="278"/>
                </a:moveTo>
                <a:lnTo>
                  <a:pt x="58" y="264"/>
                </a:lnTo>
                <a:lnTo>
                  <a:pt x="58" y="225"/>
                </a:lnTo>
                <a:lnTo>
                  <a:pt x="70" y="232"/>
                </a:lnTo>
                <a:lnTo>
                  <a:pt x="70" y="232"/>
                </a:lnTo>
                <a:lnTo>
                  <a:pt x="73" y="232"/>
                </a:lnTo>
                <a:lnTo>
                  <a:pt x="75" y="232"/>
                </a:lnTo>
                <a:lnTo>
                  <a:pt x="77" y="230"/>
                </a:lnTo>
                <a:lnTo>
                  <a:pt x="78" y="229"/>
                </a:lnTo>
                <a:lnTo>
                  <a:pt x="86" y="212"/>
                </a:lnTo>
                <a:lnTo>
                  <a:pt x="86" y="278"/>
                </a:lnTo>
                <a:lnTo>
                  <a:pt x="86" y="278"/>
                </a:lnTo>
                <a:close/>
                <a:moveTo>
                  <a:pt x="58" y="83"/>
                </a:moveTo>
                <a:lnTo>
                  <a:pt x="86" y="22"/>
                </a:lnTo>
                <a:lnTo>
                  <a:pt x="86" y="107"/>
                </a:lnTo>
                <a:lnTo>
                  <a:pt x="82" y="106"/>
                </a:lnTo>
                <a:lnTo>
                  <a:pt x="82" y="106"/>
                </a:lnTo>
                <a:lnTo>
                  <a:pt x="81" y="105"/>
                </a:lnTo>
                <a:lnTo>
                  <a:pt x="78" y="105"/>
                </a:lnTo>
                <a:lnTo>
                  <a:pt x="77" y="106"/>
                </a:lnTo>
                <a:lnTo>
                  <a:pt x="75" y="109"/>
                </a:lnTo>
                <a:lnTo>
                  <a:pt x="67" y="126"/>
                </a:lnTo>
                <a:lnTo>
                  <a:pt x="67" y="126"/>
                </a:lnTo>
                <a:lnTo>
                  <a:pt x="67" y="126"/>
                </a:lnTo>
                <a:lnTo>
                  <a:pt x="66" y="128"/>
                </a:lnTo>
                <a:lnTo>
                  <a:pt x="67" y="130"/>
                </a:lnTo>
                <a:lnTo>
                  <a:pt x="67" y="132"/>
                </a:lnTo>
                <a:lnTo>
                  <a:pt x="70" y="133"/>
                </a:lnTo>
                <a:lnTo>
                  <a:pt x="86" y="141"/>
                </a:lnTo>
                <a:lnTo>
                  <a:pt x="86" y="156"/>
                </a:lnTo>
                <a:lnTo>
                  <a:pt x="65" y="145"/>
                </a:lnTo>
                <a:lnTo>
                  <a:pt x="65" y="145"/>
                </a:lnTo>
                <a:lnTo>
                  <a:pt x="61" y="145"/>
                </a:lnTo>
                <a:lnTo>
                  <a:pt x="58" y="147"/>
                </a:lnTo>
                <a:lnTo>
                  <a:pt x="58" y="83"/>
                </a:lnTo>
                <a:lnTo>
                  <a:pt x="58" y="83"/>
                </a:lnTo>
                <a:close/>
                <a:moveTo>
                  <a:pt x="86" y="190"/>
                </a:moveTo>
                <a:lnTo>
                  <a:pt x="86" y="206"/>
                </a:lnTo>
                <a:lnTo>
                  <a:pt x="86" y="206"/>
                </a:lnTo>
                <a:lnTo>
                  <a:pt x="84" y="203"/>
                </a:lnTo>
                <a:lnTo>
                  <a:pt x="58" y="191"/>
                </a:lnTo>
                <a:lnTo>
                  <a:pt x="58" y="176"/>
                </a:lnTo>
                <a:lnTo>
                  <a:pt x="86" y="190"/>
                </a:lnTo>
                <a:close/>
                <a:moveTo>
                  <a:pt x="58" y="264"/>
                </a:moveTo>
                <a:lnTo>
                  <a:pt x="21" y="247"/>
                </a:lnTo>
                <a:lnTo>
                  <a:pt x="21" y="247"/>
                </a:lnTo>
                <a:lnTo>
                  <a:pt x="14" y="243"/>
                </a:lnTo>
                <a:lnTo>
                  <a:pt x="9" y="239"/>
                </a:lnTo>
                <a:lnTo>
                  <a:pt x="5" y="233"/>
                </a:lnTo>
                <a:lnTo>
                  <a:pt x="2" y="226"/>
                </a:lnTo>
                <a:lnTo>
                  <a:pt x="1" y="220"/>
                </a:lnTo>
                <a:lnTo>
                  <a:pt x="0" y="213"/>
                </a:lnTo>
                <a:lnTo>
                  <a:pt x="1" y="206"/>
                </a:lnTo>
                <a:lnTo>
                  <a:pt x="4" y="199"/>
                </a:lnTo>
                <a:lnTo>
                  <a:pt x="58" y="83"/>
                </a:lnTo>
                <a:lnTo>
                  <a:pt x="58" y="147"/>
                </a:lnTo>
                <a:lnTo>
                  <a:pt x="58" y="147"/>
                </a:lnTo>
                <a:lnTo>
                  <a:pt x="56" y="148"/>
                </a:lnTo>
                <a:lnTo>
                  <a:pt x="48" y="165"/>
                </a:lnTo>
                <a:lnTo>
                  <a:pt x="48" y="165"/>
                </a:lnTo>
                <a:lnTo>
                  <a:pt x="48" y="165"/>
                </a:lnTo>
                <a:lnTo>
                  <a:pt x="48" y="168"/>
                </a:lnTo>
                <a:lnTo>
                  <a:pt x="48" y="170"/>
                </a:lnTo>
                <a:lnTo>
                  <a:pt x="50" y="172"/>
                </a:lnTo>
                <a:lnTo>
                  <a:pt x="51" y="174"/>
                </a:lnTo>
                <a:lnTo>
                  <a:pt x="58" y="176"/>
                </a:lnTo>
                <a:lnTo>
                  <a:pt x="58" y="191"/>
                </a:lnTo>
                <a:lnTo>
                  <a:pt x="46" y="186"/>
                </a:lnTo>
                <a:lnTo>
                  <a:pt x="46" y="186"/>
                </a:lnTo>
                <a:lnTo>
                  <a:pt x="43" y="184"/>
                </a:lnTo>
                <a:lnTo>
                  <a:pt x="42" y="186"/>
                </a:lnTo>
                <a:lnTo>
                  <a:pt x="39" y="187"/>
                </a:lnTo>
                <a:lnTo>
                  <a:pt x="38" y="188"/>
                </a:lnTo>
                <a:lnTo>
                  <a:pt x="29" y="206"/>
                </a:lnTo>
                <a:lnTo>
                  <a:pt x="29" y="206"/>
                </a:lnTo>
                <a:lnTo>
                  <a:pt x="29" y="206"/>
                </a:lnTo>
                <a:lnTo>
                  <a:pt x="29" y="207"/>
                </a:lnTo>
                <a:lnTo>
                  <a:pt x="29" y="210"/>
                </a:lnTo>
                <a:lnTo>
                  <a:pt x="31" y="212"/>
                </a:lnTo>
                <a:lnTo>
                  <a:pt x="32" y="213"/>
                </a:lnTo>
                <a:lnTo>
                  <a:pt x="58" y="225"/>
                </a:lnTo>
                <a:lnTo>
                  <a:pt x="58" y="26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7" name="任意多边形 36"/>
          <p:cNvSpPr>
            <a:spLocks/>
          </p:cNvSpPr>
          <p:nvPr/>
        </p:nvSpPr>
        <p:spPr bwMode="auto">
          <a:xfrm>
            <a:off x="7261630" y="1832357"/>
            <a:ext cx="625002" cy="789263"/>
          </a:xfrm>
          <a:custGeom>
            <a:avLst/>
            <a:gdLst>
              <a:gd name="connsiteX0" fmla="*/ 148237 w 625002"/>
              <a:gd name="connsiteY0" fmla="*/ 160257 h 789263"/>
              <a:gd name="connsiteX1" fmla="*/ 464743 w 625002"/>
              <a:gd name="connsiteY1" fmla="*/ 673079 h 789263"/>
              <a:gd name="connsiteX2" fmla="*/ 476763 w 625002"/>
              <a:gd name="connsiteY2" fmla="*/ 689105 h 789263"/>
              <a:gd name="connsiteX3" fmla="*/ 488782 w 625002"/>
              <a:gd name="connsiteY3" fmla="*/ 693111 h 789263"/>
              <a:gd name="connsiteX4" fmla="*/ 504808 w 625002"/>
              <a:gd name="connsiteY4" fmla="*/ 697117 h 789263"/>
              <a:gd name="connsiteX5" fmla="*/ 520833 w 625002"/>
              <a:gd name="connsiteY5" fmla="*/ 705130 h 789263"/>
              <a:gd name="connsiteX6" fmla="*/ 516827 w 625002"/>
              <a:gd name="connsiteY6" fmla="*/ 705130 h 789263"/>
              <a:gd name="connsiteX7" fmla="*/ 492788 w 625002"/>
              <a:gd name="connsiteY7" fmla="*/ 713143 h 789263"/>
              <a:gd name="connsiteX8" fmla="*/ 464743 w 625002"/>
              <a:gd name="connsiteY8" fmla="*/ 713143 h 789263"/>
              <a:gd name="connsiteX9" fmla="*/ 444711 w 625002"/>
              <a:gd name="connsiteY9" fmla="*/ 705130 h 789263"/>
              <a:gd name="connsiteX10" fmla="*/ 428686 w 625002"/>
              <a:gd name="connsiteY10" fmla="*/ 689105 h 789263"/>
              <a:gd name="connsiteX11" fmla="*/ 112179 w 625002"/>
              <a:gd name="connsiteY11" fmla="*/ 184296 h 789263"/>
              <a:gd name="connsiteX12" fmla="*/ 238867 w 625002"/>
              <a:gd name="connsiteY12" fmla="*/ 67478 h 789263"/>
              <a:gd name="connsiteX13" fmla="*/ 74531 w 625002"/>
              <a:gd name="connsiteY13" fmla="*/ 169852 h 789263"/>
              <a:gd name="connsiteX14" fmla="*/ 412662 w 625002"/>
              <a:gd name="connsiteY14" fmla="*/ 713141 h 789263"/>
              <a:gd name="connsiteX15" fmla="*/ 424681 w 625002"/>
              <a:gd name="connsiteY15" fmla="*/ 733173 h 789263"/>
              <a:gd name="connsiteX16" fmla="*/ 432694 w 625002"/>
              <a:gd name="connsiteY16" fmla="*/ 741186 h 789263"/>
              <a:gd name="connsiteX17" fmla="*/ 448720 w 625002"/>
              <a:gd name="connsiteY17" fmla="*/ 749199 h 789263"/>
              <a:gd name="connsiteX18" fmla="*/ 464746 w 625002"/>
              <a:gd name="connsiteY18" fmla="*/ 753205 h 789263"/>
              <a:gd name="connsiteX19" fmla="*/ 484778 w 625002"/>
              <a:gd name="connsiteY19" fmla="*/ 753205 h 789263"/>
              <a:gd name="connsiteX20" fmla="*/ 504810 w 625002"/>
              <a:gd name="connsiteY20" fmla="*/ 753205 h 789263"/>
              <a:gd name="connsiteX21" fmla="*/ 520835 w 625002"/>
              <a:gd name="connsiteY21" fmla="*/ 749199 h 789263"/>
              <a:gd name="connsiteX22" fmla="*/ 536861 w 625002"/>
              <a:gd name="connsiteY22" fmla="*/ 737180 h 789263"/>
              <a:gd name="connsiteX23" fmla="*/ 552887 w 625002"/>
              <a:gd name="connsiteY23" fmla="*/ 725161 h 789263"/>
              <a:gd name="connsiteX24" fmla="*/ 568912 w 625002"/>
              <a:gd name="connsiteY24" fmla="*/ 713141 h 789263"/>
              <a:gd name="connsiteX25" fmla="*/ 576925 w 625002"/>
              <a:gd name="connsiteY25" fmla="*/ 697116 h 789263"/>
              <a:gd name="connsiteX26" fmla="*/ 580932 w 625002"/>
              <a:gd name="connsiteY26" fmla="*/ 681090 h 789263"/>
              <a:gd name="connsiteX27" fmla="*/ 584938 w 625002"/>
              <a:gd name="connsiteY27" fmla="*/ 665064 h 789263"/>
              <a:gd name="connsiteX28" fmla="*/ 584938 w 625002"/>
              <a:gd name="connsiteY28" fmla="*/ 649039 h 789263"/>
              <a:gd name="connsiteX29" fmla="*/ 580932 w 625002"/>
              <a:gd name="connsiteY29" fmla="*/ 629007 h 789263"/>
              <a:gd name="connsiteX30" fmla="*/ 576925 w 625002"/>
              <a:gd name="connsiteY30" fmla="*/ 612981 h 789263"/>
              <a:gd name="connsiteX31" fmla="*/ 260416 w 625002"/>
              <a:gd name="connsiteY31" fmla="*/ 0 h 789263"/>
              <a:gd name="connsiteX32" fmla="*/ 272436 w 625002"/>
              <a:gd name="connsiteY32" fmla="*/ 0 h 789263"/>
              <a:gd name="connsiteX33" fmla="*/ 276442 w 625002"/>
              <a:gd name="connsiteY33" fmla="*/ 4006 h 789263"/>
              <a:gd name="connsiteX34" fmla="*/ 280448 w 625002"/>
              <a:gd name="connsiteY34" fmla="*/ 8013 h 789263"/>
              <a:gd name="connsiteX35" fmla="*/ 288461 w 625002"/>
              <a:gd name="connsiteY35" fmla="*/ 20032 h 789263"/>
              <a:gd name="connsiteX36" fmla="*/ 288461 w 625002"/>
              <a:gd name="connsiteY36" fmla="*/ 32051 h 789263"/>
              <a:gd name="connsiteX37" fmla="*/ 280448 w 625002"/>
              <a:gd name="connsiteY37" fmla="*/ 36058 h 789263"/>
              <a:gd name="connsiteX38" fmla="*/ 276442 w 625002"/>
              <a:gd name="connsiteY38" fmla="*/ 44071 h 789263"/>
              <a:gd name="connsiteX39" fmla="*/ 260713 w 625002"/>
              <a:gd name="connsiteY39" fmla="*/ 53869 h 789263"/>
              <a:gd name="connsiteX40" fmla="*/ 608977 w 625002"/>
              <a:gd name="connsiteY40" fmla="*/ 604968 h 789263"/>
              <a:gd name="connsiteX41" fmla="*/ 616989 w 625002"/>
              <a:gd name="connsiteY41" fmla="*/ 629007 h 789263"/>
              <a:gd name="connsiteX42" fmla="*/ 625002 w 625002"/>
              <a:gd name="connsiteY42" fmla="*/ 649039 h 789263"/>
              <a:gd name="connsiteX43" fmla="*/ 625002 w 625002"/>
              <a:gd name="connsiteY43" fmla="*/ 673077 h 789263"/>
              <a:gd name="connsiteX44" fmla="*/ 616989 w 625002"/>
              <a:gd name="connsiteY44" fmla="*/ 693109 h 789263"/>
              <a:gd name="connsiteX45" fmla="*/ 608977 w 625002"/>
              <a:gd name="connsiteY45" fmla="*/ 713141 h 789263"/>
              <a:gd name="connsiteX46" fmla="*/ 596957 w 625002"/>
              <a:gd name="connsiteY46" fmla="*/ 737180 h 789263"/>
              <a:gd name="connsiteX47" fmla="*/ 580932 w 625002"/>
              <a:gd name="connsiteY47" fmla="*/ 753205 h 789263"/>
              <a:gd name="connsiteX48" fmla="*/ 560900 w 625002"/>
              <a:gd name="connsiteY48" fmla="*/ 769231 h 789263"/>
              <a:gd name="connsiteX49" fmla="*/ 536861 w 625002"/>
              <a:gd name="connsiteY49" fmla="*/ 781250 h 789263"/>
              <a:gd name="connsiteX50" fmla="*/ 508816 w 625002"/>
              <a:gd name="connsiteY50" fmla="*/ 789263 h 789263"/>
              <a:gd name="connsiteX51" fmla="*/ 488784 w 625002"/>
              <a:gd name="connsiteY51" fmla="*/ 789263 h 789263"/>
              <a:gd name="connsiteX52" fmla="*/ 460739 w 625002"/>
              <a:gd name="connsiteY52" fmla="*/ 789263 h 789263"/>
              <a:gd name="connsiteX53" fmla="*/ 440707 w 625002"/>
              <a:gd name="connsiteY53" fmla="*/ 785257 h 789263"/>
              <a:gd name="connsiteX54" fmla="*/ 416669 w 625002"/>
              <a:gd name="connsiteY54" fmla="*/ 773237 h 789263"/>
              <a:gd name="connsiteX55" fmla="*/ 400643 w 625002"/>
              <a:gd name="connsiteY55" fmla="*/ 757212 h 789263"/>
              <a:gd name="connsiteX56" fmla="*/ 392630 w 625002"/>
              <a:gd name="connsiteY56" fmla="*/ 741186 h 789263"/>
              <a:gd name="connsiteX57" fmla="*/ 45441 w 625002"/>
              <a:gd name="connsiteY57" fmla="*/ 187973 h 789263"/>
              <a:gd name="connsiteX58" fmla="*/ 32051 w 625002"/>
              <a:gd name="connsiteY58" fmla="*/ 196315 h 789263"/>
              <a:gd name="connsiteX59" fmla="*/ 20032 w 625002"/>
              <a:gd name="connsiteY59" fmla="*/ 200321 h 789263"/>
              <a:gd name="connsiteX60" fmla="*/ 16025 w 625002"/>
              <a:gd name="connsiteY60" fmla="*/ 200321 h 789263"/>
              <a:gd name="connsiteX61" fmla="*/ 4006 w 625002"/>
              <a:gd name="connsiteY61" fmla="*/ 196315 h 789263"/>
              <a:gd name="connsiteX62" fmla="*/ 0 w 625002"/>
              <a:gd name="connsiteY62" fmla="*/ 188302 h 789263"/>
              <a:gd name="connsiteX63" fmla="*/ 0 w 625002"/>
              <a:gd name="connsiteY63" fmla="*/ 176283 h 789263"/>
              <a:gd name="connsiteX64" fmla="*/ 0 w 625002"/>
              <a:gd name="connsiteY64" fmla="*/ 172276 h 789263"/>
              <a:gd name="connsiteX65" fmla="*/ 0 w 625002"/>
              <a:gd name="connsiteY65" fmla="*/ 160257 h 789263"/>
              <a:gd name="connsiteX66" fmla="*/ 4006 w 625002"/>
              <a:gd name="connsiteY66" fmla="*/ 156250 h 789263"/>
              <a:gd name="connsiteX67" fmla="*/ 256410 w 625002"/>
              <a:gd name="connsiteY67" fmla="*/ 4006 h 789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625002" h="789263">
                <a:moveTo>
                  <a:pt x="148237" y="160257"/>
                </a:moveTo>
                <a:lnTo>
                  <a:pt x="464743" y="673079"/>
                </a:lnTo>
                <a:lnTo>
                  <a:pt x="476763" y="689105"/>
                </a:lnTo>
                <a:lnTo>
                  <a:pt x="488782" y="693111"/>
                </a:lnTo>
                <a:lnTo>
                  <a:pt x="504808" y="697117"/>
                </a:lnTo>
                <a:lnTo>
                  <a:pt x="520833" y="705130"/>
                </a:lnTo>
                <a:lnTo>
                  <a:pt x="516827" y="705130"/>
                </a:lnTo>
                <a:lnTo>
                  <a:pt x="492788" y="713143"/>
                </a:lnTo>
                <a:lnTo>
                  <a:pt x="464743" y="713143"/>
                </a:lnTo>
                <a:lnTo>
                  <a:pt x="444711" y="705130"/>
                </a:lnTo>
                <a:lnTo>
                  <a:pt x="428686" y="689105"/>
                </a:lnTo>
                <a:lnTo>
                  <a:pt x="112179" y="184296"/>
                </a:lnTo>
                <a:close/>
                <a:moveTo>
                  <a:pt x="238867" y="67478"/>
                </a:moveTo>
                <a:lnTo>
                  <a:pt x="74531" y="169852"/>
                </a:lnTo>
                <a:lnTo>
                  <a:pt x="412662" y="713141"/>
                </a:lnTo>
                <a:lnTo>
                  <a:pt x="424681" y="733173"/>
                </a:lnTo>
                <a:lnTo>
                  <a:pt x="432694" y="741186"/>
                </a:lnTo>
                <a:lnTo>
                  <a:pt x="448720" y="749199"/>
                </a:lnTo>
                <a:lnTo>
                  <a:pt x="464746" y="753205"/>
                </a:lnTo>
                <a:lnTo>
                  <a:pt x="484778" y="753205"/>
                </a:lnTo>
                <a:lnTo>
                  <a:pt x="504810" y="753205"/>
                </a:lnTo>
                <a:lnTo>
                  <a:pt x="520835" y="749199"/>
                </a:lnTo>
                <a:lnTo>
                  <a:pt x="536861" y="737180"/>
                </a:lnTo>
                <a:lnTo>
                  <a:pt x="552887" y="725161"/>
                </a:lnTo>
                <a:lnTo>
                  <a:pt x="568912" y="713141"/>
                </a:lnTo>
                <a:lnTo>
                  <a:pt x="576925" y="697116"/>
                </a:lnTo>
                <a:lnTo>
                  <a:pt x="580932" y="681090"/>
                </a:lnTo>
                <a:lnTo>
                  <a:pt x="584938" y="665064"/>
                </a:lnTo>
                <a:lnTo>
                  <a:pt x="584938" y="649039"/>
                </a:lnTo>
                <a:lnTo>
                  <a:pt x="580932" y="629007"/>
                </a:lnTo>
                <a:lnTo>
                  <a:pt x="576925" y="612981"/>
                </a:lnTo>
                <a:close/>
                <a:moveTo>
                  <a:pt x="260416" y="0"/>
                </a:moveTo>
                <a:lnTo>
                  <a:pt x="272436" y="0"/>
                </a:lnTo>
                <a:lnTo>
                  <a:pt x="276442" y="4006"/>
                </a:lnTo>
                <a:lnTo>
                  <a:pt x="280448" y="8013"/>
                </a:lnTo>
                <a:lnTo>
                  <a:pt x="288461" y="20032"/>
                </a:lnTo>
                <a:lnTo>
                  <a:pt x="288461" y="32051"/>
                </a:lnTo>
                <a:lnTo>
                  <a:pt x="280448" y="36058"/>
                </a:lnTo>
                <a:lnTo>
                  <a:pt x="276442" y="44071"/>
                </a:lnTo>
                <a:lnTo>
                  <a:pt x="260713" y="53869"/>
                </a:lnTo>
                <a:lnTo>
                  <a:pt x="608977" y="604968"/>
                </a:lnTo>
                <a:lnTo>
                  <a:pt x="616989" y="629007"/>
                </a:lnTo>
                <a:lnTo>
                  <a:pt x="625002" y="649039"/>
                </a:lnTo>
                <a:lnTo>
                  <a:pt x="625002" y="673077"/>
                </a:lnTo>
                <a:lnTo>
                  <a:pt x="616989" y="693109"/>
                </a:lnTo>
                <a:lnTo>
                  <a:pt x="608977" y="713141"/>
                </a:lnTo>
                <a:lnTo>
                  <a:pt x="596957" y="737180"/>
                </a:lnTo>
                <a:lnTo>
                  <a:pt x="580932" y="753205"/>
                </a:lnTo>
                <a:lnTo>
                  <a:pt x="560900" y="769231"/>
                </a:lnTo>
                <a:lnTo>
                  <a:pt x="536861" y="781250"/>
                </a:lnTo>
                <a:lnTo>
                  <a:pt x="508816" y="789263"/>
                </a:lnTo>
                <a:lnTo>
                  <a:pt x="488784" y="789263"/>
                </a:lnTo>
                <a:lnTo>
                  <a:pt x="460739" y="789263"/>
                </a:lnTo>
                <a:lnTo>
                  <a:pt x="440707" y="785257"/>
                </a:lnTo>
                <a:lnTo>
                  <a:pt x="416669" y="773237"/>
                </a:lnTo>
                <a:lnTo>
                  <a:pt x="400643" y="757212"/>
                </a:lnTo>
                <a:lnTo>
                  <a:pt x="392630" y="741186"/>
                </a:lnTo>
                <a:lnTo>
                  <a:pt x="45441" y="187973"/>
                </a:lnTo>
                <a:lnTo>
                  <a:pt x="32051" y="196315"/>
                </a:lnTo>
                <a:lnTo>
                  <a:pt x="20032" y="200321"/>
                </a:lnTo>
                <a:lnTo>
                  <a:pt x="16025" y="200321"/>
                </a:lnTo>
                <a:lnTo>
                  <a:pt x="4006" y="196315"/>
                </a:lnTo>
                <a:lnTo>
                  <a:pt x="0" y="188302"/>
                </a:lnTo>
                <a:lnTo>
                  <a:pt x="0" y="176283"/>
                </a:lnTo>
                <a:lnTo>
                  <a:pt x="0" y="172276"/>
                </a:lnTo>
                <a:lnTo>
                  <a:pt x="0" y="160257"/>
                </a:lnTo>
                <a:lnTo>
                  <a:pt x="4006" y="156250"/>
                </a:lnTo>
                <a:lnTo>
                  <a:pt x="256410" y="4006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grpSp>
        <p:nvGrpSpPr>
          <p:cNvPr id="38" name="组合 37"/>
          <p:cNvGrpSpPr/>
          <p:nvPr/>
        </p:nvGrpSpPr>
        <p:grpSpPr>
          <a:xfrm>
            <a:off x="5460943" y="4093077"/>
            <a:ext cx="453258" cy="589818"/>
            <a:chOff x="5460943" y="4093077"/>
            <a:chExt cx="453258" cy="589818"/>
          </a:xfrm>
        </p:grpSpPr>
        <p:sp>
          <p:nvSpPr>
            <p:cNvPr id="39" name="Freeform 129"/>
            <p:cNvSpPr>
              <a:spLocks/>
            </p:cNvSpPr>
            <p:nvPr/>
          </p:nvSpPr>
          <p:spPr bwMode="auto">
            <a:xfrm>
              <a:off x="5460943" y="4093077"/>
              <a:ext cx="453258" cy="454712"/>
            </a:xfrm>
            <a:custGeom>
              <a:avLst/>
              <a:gdLst>
                <a:gd name="T0" fmla="*/ 83 w 312"/>
                <a:gd name="T1" fmla="*/ 16 h 313"/>
                <a:gd name="T2" fmla="*/ 57 w 312"/>
                <a:gd name="T3" fmla="*/ 41 h 313"/>
                <a:gd name="T4" fmla="*/ 37 w 312"/>
                <a:gd name="T5" fmla="*/ 71 h 313"/>
                <a:gd name="T6" fmla="*/ 25 w 312"/>
                <a:gd name="T7" fmla="*/ 103 h 313"/>
                <a:gd name="T8" fmla="*/ 21 w 312"/>
                <a:gd name="T9" fmla="*/ 140 h 313"/>
                <a:gd name="T10" fmla="*/ 21 w 312"/>
                <a:gd name="T11" fmla="*/ 156 h 313"/>
                <a:gd name="T12" fmla="*/ 27 w 312"/>
                <a:gd name="T13" fmla="*/ 186 h 313"/>
                <a:gd name="T14" fmla="*/ 40 w 312"/>
                <a:gd name="T15" fmla="*/ 213 h 313"/>
                <a:gd name="T16" fmla="*/ 56 w 312"/>
                <a:gd name="T17" fmla="*/ 237 h 313"/>
                <a:gd name="T18" fmla="*/ 76 w 312"/>
                <a:gd name="T19" fmla="*/ 259 h 313"/>
                <a:gd name="T20" fmla="*/ 101 w 312"/>
                <a:gd name="T21" fmla="*/ 275 h 313"/>
                <a:gd name="T22" fmla="*/ 128 w 312"/>
                <a:gd name="T23" fmla="*/ 287 h 313"/>
                <a:gd name="T24" fmla="*/ 157 w 312"/>
                <a:gd name="T25" fmla="*/ 293 h 313"/>
                <a:gd name="T26" fmla="*/ 174 w 312"/>
                <a:gd name="T27" fmla="*/ 294 h 313"/>
                <a:gd name="T28" fmla="*/ 210 w 312"/>
                <a:gd name="T29" fmla="*/ 289 h 313"/>
                <a:gd name="T30" fmla="*/ 243 w 312"/>
                <a:gd name="T31" fmla="*/ 276 h 313"/>
                <a:gd name="T32" fmla="*/ 273 w 312"/>
                <a:gd name="T33" fmla="*/ 257 h 313"/>
                <a:gd name="T34" fmla="*/ 296 w 312"/>
                <a:gd name="T35" fmla="*/ 233 h 313"/>
                <a:gd name="T36" fmla="*/ 312 w 312"/>
                <a:gd name="T37" fmla="*/ 245 h 313"/>
                <a:gd name="T38" fmla="*/ 285 w 312"/>
                <a:gd name="T39" fmla="*/ 274 h 313"/>
                <a:gd name="T40" fmla="*/ 252 w 312"/>
                <a:gd name="T41" fmla="*/ 295 h 313"/>
                <a:gd name="T42" fmla="*/ 214 w 312"/>
                <a:gd name="T43" fmla="*/ 309 h 313"/>
                <a:gd name="T44" fmla="*/ 174 w 312"/>
                <a:gd name="T45" fmla="*/ 313 h 313"/>
                <a:gd name="T46" fmla="*/ 156 w 312"/>
                <a:gd name="T47" fmla="*/ 313 h 313"/>
                <a:gd name="T48" fmla="*/ 122 w 312"/>
                <a:gd name="T49" fmla="*/ 306 h 313"/>
                <a:gd name="T50" fmla="*/ 91 w 312"/>
                <a:gd name="T51" fmla="*/ 293 h 313"/>
                <a:gd name="T52" fmla="*/ 64 w 312"/>
                <a:gd name="T53" fmla="*/ 274 h 313"/>
                <a:gd name="T54" fmla="*/ 40 w 312"/>
                <a:gd name="T55" fmla="*/ 251 h 313"/>
                <a:gd name="T56" fmla="*/ 21 w 312"/>
                <a:gd name="T57" fmla="*/ 222 h 313"/>
                <a:gd name="T58" fmla="*/ 8 w 312"/>
                <a:gd name="T59" fmla="*/ 191 h 313"/>
                <a:gd name="T60" fmla="*/ 2 w 312"/>
                <a:gd name="T61" fmla="*/ 159 h 313"/>
                <a:gd name="T62" fmla="*/ 0 w 312"/>
                <a:gd name="T63" fmla="*/ 140 h 313"/>
                <a:gd name="T64" fmla="*/ 6 w 312"/>
                <a:gd name="T65" fmla="*/ 99 h 313"/>
                <a:gd name="T66" fmla="*/ 19 w 312"/>
                <a:gd name="T67" fmla="*/ 61 h 313"/>
                <a:gd name="T68" fmla="*/ 42 w 312"/>
                <a:gd name="T69" fmla="*/ 27 h 313"/>
                <a:gd name="T70" fmla="*/ 71 w 312"/>
                <a:gd name="T71" fmla="*/ 0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12" h="313">
                  <a:moveTo>
                    <a:pt x="83" y="16"/>
                  </a:moveTo>
                  <a:lnTo>
                    <a:pt x="83" y="16"/>
                  </a:lnTo>
                  <a:lnTo>
                    <a:pt x="69" y="29"/>
                  </a:lnTo>
                  <a:lnTo>
                    <a:pt x="57" y="41"/>
                  </a:lnTo>
                  <a:lnTo>
                    <a:pt x="46" y="54"/>
                  </a:lnTo>
                  <a:lnTo>
                    <a:pt x="37" y="71"/>
                  </a:lnTo>
                  <a:lnTo>
                    <a:pt x="30" y="87"/>
                  </a:lnTo>
                  <a:lnTo>
                    <a:pt x="25" y="103"/>
                  </a:lnTo>
                  <a:lnTo>
                    <a:pt x="22" y="122"/>
                  </a:lnTo>
                  <a:lnTo>
                    <a:pt x="21" y="140"/>
                  </a:lnTo>
                  <a:lnTo>
                    <a:pt x="21" y="140"/>
                  </a:lnTo>
                  <a:lnTo>
                    <a:pt x="21" y="156"/>
                  </a:lnTo>
                  <a:lnTo>
                    <a:pt x="23" y="171"/>
                  </a:lnTo>
                  <a:lnTo>
                    <a:pt x="27" y="186"/>
                  </a:lnTo>
                  <a:lnTo>
                    <a:pt x="33" y="199"/>
                  </a:lnTo>
                  <a:lnTo>
                    <a:pt x="40" y="213"/>
                  </a:lnTo>
                  <a:lnTo>
                    <a:pt x="46" y="226"/>
                  </a:lnTo>
                  <a:lnTo>
                    <a:pt x="56" y="237"/>
                  </a:lnTo>
                  <a:lnTo>
                    <a:pt x="65" y="248"/>
                  </a:lnTo>
                  <a:lnTo>
                    <a:pt x="76" y="259"/>
                  </a:lnTo>
                  <a:lnTo>
                    <a:pt x="88" y="267"/>
                  </a:lnTo>
                  <a:lnTo>
                    <a:pt x="101" y="275"/>
                  </a:lnTo>
                  <a:lnTo>
                    <a:pt x="114" y="282"/>
                  </a:lnTo>
                  <a:lnTo>
                    <a:pt x="128" y="287"/>
                  </a:lnTo>
                  <a:lnTo>
                    <a:pt x="143" y="290"/>
                  </a:lnTo>
                  <a:lnTo>
                    <a:pt x="157" y="293"/>
                  </a:lnTo>
                  <a:lnTo>
                    <a:pt x="174" y="294"/>
                  </a:lnTo>
                  <a:lnTo>
                    <a:pt x="174" y="294"/>
                  </a:lnTo>
                  <a:lnTo>
                    <a:pt x="193" y="293"/>
                  </a:lnTo>
                  <a:lnTo>
                    <a:pt x="210" y="289"/>
                  </a:lnTo>
                  <a:lnTo>
                    <a:pt x="227" y="285"/>
                  </a:lnTo>
                  <a:lnTo>
                    <a:pt x="243" y="276"/>
                  </a:lnTo>
                  <a:lnTo>
                    <a:pt x="258" y="268"/>
                  </a:lnTo>
                  <a:lnTo>
                    <a:pt x="273" y="257"/>
                  </a:lnTo>
                  <a:lnTo>
                    <a:pt x="285" y="247"/>
                  </a:lnTo>
                  <a:lnTo>
                    <a:pt x="296" y="233"/>
                  </a:lnTo>
                  <a:lnTo>
                    <a:pt x="312" y="245"/>
                  </a:lnTo>
                  <a:lnTo>
                    <a:pt x="312" y="245"/>
                  </a:lnTo>
                  <a:lnTo>
                    <a:pt x="298" y="260"/>
                  </a:lnTo>
                  <a:lnTo>
                    <a:pt x="285" y="274"/>
                  </a:lnTo>
                  <a:lnTo>
                    <a:pt x="268" y="285"/>
                  </a:lnTo>
                  <a:lnTo>
                    <a:pt x="252" y="295"/>
                  </a:lnTo>
                  <a:lnTo>
                    <a:pt x="233" y="303"/>
                  </a:lnTo>
                  <a:lnTo>
                    <a:pt x="214" y="309"/>
                  </a:lnTo>
                  <a:lnTo>
                    <a:pt x="194" y="312"/>
                  </a:lnTo>
                  <a:lnTo>
                    <a:pt x="174" y="313"/>
                  </a:lnTo>
                  <a:lnTo>
                    <a:pt x="174" y="313"/>
                  </a:lnTo>
                  <a:lnTo>
                    <a:pt x="156" y="313"/>
                  </a:lnTo>
                  <a:lnTo>
                    <a:pt x="138" y="310"/>
                  </a:lnTo>
                  <a:lnTo>
                    <a:pt x="122" y="306"/>
                  </a:lnTo>
                  <a:lnTo>
                    <a:pt x="106" y="299"/>
                  </a:lnTo>
                  <a:lnTo>
                    <a:pt x="91" y="293"/>
                  </a:lnTo>
                  <a:lnTo>
                    <a:pt x="76" y="285"/>
                  </a:lnTo>
                  <a:lnTo>
                    <a:pt x="64" y="274"/>
                  </a:lnTo>
                  <a:lnTo>
                    <a:pt x="52" y="263"/>
                  </a:lnTo>
                  <a:lnTo>
                    <a:pt x="40" y="251"/>
                  </a:lnTo>
                  <a:lnTo>
                    <a:pt x="30" y="237"/>
                  </a:lnTo>
                  <a:lnTo>
                    <a:pt x="21" y="222"/>
                  </a:lnTo>
                  <a:lnTo>
                    <a:pt x="14" y="207"/>
                  </a:lnTo>
                  <a:lnTo>
                    <a:pt x="8" y="191"/>
                  </a:lnTo>
                  <a:lnTo>
                    <a:pt x="4" y="175"/>
                  </a:lnTo>
                  <a:lnTo>
                    <a:pt x="2" y="159"/>
                  </a:lnTo>
                  <a:lnTo>
                    <a:pt x="0" y="140"/>
                  </a:lnTo>
                  <a:lnTo>
                    <a:pt x="0" y="140"/>
                  </a:lnTo>
                  <a:lnTo>
                    <a:pt x="2" y="119"/>
                  </a:lnTo>
                  <a:lnTo>
                    <a:pt x="6" y="99"/>
                  </a:lnTo>
                  <a:lnTo>
                    <a:pt x="11" y="79"/>
                  </a:lnTo>
                  <a:lnTo>
                    <a:pt x="19" y="61"/>
                  </a:lnTo>
                  <a:lnTo>
                    <a:pt x="30" y="44"/>
                  </a:lnTo>
                  <a:lnTo>
                    <a:pt x="42" y="27"/>
                  </a:lnTo>
                  <a:lnTo>
                    <a:pt x="56" y="14"/>
                  </a:lnTo>
                  <a:lnTo>
                    <a:pt x="71" y="0"/>
                  </a:lnTo>
                  <a:lnTo>
                    <a:pt x="83" y="16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0" name="Freeform 131"/>
            <p:cNvSpPr>
              <a:spLocks/>
            </p:cNvSpPr>
            <p:nvPr/>
          </p:nvSpPr>
          <p:spPr bwMode="auto">
            <a:xfrm>
              <a:off x="5504526" y="4109058"/>
              <a:ext cx="398054" cy="387885"/>
            </a:xfrm>
            <a:custGeom>
              <a:avLst/>
              <a:gdLst>
                <a:gd name="T0" fmla="*/ 199 w 274"/>
                <a:gd name="T1" fmla="*/ 18 h 267"/>
                <a:gd name="T2" fmla="*/ 203 w 274"/>
                <a:gd name="T3" fmla="*/ 37 h 267"/>
                <a:gd name="T4" fmla="*/ 214 w 274"/>
                <a:gd name="T5" fmla="*/ 35 h 267"/>
                <a:gd name="T6" fmla="*/ 221 w 274"/>
                <a:gd name="T7" fmla="*/ 43 h 267"/>
                <a:gd name="T8" fmla="*/ 238 w 274"/>
                <a:gd name="T9" fmla="*/ 56 h 267"/>
                <a:gd name="T10" fmla="*/ 257 w 274"/>
                <a:gd name="T11" fmla="*/ 80 h 267"/>
                <a:gd name="T12" fmla="*/ 251 w 274"/>
                <a:gd name="T13" fmla="*/ 91 h 267"/>
                <a:gd name="T14" fmla="*/ 256 w 274"/>
                <a:gd name="T15" fmla="*/ 93 h 267"/>
                <a:gd name="T16" fmla="*/ 262 w 274"/>
                <a:gd name="T17" fmla="*/ 85 h 267"/>
                <a:gd name="T18" fmla="*/ 264 w 274"/>
                <a:gd name="T19" fmla="*/ 93 h 267"/>
                <a:gd name="T20" fmla="*/ 259 w 274"/>
                <a:gd name="T21" fmla="*/ 110 h 267"/>
                <a:gd name="T22" fmla="*/ 247 w 274"/>
                <a:gd name="T23" fmla="*/ 112 h 267"/>
                <a:gd name="T24" fmla="*/ 232 w 274"/>
                <a:gd name="T25" fmla="*/ 127 h 267"/>
                <a:gd name="T26" fmla="*/ 220 w 274"/>
                <a:gd name="T27" fmla="*/ 141 h 267"/>
                <a:gd name="T28" fmla="*/ 202 w 274"/>
                <a:gd name="T29" fmla="*/ 154 h 267"/>
                <a:gd name="T30" fmla="*/ 209 w 274"/>
                <a:gd name="T31" fmla="*/ 183 h 267"/>
                <a:gd name="T32" fmla="*/ 218 w 274"/>
                <a:gd name="T33" fmla="*/ 214 h 267"/>
                <a:gd name="T34" fmla="*/ 210 w 274"/>
                <a:gd name="T35" fmla="*/ 237 h 267"/>
                <a:gd name="T36" fmla="*/ 226 w 274"/>
                <a:gd name="T37" fmla="*/ 228 h 267"/>
                <a:gd name="T38" fmla="*/ 247 w 274"/>
                <a:gd name="T39" fmla="*/ 192 h 267"/>
                <a:gd name="T40" fmla="*/ 264 w 274"/>
                <a:gd name="T41" fmla="*/ 141 h 267"/>
                <a:gd name="T42" fmla="*/ 274 w 274"/>
                <a:gd name="T43" fmla="*/ 115 h 267"/>
                <a:gd name="T44" fmla="*/ 155 w 274"/>
                <a:gd name="T45" fmla="*/ 267 h 267"/>
                <a:gd name="T46" fmla="*/ 178 w 274"/>
                <a:gd name="T47" fmla="*/ 246 h 267"/>
                <a:gd name="T48" fmla="*/ 153 w 274"/>
                <a:gd name="T49" fmla="*/ 245 h 267"/>
                <a:gd name="T50" fmla="*/ 145 w 274"/>
                <a:gd name="T51" fmla="*/ 252 h 267"/>
                <a:gd name="T52" fmla="*/ 125 w 274"/>
                <a:gd name="T53" fmla="*/ 248 h 267"/>
                <a:gd name="T54" fmla="*/ 99 w 274"/>
                <a:gd name="T55" fmla="*/ 249 h 267"/>
                <a:gd name="T56" fmla="*/ 121 w 274"/>
                <a:gd name="T57" fmla="*/ 267 h 267"/>
                <a:gd name="T58" fmla="*/ 0 w 274"/>
                <a:gd name="T59" fmla="*/ 129 h 267"/>
                <a:gd name="T60" fmla="*/ 62 w 274"/>
                <a:gd name="T61" fmla="*/ 26 h 267"/>
                <a:gd name="T62" fmla="*/ 19 w 274"/>
                <a:gd name="T63" fmla="*/ 87 h 267"/>
                <a:gd name="T64" fmla="*/ 31 w 274"/>
                <a:gd name="T65" fmla="*/ 84 h 267"/>
                <a:gd name="T66" fmla="*/ 50 w 274"/>
                <a:gd name="T67" fmla="*/ 91 h 267"/>
                <a:gd name="T68" fmla="*/ 60 w 274"/>
                <a:gd name="T69" fmla="*/ 88 h 267"/>
                <a:gd name="T70" fmla="*/ 46 w 274"/>
                <a:gd name="T71" fmla="*/ 106 h 267"/>
                <a:gd name="T72" fmla="*/ 35 w 274"/>
                <a:gd name="T73" fmla="*/ 122 h 267"/>
                <a:gd name="T74" fmla="*/ 45 w 274"/>
                <a:gd name="T75" fmla="*/ 157 h 267"/>
                <a:gd name="T76" fmla="*/ 54 w 274"/>
                <a:gd name="T77" fmla="*/ 180 h 267"/>
                <a:gd name="T78" fmla="*/ 87 w 274"/>
                <a:gd name="T79" fmla="*/ 210 h 267"/>
                <a:gd name="T80" fmla="*/ 95 w 274"/>
                <a:gd name="T81" fmla="*/ 188 h 267"/>
                <a:gd name="T82" fmla="*/ 98 w 274"/>
                <a:gd name="T83" fmla="*/ 169 h 267"/>
                <a:gd name="T84" fmla="*/ 104 w 274"/>
                <a:gd name="T85" fmla="*/ 137 h 267"/>
                <a:gd name="T86" fmla="*/ 117 w 274"/>
                <a:gd name="T87" fmla="*/ 122 h 267"/>
                <a:gd name="T88" fmla="*/ 152 w 274"/>
                <a:gd name="T89" fmla="*/ 125 h 267"/>
                <a:gd name="T90" fmla="*/ 165 w 274"/>
                <a:gd name="T91" fmla="*/ 106 h 267"/>
                <a:gd name="T92" fmla="*/ 161 w 274"/>
                <a:gd name="T93" fmla="*/ 81 h 267"/>
                <a:gd name="T94" fmla="*/ 134 w 274"/>
                <a:gd name="T95" fmla="*/ 58 h 267"/>
                <a:gd name="T96" fmla="*/ 111 w 274"/>
                <a:gd name="T97" fmla="*/ 57 h 267"/>
                <a:gd name="T98" fmla="*/ 92 w 274"/>
                <a:gd name="T99" fmla="*/ 68 h 267"/>
                <a:gd name="T100" fmla="*/ 69 w 274"/>
                <a:gd name="T101" fmla="*/ 64 h 267"/>
                <a:gd name="T102" fmla="*/ 73 w 274"/>
                <a:gd name="T103" fmla="*/ 56 h 267"/>
                <a:gd name="T104" fmla="*/ 80 w 274"/>
                <a:gd name="T105" fmla="*/ 45 h 267"/>
                <a:gd name="T106" fmla="*/ 81 w 274"/>
                <a:gd name="T107" fmla="*/ 38 h 267"/>
                <a:gd name="T108" fmla="*/ 96 w 274"/>
                <a:gd name="T109" fmla="*/ 49 h 267"/>
                <a:gd name="T110" fmla="*/ 119 w 274"/>
                <a:gd name="T111" fmla="*/ 47 h 267"/>
                <a:gd name="T112" fmla="*/ 137 w 274"/>
                <a:gd name="T113" fmla="*/ 45 h 267"/>
                <a:gd name="T114" fmla="*/ 141 w 274"/>
                <a:gd name="T115" fmla="*/ 28 h 267"/>
                <a:gd name="T116" fmla="*/ 161 w 274"/>
                <a:gd name="T117" fmla="*/ 22 h 267"/>
                <a:gd name="T118" fmla="*/ 132 w 274"/>
                <a:gd name="T119" fmla="*/ 8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74" h="267">
                  <a:moveTo>
                    <a:pt x="161" y="1"/>
                  </a:moveTo>
                  <a:lnTo>
                    <a:pt x="161" y="1"/>
                  </a:lnTo>
                  <a:lnTo>
                    <a:pt x="169" y="3"/>
                  </a:lnTo>
                  <a:lnTo>
                    <a:pt x="178" y="5"/>
                  </a:lnTo>
                  <a:lnTo>
                    <a:pt x="188" y="8"/>
                  </a:lnTo>
                  <a:lnTo>
                    <a:pt x="201" y="14"/>
                  </a:lnTo>
                  <a:lnTo>
                    <a:pt x="214" y="22"/>
                  </a:lnTo>
                  <a:lnTo>
                    <a:pt x="226" y="31"/>
                  </a:lnTo>
                  <a:lnTo>
                    <a:pt x="238" y="43"/>
                  </a:lnTo>
                  <a:lnTo>
                    <a:pt x="238" y="43"/>
                  </a:lnTo>
                  <a:lnTo>
                    <a:pt x="234" y="39"/>
                  </a:lnTo>
                  <a:lnTo>
                    <a:pt x="225" y="31"/>
                  </a:lnTo>
                  <a:lnTo>
                    <a:pt x="213" y="22"/>
                  </a:lnTo>
                  <a:lnTo>
                    <a:pt x="206" y="19"/>
                  </a:lnTo>
                  <a:lnTo>
                    <a:pt x="199" y="18"/>
                  </a:lnTo>
                  <a:lnTo>
                    <a:pt x="197" y="19"/>
                  </a:lnTo>
                  <a:lnTo>
                    <a:pt x="197" y="19"/>
                  </a:lnTo>
                  <a:lnTo>
                    <a:pt x="198" y="22"/>
                  </a:lnTo>
                  <a:lnTo>
                    <a:pt x="198" y="22"/>
                  </a:lnTo>
                  <a:lnTo>
                    <a:pt x="199" y="24"/>
                  </a:lnTo>
                  <a:lnTo>
                    <a:pt x="199" y="24"/>
                  </a:lnTo>
                  <a:lnTo>
                    <a:pt x="199" y="27"/>
                  </a:lnTo>
                  <a:lnTo>
                    <a:pt x="201" y="30"/>
                  </a:lnTo>
                  <a:lnTo>
                    <a:pt x="201" y="30"/>
                  </a:lnTo>
                  <a:lnTo>
                    <a:pt x="202" y="30"/>
                  </a:lnTo>
                  <a:lnTo>
                    <a:pt x="202" y="30"/>
                  </a:lnTo>
                  <a:lnTo>
                    <a:pt x="203" y="33"/>
                  </a:lnTo>
                  <a:lnTo>
                    <a:pt x="203" y="33"/>
                  </a:lnTo>
                  <a:lnTo>
                    <a:pt x="203" y="34"/>
                  </a:lnTo>
                  <a:lnTo>
                    <a:pt x="203" y="37"/>
                  </a:lnTo>
                  <a:lnTo>
                    <a:pt x="203" y="39"/>
                  </a:lnTo>
                  <a:lnTo>
                    <a:pt x="206" y="39"/>
                  </a:lnTo>
                  <a:lnTo>
                    <a:pt x="206" y="39"/>
                  </a:lnTo>
                  <a:lnTo>
                    <a:pt x="209" y="39"/>
                  </a:lnTo>
                  <a:lnTo>
                    <a:pt x="209" y="39"/>
                  </a:lnTo>
                  <a:lnTo>
                    <a:pt x="210" y="38"/>
                  </a:lnTo>
                  <a:lnTo>
                    <a:pt x="210" y="38"/>
                  </a:lnTo>
                  <a:lnTo>
                    <a:pt x="207" y="35"/>
                  </a:lnTo>
                  <a:lnTo>
                    <a:pt x="207" y="35"/>
                  </a:lnTo>
                  <a:lnTo>
                    <a:pt x="207" y="35"/>
                  </a:lnTo>
                  <a:lnTo>
                    <a:pt x="207" y="35"/>
                  </a:lnTo>
                  <a:lnTo>
                    <a:pt x="209" y="34"/>
                  </a:lnTo>
                  <a:lnTo>
                    <a:pt x="210" y="33"/>
                  </a:lnTo>
                  <a:lnTo>
                    <a:pt x="210" y="33"/>
                  </a:lnTo>
                  <a:lnTo>
                    <a:pt x="214" y="35"/>
                  </a:lnTo>
                  <a:lnTo>
                    <a:pt x="215" y="37"/>
                  </a:lnTo>
                  <a:lnTo>
                    <a:pt x="215" y="37"/>
                  </a:lnTo>
                  <a:lnTo>
                    <a:pt x="217" y="39"/>
                  </a:lnTo>
                  <a:lnTo>
                    <a:pt x="217" y="39"/>
                  </a:lnTo>
                  <a:lnTo>
                    <a:pt x="215" y="41"/>
                  </a:lnTo>
                  <a:lnTo>
                    <a:pt x="215" y="41"/>
                  </a:lnTo>
                  <a:lnTo>
                    <a:pt x="214" y="42"/>
                  </a:lnTo>
                  <a:lnTo>
                    <a:pt x="214" y="42"/>
                  </a:lnTo>
                  <a:lnTo>
                    <a:pt x="215" y="45"/>
                  </a:lnTo>
                  <a:lnTo>
                    <a:pt x="215" y="45"/>
                  </a:lnTo>
                  <a:lnTo>
                    <a:pt x="215" y="45"/>
                  </a:lnTo>
                  <a:lnTo>
                    <a:pt x="217" y="45"/>
                  </a:lnTo>
                  <a:lnTo>
                    <a:pt x="217" y="45"/>
                  </a:lnTo>
                  <a:lnTo>
                    <a:pt x="221" y="43"/>
                  </a:lnTo>
                  <a:lnTo>
                    <a:pt x="221" y="43"/>
                  </a:lnTo>
                  <a:lnTo>
                    <a:pt x="224" y="43"/>
                  </a:lnTo>
                  <a:lnTo>
                    <a:pt x="224" y="43"/>
                  </a:lnTo>
                  <a:lnTo>
                    <a:pt x="225" y="45"/>
                  </a:lnTo>
                  <a:lnTo>
                    <a:pt x="225" y="45"/>
                  </a:lnTo>
                  <a:lnTo>
                    <a:pt x="229" y="47"/>
                  </a:lnTo>
                  <a:lnTo>
                    <a:pt x="229" y="47"/>
                  </a:lnTo>
                  <a:lnTo>
                    <a:pt x="230" y="47"/>
                  </a:lnTo>
                  <a:lnTo>
                    <a:pt x="230" y="47"/>
                  </a:lnTo>
                  <a:lnTo>
                    <a:pt x="232" y="51"/>
                  </a:lnTo>
                  <a:lnTo>
                    <a:pt x="232" y="51"/>
                  </a:lnTo>
                  <a:lnTo>
                    <a:pt x="234" y="53"/>
                  </a:lnTo>
                  <a:lnTo>
                    <a:pt x="234" y="53"/>
                  </a:lnTo>
                  <a:lnTo>
                    <a:pt x="237" y="54"/>
                  </a:lnTo>
                  <a:lnTo>
                    <a:pt x="238" y="56"/>
                  </a:lnTo>
                  <a:lnTo>
                    <a:pt x="238" y="56"/>
                  </a:lnTo>
                  <a:lnTo>
                    <a:pt x="240" y="58"/>
                  </a:lnTo>
                  <a:lnTo>
                    <a:pt x="240" y="58"/>
                  </a:lnTo>
                  <a:lnTo>
                    <a:pt x="245" y="62"/>
                  </a:lnTo>
                  <a:lnTo>
                    <a:pt x="245" y="62"/>
                  </a:lnTo>
                  <a:lnTo>
                    <a:pt x="248" y="65"/>
                  </a:lnTo>
                  <a:lnTo>
                    <a:pt x="248" y="65"/>
                  </a:lnTo>
                  <a:lnTo>
                    <a:pt x="248" y="69"/>
                  </a:lnTo>
                  <a:lnTo>
                    <a:pt x="248" y="69"/>
                  </a:lnTo>
                  <a:lnTo>
                    <a:pt x="249" y="73"/>
                  </a:lnTo>
                  <a:lnTo>
                    <a:pt x="249" y="73"/>
                  </a:lnTo>
                  <a:lnTo>
                    <a:pt x="251" y="76"/>
                  </a:lnTo>
                  <a:lnTo>
                    <a:pt x="251" y="76"/>
                  </a:lnTo>
                  <a:lnTo>
                    <a:pt x="253" y="77"/>
                  </a:lnTo>
                  <a:lnTo>
                    <a:pt x="253" y="77"/>
                  </a:lnTo>
                  <a:lnTo>
                    <a:pt x="257" y="80"/>
                  </a:lnTo>
                  <a:lnTo>
                    <a:pt x="257" y="80"/>
                  </a:lnTo>
                  <a:lnTo>
                    <a:pt x="259" y="81"/>
                  </a:lnTo>
                  <a:lnTo>
                    <a:pt x="259" y="83"/>
                  </a:lnTo>
                  <a:lnTo>
                    <a:pt x="259" y="83"/>
                  </a:lnTo>
                  <a:lnTo>
                    <a:pt x="257" y="84"/>
                  </a:lnTo>
                  <a:lnTo>
                    <a:pt x="257" y="84"/>
                  </a:lnTo>
                  <a:lnTo>
                    <a:pt x="255" y="84"/>
                  </a:lnTo>
                  <a:lnTo>
                    <a:pt x="255" y="84"/>
                  </a:lnTo>
                  <a:lnTo>
                    <a:pt x="255" y="87"/>
                  </a:lnTo>
                  <a:lnTo>
                    <a:pt x="255" y="87"/>
                  </a:lnTo>
                  <a:lnTo>
                    <a:pt x="255" y="88"/>
                  </a:lnTo>
                  <a:lnTo>
                    <a:pt x="255" y="89"/>
                  </a:lnTo>
                  <a:lnTo>
                    <a:pt x="255" y="89"/>
                  </a:lnTo>
                  <a:lnTo>
                    <a:pt x="252" y="91"/>
                  </a:lnTo>
                  <a:lnTo>
                    <a:pt x="251" y="91"/>
                  </a:lnTo>
                  <a:lnTo>
                    <a:pt x="248" y="92"/>
                  </a:lnTo>
                  <a:lnTo>
                    <a:pt x="247" y="93"/>
                  </a:lnTo>
                  <a:lnTo>
                    <a:pt x="247" y="93"/>
                  </a:lnTo>
                  <a:lnTo>
                    <a:pt x="247" y="95"/>
                  </a:lnTo>
                  <a:lnTo>
                    <a:pt x="247" y="95"/>
                  </a:lnTo>
                  <a:lnTo>
                    <a:pt x="249" y="96"/>
                  </a:lnTo>
                  <a:lnTo>
                    <a:pt x="249" y="96"/>
                  </a:lnTo>
                  <a:lnTo>
                    <a:pt x="249" y="95"/>
                  </a:lnTo>
                  <a:lnTo>
                    <a:pt x="249" y="95"/>
                  </a:lnTo>
                  <a:lnTo>
                    <a:pt x="249" y="93"/>
                  </a:lnTo>
                  <a:lnTo>
                    <a:pt x="251" y="93"/>
                  </a:lnTo>
                  <a:lnTo>
                    <a:pt x="251" y="93"/>
                  </a:lnTo>
                  <a:lnTo>
                    <a:pt x="253" y="93"/>
                  </a:lnTo>
                  <a:lnTo>
                    <a:pt x="253" y="93"/>
                  </a:lnTo>
                  <a:lnTo>
                    <a:pt x="256" y="93"/>
                  </a:lnTo>
                  <a:lnTo>
                    <a:pt x="256" y="93"/>
                  </a:lnTo>
                  <a:lnTo>
                    <a:pt x="256" y="92"/>
                  </a:lnTo>
                  <a:lnTo>
                    <a:pt x="256" y="92"/>
                  </a:lnTo>
                  <a:lnTo>
                    <a:pt x="256" y="92"/>
                  </a:lnTo>
                  <a:lnTo>
                    <a:pt x="256" y="89"/>
                  </a:lnTo>
                  <a:lnTo>
                    <a:pt x="256" y="89"/>
                  </a:lnTo>
                  <a:lnTo>
                    <a:pt x="257" y="87"/>
                  </a:lnTo>
                  <a:lnTo>
                    <a:pt x="257" y="87"/>
                  </a:lnTo>
                  <a:lnTo>
                    <a:pt x="257" y="88"/>
                  </a:lnTo>
                  <a:lnTo>
                    <a:pt x="259" y="87"/>
                  </a:lnTo>
                  <a:lnTo>
                    <a:pt x="259" y="87"/>
                  </a:lnTo>
                  <a:lnTo>
                    <a:pt x="260" y="85"/>
                  </a:lnTo>
                  <a:lnTo>
                    <a:pt x="260" y="85"/>
                  </a:lnTo>
                  <a:lnTo>
                    <a:pt x="262" y="85"/>
                  </a:lnTo>
                  <a:lnTo>
                    <a:pt x="262" y="85"/>
                  </a:lnTo>
                  <a:lnTo>
                    <a:pt x="262" y="85"/>
                  </a:lnTo>
                  <a:lnTo>
                    <a:pt x="262" y="83"/>
                  </a:lnTo>
                  <a:lnTo>
                    <a:pt x="262" y="83"/>
                  </a:lnTo>
                  <a:lnTo>
                    <a:pt x="260" y="80"/>
                  </a:lnTo>
                  <a:lnTo>
                    <a:pt x="260" y="80"/>
                  </a:lnTo>
                  <a:lnTo>
                    <a:pt x="260" y="75"/>
                  </a:lnTo>
                  <a:lnTo>
                    <a:pt x="260" y="75"/>
                  </a:lnTo>
                  <a:lnTo>
                    <a:pt x="263" y="80"/>
                  </a:lnTo>
                  <a:lnTo>
                    <a:pt x="266" y="89"/>
                  </a:lnTo>
                  <a:lnTo>
                    <a:pt x="266" y="89"/>
                  </a:lnTo>
                  <a:lnTo>
                    <a:pt x="264" y="89"/>
                  </a:lnTo>
                  <a:lnTo>
                    <a:pt x="264" y="91"/>
                  </a:lnTo>
                  <a:lnTo>
                    <a:pt x="264" y="91"/>
                  </a:lnTo>
                  <a:lnTo>
                    <a:pt x="264" y="93"/>
                  </a:lnTo>
                  <a:lnTo>
                    <a:pt x="264" y="93"/>
                  </a:lnTo>
                  <a:lnTo>
                    <a:pt x="264" y="98"/>
                  </a:lnTo>
                  <a:lnTo>
                    <a:pt x="264" y="98"/>
                  </a:lnTo>
                  <a:lnTo>
                    <a:pt x="264" y="103"/>
                  </a:lnTo>
                  <a:lnTo>
                    <a:pt x="264" y="103"/>
                  </a:lnTo>
                  <a:lnTo>
                    <a:pt x="264" y="107"/>
                  </a:lnTo>
                  <a:lnTo>
                    <a:pt x="264" y="107"/>
                  </a:lnTo>
                  <a:lnTo>
                    <a:pt x="264" y="112"/>
                  </a:lnTo>
                  <a:lnTo>
                    <a:pt x="264" y="112"/>
                  </a:lnTo>
                  <a:lnTo>
                    <a:pt x="263" y="114"/>
                  </a:lnTo>
                  <a:lnTo>
                    <a:pt x="263" y="114"/>
                  </a:lnTo>
                  <a:lnTo>
                    <a:pt x="263" y="115"/>
                  </a:lnTo>
                  <a:lnTo>
                    <a:pt x="262" y="114"/>
                  </a:lnTo>
                  <a:lnTo>
                    <a:pt x="262" y="114"/>
                  </a:lnTo>
                  <a:lnTo>
                    <a:pt x="260" y="110"/>
                  </a:lnTo>
                  <a:lnTo>
                    <a:pt x="259" y="110"/>
                  </a:lnTo>
                  <a:lnTo>
                    <a:pt x="259" y="110"/>
                  </a:lnTo>
                  <a:lnTo>
                    <a:pt x="259" y="108"/>
                  </a:lnTo>
                  <a:lnTo>
                    <a:pt x="256" y="108"/>
                  </a:lnTo>
                  <a:lnTo>
                    <a:pt x="256" y="108"/>
                  </a:lnTo>
                  <a:lnTo>
                    <a:pt x="255" y="108"/>
                  </a:lnTo>
                  <a:lnTo>
                    <a:pt x="253" y="108"/>
                  </a:lnTo>
                  <a:lnTo>
                    <a:pt x="253" y="108"/>
                  </a:lnTo>
                  <a:lnTo>
                    <a:pt x="253" y="111"/>
                  </a:lnTo>
                  <a:lnTo>
                    <a:pt x="253" y="112"/>
                  </a:lnTo>
                  <a:lnTo>
                    <a:pt x="253" y="112"/>
                  </a:lnTo>
                  <a:lnTo>
                    <a:pt x="248" y="111"/>
                  </a:lnTo>
                  <a:lnTo>
                    <a:pt x="248" y="111"/>
                  </a:lnTo>
                  <a:lnTo>
                    <a:pt x="247" y="111"/>
                  </a:lnTo>
                  <a:lnTo>
                    <a:pt x="247" y="112"/>
                  </a:lnTo>
                  <a:lnTo>
                    <a:pt x="247" y="112"/>
                  </a:lnTo>
                  <a:lnTo>
                    <a:pt x="245" y="115"/>
                  </a:lnTo>
                  <a:lnTo>
                    <a:pt x="244" y="116"/>
                  </a:lnTo>
                  <a:lnTo>
                    <a:pt x="244" y="116"/>
                  </a:lnTo>
                  <a:lnTo>
                    <a:pt x="244" y="118"/>
                  </a:lnTo>
                  <a:lnTo>
                    <a:pt x="243" y="121"/>
                  </a:lnTo>
                  <a:lnTo>
                    <a:pt x="243" y="121"/>
                  </a:lnTo>
                  <a:lnTo>
                    <a:pt x="241" y="122"/>
                  </a:lnTo>
                  <a:lnTo>
                    <a:pt x="238" y="122"/>
                  </a:lnTo>
                  <a:lnTo>
                    <a:pt x="238" y="122"/>
                  </a:lnTo>
                  <a:lnTo>
                    <a:pt x="234" y="123"/>
                  </a:lnTo>
                  <a:lnTo>
                    <a:pt x="234" y="123"/>
                  </a:lnTo>
                  <a:lnTo>
                    <a:pt x="234" y="125"/>
                  </a:lnTo>
                  <a:lnTo>
                    <a:pt x="233" y="126"/>
                  </a:lnTo>
                  <a:lnTo>
                    <a:pt x="233" y="126"/>
                  </a:lnTo>
                  <a:lnTo>
                    <a:pt x="232" y="127"/>
                  </a:lnTo>
                  <a:lnTo>
                    <a:pt x="230" y="129"/>
                  </a:lnTo>
                  <a:lnTo>
                    <a:pt x="230" y="129"/>
                  </a:lnTo>
                  <a:lnTo>
                    <a:pt x="230" y="133"/>
                  </a:lnTo>
                  <a:lnTo>
                    <a:pt x="230" y="133"/>
                  </a:lnTo>
                  <a:lnTo>
                    <a:pt x="230" y="134"/>
                  </a:lnTo>
                  <a:lnTo>
                    <a:pt x="230" y="135"/>
                  </a:lnTo>
                  <a:lnTo>
                    <a:pt x="230" y="135"/>
                  </a:lnTo>
                  <a:lnTo>
                    <a:pt x="226" y="137"/>
                  </a:lnTo>
                  <a:lnTo>
                    <a:pt x="226" y="137"/>
                  </a:lnTo>
                  <a:lnTo>
                    <a:pt x="226" y="137"/>
                  </a:lnTo>
                  <a:lnTo>
                    <a:pt x="226" y="138"/>
                  </a:lnTo>
                  <a:lnTo>
                    <a:pt x="225" y="139"/>
                  </a:lnTo>
                  <a:lnTo>
                    <a:pt x="225" y="139"/>
                  </a:lnTo>
                  <a:lnTo>
                    <a:pt x="220" y="141"/>
                  </a:lnTo>
                  <a:lnTo>
                    <a:pt x="220" y="141"/>
                  </a:lnTo>
                  <a:lnTo>
                    <a:pt x="220" y="142"/>
                  </a:lnTo>
                  <a:lnTo>
                    <a:pt x="220" y="144"/>
                  </a:lnTo>
                  <a:lnTo>
                    <a:pt x="218" y="144"/>
                  </a:lnTo>
                  <a:lnTo>
                    <a:pt x="218" y="144"/>
                  </a:lnTo>
                  <a:lnTo>
                    <a:pt x="215" y="144"/>
                  </a:lnTo>
                  <a:lnTo>
                    <a:pt x="213" y="144"/>
                  </a:lnTo>
                  <a:lnTo>
                    <a:pt x="213" y="144"/>
                  </a:lnTo>
                  <a:lnTo>
                    <a:pt x="211" y="145"/>
                  </a:lnTo>
                  <a:lnTo>
                    <a:pt x="209" y="148"/>
                  </a:lnTo>
                  <a:lnTo>
                    <a:pt x="209" y="148"/>
                  </a:lnTo>
                  <a:lnTo>
                    <a:pt x="203" y="152"/>
                  </a:lnTo>
                  <a:lnTo>
                    <a:pt x="203" y="152"/>
                  </a:lnTo>
                  <a:lnTo>
                    <a:pt x="202" y="152"/>
                  </a:lnTo>
                  <a:lnTo>
                    <a:pt x="202" y="154"/>
                  </a:lnTo>
                  <a:lnTo>
                    <a:pt x="202" y="154"/>
                  </a:lnTo>
                  <a:lnTo>
                    <a:pt x="202" y="157"/>
                  </a:lnTo>
                  <a:lnTo>
                    <a:pt x="203" y="158"/>
                  </a:lnTo>
                  <a:lnTo>
                    <a:pt x="203" y="158"/>
                  </a:lnTo>
                  <a:lnTo>
                    <a:pt x="207" y="164"/>
                  </a:lnTo>
                  <a:lnTo>
                    <a:pt x="207" y="164"/>
                  </a:lnTo>
                  <a:lnTo>
                    <a:pt x="209" y="167"/>
                  </a:lnTo>
                  <a:lnTo>
                    <a:pt x="207" y="169"/>
                  </a:lnTo>
                  <a:lnTo>
                    <a:pt x="207" y="169"/>
                  </a:lnTo>
                  <a:lnTo>
                    <a:pt x="206" y="173"/>
                  </a:lnTo>
                  <a:lnTo>
                    <a:pt x="206" y="173"/>
                  </a:lnTo>
                  <a:lnTo>
                    <a:pt x="206" y="176"/>
                  </a:lnTo>
                  <a:lnTo>
                    <a:pt x="206" y="179"/>
                  </a:lnTo>
                  <a:lnTo>
                    <a:pt x="206" y="179"/>
                  </a:lnTo>
                  <a:lnTo>
                    <a:pt x="209" y="183"/>
                  </a:lnTo>
                  <a:lnTo>
                    <a:pt x="209" y="183"/>
                  </a:lnTo>
                  <a:lnTo>
                    <a:pt x="207" y="184"/>
                  </a:lnTo>
                  <a:lnTo>
                    <a:pt x="207" y="186"/>
                  </a:lnTo>
                  <a:lnTo>
                    <a:pt x="207" y="187"/>
                  </a:lnTo>
                  <a:lnTo>
                    <a:pt x="207" y="187"/>
                  </a:lnTo>
                  <a:lnTo>
                    <a:pt x="213" y="191"/>
                  </a:lnTo>
                  <a:lnTo>
                    <a:pt x="213" y="191"/>
                  </a:lnTo>
                  <a:lnTo>
                    <a:pt x="217" y="194"/>
                  </a:lnTo>
                  <a:lnTo>
                    <a:pt x="217" y="194"/>
                  </a:lnTo>
                  <a:lnTo>
                    <a:pt x="217" y="199"/>
                  </a:lnTo>
                  <a:lnTo>
                    <a:pt x="217" y="199"/>
                  </a:lnTo>
                  <a:lnTo>
                    <a:pt x="220" y="204"/>
                  </a:lnTo>
                  <a:lnTo>
                    <a:pt x="221" y="209"/>
                  </a:lnTo>
                  <a:lnTo>
                    <a:pt x="220" y="211"/>
                  </a:lnTo>
                  <a:lnTo>
                    <a:pt x="220" y="211"/>
                  </a:lnTo>
                  <a:lnTo>
                    <a:pt x="218" y="214"/>
                  </a:lnTo>
                  <a:lnTo>
                    <a:pt x="218" y="215"/>
                  </a:lnTo>
                  <a:lnTo>
                    <a:pt x="218" y="215"/>
                  </a:lnTo>
                  <a:lnTo>
                    <a:pt x="220" y="218"/>
                  </a:lnTo>
                  <a:lnTo>
                    <a:pt x="220" y="218"/>
                  </a:lnTo>
                  <a:lnTo>
                    <a:pt x="222" y="219"/>
                  </a:lnTo>
                  <a:lnTo>
                    <a:pt x="222" y="219"/>
                  </a:lnTo>
                  <a:lnTo>
                    <a:pt x="222" y="221"/>
                  </a:lnTo>
                  <a:lnTo>
                    <a:pt x="222" y="221"/>
                  </a:lnTo>
                  <a:lnTo>
                    <a:pt x="218" y="226"/>
                  </a:lnTo>
                  <a:lnTo>
                    <a:pt x="218" y="226"/>
                  </a:lnTo>
                  <a:lnTo>
                    <a:pt x="217" y="230"/>
                  </a:lnTo>
                  <a:lnTo>
                    <a:pt x="217" y="230"/>
                  </a:lnTo>
                  <a:lnTo>
                    <a:pt x="213" y="236"/>
                  </a:lnTo>
                  <a:lnTo>
                    <a:pt x="213" y="236"/>
                  </a:lnTo>
                  <a:lnTo>
                    <a:pt x="210" y="237"/>
                  </a:lnTo>
                  <a:lnTo>
                    <a:pt x="210" y="238"/>
                  </a:lnTo>
                  <a:lnTo>
                    <a:pt x="210" y="238"/>
                  </a:lnTo>
                  <a:lnTo>
                    <a:pt x="209" y="241"/>
                  </a:lnTo>
                  <a:lnTo>
                    <a:pt x="209" y="242"/>
                  </a:lnTo>
                  <a:lnTo>
                    <a:pt x="210" y="241"/>
                  </a:lnTo>
                  <a:lnTo>
                    <a:pt x="210" y="241"/>
                  </a:lnTo>
                  <a:lnTo>
                    <a:pt x="215" y="237"/>
                  </a:lnTo>
                  <a:lnTo>
                    <a:pt x="215" y="237"/>
                  </a:lnTo>
                  <a:lnTo>
                    <a:pt x="221" y="234"/>
                  </a:lnTo>
                  <a:lnTo>
                    <a:pt x="224" y="232"/>
                  </a:lnTo>
                  <a:lnTo>
                    <a:pt x="224" y="232"/>
                  </a:lnTo>
                  <a:lnTo>
                    <a:pt x="225" y="232"/>
                  </a:lnTo>
                  <a:lnTo>
                    <a:pt x="225" y="233"/>
                  </a:lnTo>
                  <a:lnTo>
                    <a:pt x="226" y="228"/>
                  </a:lnTo>
                  <a:lnTo>
                    <a:pt x="226" y="228"/>
                  </a:lnTo>
                  <a:lnTo>
                    <a:pt x="230" y="219"/>
                  </a:lnTo>
                  <a:lnTo>
                    <a:pt x="233" y="217"/>
                  </a:lnTo>
                  <a:lnTo>
                    <a:pt x="233" y="217"/>
                  </a:lnTo>
                  <a:lnTo>
                    <a:pt x="236" y="211"/>
                  </a:lnTo>
                  <a:lnTo>
                    <a:pt x="236" y="211"/>
                  </a:lnTo>
                  <a:lnTo>
                    <a:pt x="238" y="206"/>
                  </a:lnTo>
                  <a:lnTo>
                    <a:pt x="238" y="206"/>
                  </a:lnTo>
                  <a:lnTo>
                    <a:pt x="240" y="204"/>
                  </a:lnTo>
                  <a:lnTo>
                    <a:pt x="241" y="204"/>
                  </a:lnTo>
                  <a:lnTo>
                    <a:pt x="243" y="204"/>
                  </a:lnTo>
                  <a:lnTo>
                    <a:pt x="243" y="200"/>
                  </a:lnTo>
                  <a:lnTo>
                    <a:pt x="243" y="200"/>
                  </a:lnTo>
                  <a:lnTo>
                    <a:pt x="244" y="196"/>
                  </a:lnTo>
                  <a:lnTo>
                    <a:pt x="247" y="192"/>
                  </a:lnTo>
                  <a:lnTo>
                    <a:pt x="247" y="192"/>
                  </a:lnTo>
                  <a:lnTo>
                    <a:pt x="247" y="188"/>
                  </a:lnTo>
                  <a:lnTo>
                    <a:pt x="247" y="186"/>
                  </a:lnTo>
                  <a:lnTo>
                    <a:pt x="247" y="184"/>
                  </a:lnTo>
                  <a:lnTo>
                    <a:pt x="248" y="181"/>
                  </a:lnTo>
                  <a:lnTo>
                    <a:pt x="248" y="181"/>
                  </a:lnTo>
                  <a:lnTo>
                    <a:pt x="252" y="179"/>
                  </a:lnTo>
                  <a:lnTo>
                    <a:pt x="253" y="177"/>
                  </a:lnTo>
                  <a:lnTo>
                    <a:pt x="253" y="177"/>
                  </a:lnTo>
                  <a:lnTo>
                    <a:pt x="256" y="172"/>
                  </a:lnTo>
                  <a:lnTo>
                    <a:pt x="256" y="172"/>
                  </a:lnTo>
                  <a:lnTo>
                    <a:pt x="262" y="164"/>
                  </a:lnTo>
                  <a:lnTo>
                    <a:pt x="263" y="160"/>
                  </a:lnTo>
                  <a:lnTo>
                    <a:pt x="264" y="153"/>
                  </a:lnTo>
                  <a:lnTo>
                    <a:pt x="264" y="153"/>
                  </a:lnTo>
                  <a:lnTo>
                    <a:pt x="264" y="141"/>
                  </a:lnTo>
                  <a:lnTo>
                    <a:pt x="264" y="141"/>
                  </a:lnTo>
                  <a:lnTo>
                    <a:pt x="266" y="138"/>
                  </a:lnTo>
                  <a:lnTo>
                    <a:pt x="267" y="135"/>
                  </a:lnTo>
                  <a:lnTo>
                    <a:pt x="267" y="131"/>
                  </a:lnTo>
                  <a:lnTo>
                    <a:pt x="267" y="131"/>
                  </a:lnTo>
                  <a:lnTo>
                    <a:pt x="266" y="127"/>
                  </a:lnTo>
                  <a:lnTo>
                    <a:pt x="266" y="126"/>
                  </a:lnTo>
                  <a:lnTo>
                    <a:pt x="266" y="126"/>
                  </a:lnTo>
                  <a:lnTo>
                    <a:pt x="267" y="123"/>
                  </a:lnTo>
                  <a:lnTo>
                    <a:pt x="268" y="122"/>
                  </a:lnTo>
                  <a:lnTo>
                    <a:pt x="268" y="122"/>
                  </a:lnTo>
                  <a:lnTo>
                    <a:pt x="271" y="118"/>
                  </a:lnTo>
                  <a:lnTo>
                    <a:pt x="271" y="118"/>
                  </a:lnTo>
                  <a:lnTo>
                    <a:pt x="272" y="114"/>
                  </a:lnTo>
                  <a:lnTo>
                    <a:pt x="274" y="115"/>
                  </a:lnTo>
                  <a:lnTo>
                    <a:pt x="274" y="115"/>
                  </a:lnTo>
                  <a:lnTo>
                    <a:pt x="274" y="121"/>
                  </a:lnTo>
                  <a:lnTo>
                    <a:pt x="274" y="135"/>
                  </a:lnTo>
                  <a:lnTo>
                    <a:pt x="270" y="157"/>
                  </a:lnTo>
                  <a:lnTo>
                    <a:pt x="267" y="171"/>
                  </a:lnTo>
                  <a:lnTo>
                    <a:pt x="263" y="183"/>
                  </a:lnTo>
                  <a:lnTo>
                    <a:pt x="257" y="196"/>
                  </a:lnTo>
                  <a:lnTo>
                    <a:pt x="249" y="210"/>
                  </a:lnTo>
                  <a:lnTo>
                    <a:pt x="240" y="223"/>
                  </a:lnTo>
                  <a:lnTo>
                    <a:pt x="229" y="234"/>
                  </a:lnTo>
                  <a:lnTo>
                    <a:pt x="214" y="245"/>
                  </a:lnTo>
                  <a:lnTo>
                    <a:pt x="198" y="255"/>
                  </a:lnTo>
                  <a:lnTo>
                    <a:pt x="178" y="261"/>
                  </a:lnTo>
                  <a:lnTo>
                    <a:pt x="155" y="267"/>
                  </a:lnTo>
                  <a:lnTo>
                    <a:pt x="155" y="267"/>
                  </a:lnTo>
                  <a:lnTo>
                    <a:pt x="169" y="263"/>
                  </a:lnTo>
                  <a:lnTo>
                    <a:pt x="182" y="259"/>
                  </a:lnTo>
                  <a:lnTo>
                    <a:pt x="186" y="256"/>
                  </a:lnTo>
                  <a:lnTo>
                    <a:pt x="187" y="255"/>
                  </a:lnTo>
                  <a:lnTo>
                    <a:pt x="187" y="255"/>
                  </a:lnTo>
                  <a:lnTo>
                    <a:pt x="187" y="252"/>
                  </a:lnTo>
                  <a:lnTo>
                    <a:pt x="187" y="249"/>
                  </a:lnTo>
                  <a:lnTo>
                    <a:pt x="187" y="249"/>
                  </a:lnTo>
                  <a:lnTo>
                    <a:pt x="187" y="249"/>
                  </a:lnTo>
                  <a:lnTo>
                    <a:pt x="184" y="249"/>
                  </a:lnTo>
                  <a:lnTo>
                    <a:pt x="182" y="248"/>
                  </a:lnTo>
                  <a:lnTo>
                    <a:pt x="182" y="248"/>
                  </a:lnTo>
                  <a:lnTo>
                    <a:pt x="178" y="245"/>
                  </a:lnTo>
                  <a:lnTo>
                    <a:pt x="178" y="246"/>
                  </a:lnTo>
                  <a:lnTo>
                    <a:pt x="178" y="246"/>
                  </a:lnTo>
                  <a:lnTo>
                    <a:pt x="173" y="246"/>
                  </a:lnTo>
                  <a:lnTo>
                    <a:pt x="173" y="246"/>
                  </a:lnTo>
                  <a:lnTo>
                    <a:pt x="168" y="246"/>
                  </a:lnTo>
                  <a:lnTo>
                    <a:pt x="165" y="245"/>
                  </a:lnTo>
                  <a:lnTo>
                    <a:pt x="165" y="245"/>
                  </a:lnTo>
                  <a:lnTo>
                    <a:pt x="161" y="242"/>
                  </a:lnTo>
                  <a:lnTo>
                    <a:pt x="160" y="241"/>
                  </a:lnTo>
                  <a:lnTo>
                    <a:pt x="159" y="242"/>
                  </a:lnTo>
                  <a:lnTo>
                    <a:pt x="159" y="242"/>
                  </a:lnTo>
                  <a:lnTo>
                    <a:pt x="159" y="244"/>
                  </a:lnTo>
                  <a:lnTo>
                    <a:pt x="159" y="244"/>
                  </a:lnTo>
                  <a:lnTo>
                    <a:pt x="157" y="245"/>
                  </a:lnTo>
                  <a:lnTo>
                    <a:pt x="157" y="245"/>
                  </a:lnTo>
                  <a:lnTo>
                    <a:pt x="156" y="245"/>
                  </a:lnTo>
                  <a:lnTo>
                    <a:pt x="153" y="245"/>
                  </a:lnTo>
                  <a:lnTo>
                    <a:pt x="149" y="245"/>
                  </a:lnTo>
                  <a:lnTo>
                    <a:pt x="149" y="245"/>
                  </a:lnTo>
                  <a:lnTo>
                    <a:pt x="145" y="245"/>
                  </a:lnTo>
                  <a:lnTo>
                    <a:pt x="140" y="244"/>
                  </a:lnTo>
                  <a:lnTo>
                    <a:pt x="140" y="244"/>
                  </a:lnTo>
                  <a:lnTo>
                    <a:pt x="138" y="242"/>
                  </a:lnTo>
                  <a:lnTo>
                    <a:pt x="137" y="242"/>
                  </a:lnTo>
                  <a:lnTo>
                    <a:pt x="137" y="242"/>
                  </a:lnTo>
                  <a:lnTo>
                    <a:pt x="136" y="244"/>
                  </a:lnTo>
                  <a:lnTo>
                    <a:pt x="134" y="245"/>
                  </a:lnTo>
                  <a:lnTo>
                    <a:pt x="140" y="248"/>
                  </a:lnTo>
                  <a:lnTo>
                    <a:pt x="144" y="251"/>
                  </a:lnTo>
                  <a:lnTo>
                    <a:pt x="144" y="251"/>
                  </a:lnTo>
                  <a:lnTo>
                    <a:pt x="145" y="252"/>
                  </a:lnTo>
                  <a:lnTo>
                    <a:pt x="145" y="252"/>
                  </a:lnTo>
                  <a:lnTo>
                    <a:pt x="145" y="253"/>
                  </a:lnTo>
                  <a:lnTo>
                    <a:pt x="145" y="253"/>
                  </a:lnTo>
                  <a:lnTo>
                    <a:pt x="142" y="253"/>
                  </a:lnTo>
                  <a:lnTo>
                    <a:pt x="140" y="253"/>
                  </a:lnTo>
                  <a:lnTo>
                    <a:pt x="140" y="253"/>
                  </a:lnTo>
                  <a:lnTo>
                    <a:pt x="134" y="256"/>
                  </a:lnTo>
                  <a:lnTo>
                    <a:pt x="133" y="256"/>
                  </a:lnTo>
                  <a:lnTo>
                    <a:pt x="130" y="256"/>
                  </a:lnTo>
                  <a:lnTo>
                    <a:pt x="130" y="256"/>
                  </a:lnTo>
                  <a:lnTo>
                    <a:pt x="127" y="251"/>
                  </a:lnTo>
                  <a:lnTo>
                    <a:pt x="127" y="251"/>
                  </a:lnTo>
                  <a:lnTo>
                    <a:pt x="127" y="249"/>
                  </a:lnTo>
                  <a:lnTo>
                    <a:pt x="126" y="248"/>
                  </a:lnTo>
                  <a:lnTo>
                    <a:pt x="125" y="248"/>
                  </a:lnTo>
                  <a:lnTo>
                    <a:pt x="125" y="248"/>
                  </a:lnTo>
                  <a:lnTo>
                    <a:pt x="121" y="248"/>
                  </a:lnTo>
                  <a:lnTo>
                    <a:pt x="123" y="252"/>
                  </a:lnTo>
                  <a:lnTo>
                    <a:pt x="123" y="252"/>
                  </a:lnTo>
                  <a:lnTo>
                    <a:pt x="118" y="252"/>
                  </a:lnTo>
                  <a:lnTo>
                    <a:pt x="118" y="252"/>
                  </a:lnTo>
                  <a:lnTo>
                    <a:pt x="115" y="253"/>
                  </a:lnTo>
                  <a:lnTo>
                    <a:pt x="115" y="253"/>
                  </a:lnTo>
                  <a:lnTo>
                    <a:pt x="114" y="252"/>
                  </a:lnTo>
                  <a:lnTo>
                    <a:pt x="114" y="252"/>
                  </a:lnTo>
                  <a:lnTo>
                    <a:pt x="111" y="251"/>
                  </a:lnTo>
                  <a:lnTo>
                    <a:pt x="108" y="251"/>
                  </a:lnTo>
                  <a:lnTo>
                    <a:pt x="108" y="251"/>
                  </a:lnTo>
                  <a:lnTo>
                    <a:pt x="102" y="249"/>
                  </a:lnTo>
                  <a:lnTo>
                    <a:pt x="102" y="249"/>
                  </a:lnTo>
                  <a:lnTo>
                    <a:pt x="99" y="249"/>
                  </a:lnTo>
                  <a:lnTo>
                    <a:pt x="99" y="249"/>
                  </a:lnTo>
                  <a:lnTo>
                    <a:pt x="95" y="252"/>
                  </a:lnTo>
                  <a:lnTo>
                    <a:pt x="92" y="252"/>
                  </a:lnTo>
                  <a:lnTo>
                    <a:pt x="92" y="252"/>
                  </a:lnTo>
                  <a:lnTo>
                    <a:pt x="88" y="252"/>
                  </a:lnTo>
                  <a:lnTo>
                    <a:pt x="85" y="252"/>
                  </a:lnTo>
                  <a:lnTo>
                    <a:pt x="85" y="252"/>
                  </a:lnTo>
                  <a:lnTo>
                    <a:pt x="88" y="255"/>
                  </a:lnTo>
                  <a:lnTo>
                    <a:pt x="98" y="259"/>
                  </a:lnTo>
                  <a:lnTo>
                    <a:pt x="104" y="261"/>
                  </a:lnTo>
                  <a:lnTo>
                    <a:pt x="113" y="264"/>
                  </a:lnTo>
                  <a:lnTo>
                    <a:pt x="122" y="265"/>
                  </a:lnTo>
                  <a:lnTo>
                    <a:pt x="133" y="267"/>
                  </a:lnTo>
                  <a:lnTo>
                    <a:pt x="133" y="267"/>
                  </a:lnTo>
                  <a:lnTo>
                    <a:pt x="121" y="267"/>
                  </a:lnTo>
                  <a:lnTo>
                    <a:pt x="108" y="264"/>
                  </a:lnTo>
                  <a:lnTo>
                    <a:pt x="92" y="260"/>
                  </a:lnTo>
                  <a:lnTo>
                    <a:pt x="73" y="252"/>
                  </a:lnTo>
                  <a:lnTo>
                    <a:pt x="64" y="246"/>
                  </a:lnTo>
                  <a:lnTo>
                    <a:pt x="54" y="240"/>
                  </a:lnTo>
                  <a:lnTo>
                    <a:pt x="45" y="232"/>
                  </a:lnTo>
                  <a:lnTo>
                    <a:pt x="35" y="222"/>
                  </a:lnTo>
                  <a:lnTo>
                    <a:pt x="27" y="211"/>
                  </a:lnTo>
                  <a:lnTo>
                    <a:pt x="19" y="199"/>
                  </a:lnTo>
                  <a:lnTo>
                    <a:pt x="19" y="199"/>
                  </a:lnTo>
                  <a:lnTo>
                    <a:pt x="12" y="186"/>
                  </a:lnTo>
                  <a:lnTo>
                    <a:pt x="7" y="172"/>
                  </a:lnTo>
                  <a:lnTo>
                    <a:pt x="3" y="157"/>
                  </a:lnTo>
                  <a:lnTo>
                    <a:pt x="2" y="142"/>
                  </a:lnTo>
                  <a:lnTo>
                    <a:pt x="0" y="129"/>
                  </a:lnTo>
                  <a:lnTo>
                    <a:pt x="2" y="114"/>
                  </a:lnTo>
                  <a:lnTo>
                    <a:pt x="4" y="100"/>
                  </a:lnTo>
                  <a:lnTo>
                    <a:pt x="10" y="87"/>
                  </a:lnTo>
                  <a:lnTo>
                    <a:pt x="15" y="73"/>
                  </a:lnTo>
                  <a:lnTo>
                    <a:pt x="23" y="61"/>
                  </a:lnTo>
                  <a:lnTo>
                    <a:pt x="31" y="49"/>
                  </a:lnTo>
                  <a:lnTo>
                    <a:pt x="42" y="38"/>
                  </a:lnTo>
                  <a:lnTo>
                    <a:pt x="54" y="28"/>
                  </a:lnTo>
                  <a:lnTo>
                    <a:pt x="68" y="19"/>
                  </a:lnTo>
                  <a:lnTo>
                    <a:pt x="84" y="11"/>
                  </a:lnTo>
                  <a:lnTo>
                    <a:pt x="100" y="4"/>
                  </a:lnTo>
                  <a:lnTo>
                    <a:pt x="100" y="4"/>
                  </a:lnTo>
                  <a:lnTo>
                    <a:pt x="90" y="10"/>
                  </a:lnTo>
                  <a:lnTo>
                    <a:pt x="77" y="16"/>
                  </a:lnTo>
                  <a:lnTo>
                    <a:pt x="62" y="26"/>
                  </a:lnTo>
                  <a:lnTo>
                    <a:pt x="48" y="38"/>
                  </a:lnTo>
                  <a:lnTo>
                    <a:pt x="41" y="46"/>
                  </a:lnTo>
                  <a:lnTo>
                    <a:pt x="33" y="54"/>
                  </a:lnTo>
                  <a:lnTo>
                    <a:pt x="27" y="64"/>
                  </a:lnTo>
                  <a:lnTo>
                    <a:pt x="20" y="75"/>
                  </a:lnTo>
                  <a:lnTo>
                    <a:pt x="15" y="85"/>
                  </a:lnTo>
                  <a:lnTo>
                    <a:pt x="11" y="98"/>
                  </a:lnTo>
                  <a:lnTo>
                    <a:pt x="12" y="99"/>
                  </a:lnTo>
                  <a:lnTo>
                    <a:pt x="12" y="99"/>
                  </a:lnTo>
                  <a:lnTo>
                    <a:pt x="14" y="98"/>
                  </a:lnTo>
                  <a:lnTo>
                    <a:pt x="15" y="95"/>
                  </a:lnTo>
                  <a:lnTo>
                    <a:pt x="15" y="95"/>
                  </a:lnTo>
                  <a:lnTo>
                    <a:pt x="18" y="89"/>
                  </a:lnTo>
                  <a:lnTo>
                    <a:pt x="18" y="89"/>
                  </a:lnTo>
                  <a:lnTo>
                    <a:pt x="19" y="87"/>
                  </a:lnTo>
                  <a:lnTo>
                    <a:pt x="19" y="87"/>
                  </a:lnTo>
                  <a:lnTo>
                    <a:pt x="23" y="84"/>
                  </a:lnTo>
                  <a:lnTo>
                    <a:pt x="23" y="84"/>
                  </a:lnTo>
                  <a:lnTo>
                    <a:pt x="26" y="77"/>
                  </a:lnTo>
                  <a:lnTo>
                    <a:pt x="26" y="77"/>
                  </a:lnTo>
                  <a:lnTo>
                    <a:pt x="29" y="76"/>
                  </a:lnTo>
                  <a:lnTo>
                    <a:pt x="31" y="76"/>
                  </a:lnTo>
                  <a:lnTo>
                    <a:pt x="31" y="76"/>
                  </a:lnTo>
                  <a:lnTo>
                    <a:pt x="33" y="75"/>
                  </a:lnTo>
                  <a:lnTo>
                    <a:pt x="33" y="75"/>
                  </a:lnTo>
                  <a:lnTo>
                    <a:pt x="33" y="75"/>
                  </a:lnTo>
                  <a:lnTo>
                    <a:pt x="31" y="77"/>
                  </a:lnTo>
                  <a:lnTo>
                    <a:pt x="31" y="80"/>
                  </a:lnTo>
                  <a:lnTo>
                    <a:pt x="31" y="84"/>
                  </a:lnTo>
                  <a:lnTo>
                    <a:pt x="31" y="84"/>
                  </a:lnTo>
                  <a:lnTo>
                    <a:pt x="29" y="91"/>
                  </a:lnTo>
                  <a:lnTo>
                    <a:pt x="29" y="91"/>
                  </a:lnTo>
                  <a:lnTo>
                    <a:pt x="30" y="95"/>
                  </a:lnTo>
                  <a:lnTo>
                    <a:pt x="30" y="95"/>
                  </a:lnTo>
                  <a:lnTo>
                    <a:pt x="31" y="98"/>
                  </a:lnTo>
                  <a:lnTo>
                    <a:pt x="33" y="99"/>
                  </a:lnTo>
                  <a:lnTo>
                    <a:pt x="33" y="99"/>
                  </a:lnTo>
                  <a:lnTo>
                    <a:pt x="41" y="102"/>
                  </a:lnTo>
                  <a:lnTo>
                    <a:pt x="41" y="102"/>
                  </a:lnTo>
                  <a:lnTo>
                    <a:pt x="45" y="96"/>
                  </a:lnTo>
                  <a:lnTo>
                    <a:pt x="45" y="96"/>
                  </a:lnTo>
                  <a:lnTo>
                    <a:pt x="48" y="95"/>
                  </a:lnTo>
                  <a:lnTo>
                    <a:pt x="50" y="93"/>
                  </a:lnTo>
                  <a:lnTo>
                    <a:pt x="50" y="93"/>
                  </a:lnTo>
                  <a:lnTo>
                    <a:pt x="50" y="91"/>
                  </a:lnTo>
                  <a:lnTo>
                    <a:pt x="50" y="89"/>
                  </a:lnTo>
                  <a:lnTo>
                    <a:pt x="52" y="88"/>
                  </a:lnTo>
                  <a:lnTo>
                    <a:pt x="52" y="88"/>
                  </a:lnTo>
                  <a:lnTo>
                    <a:pt x="53" y="85"/>
                  </a:lnTo>
                  <a:lnTo>
                    <a:pt x="54" y="84"/>
                  </a:lnTo>
                  <a:lnTo>
                    <a:pt x="54" y="84"/>
                  </a:lnTo>
                  <a:lnTo>
                    <a:pt x="56" y="81"/>
                  </a:lnTo>
                  <a:lnTo>
                    <a:pt x="56" y="81"/>
                  </a:lnTo>
                  <a:lnTo>
                    <a:pt x="58" y="81"/>
                  </a:lnTo>
                  <a:lnTo>
                    <a:pt x="60" y="81"/>
                  </a:lnTo>
                  <a:lnTo>
                    <a:pt x="60" y="83"/>
                  </a:lnTo>
                  <a:lnTo>
                    <a:pt x="60" y="83"/>
                  </a:lnTo>
                  <a:lnTo>
                    <a:pt x="60" y="85"/>
                  </a:lnTo>
                  <a:lnTo>
                    <a:pt x="60" y="87"/>
                  </a:lnTo>
                  <a:lnTo>
                    <a:pt x="60" y="88"/>
                  </a:lnTo>
                  <a:lnTo>
                    <a:pt x="58" y="89"/>
                  </a:lnTo>
                  <a:lnTo>
                    <a:pt x="58" y="89"/>
                  </a:lnTo>
                  <a:lnTo>
                    <a:pt x="57" y="89"/>
                  </a:lnTo>
                  <a:lnTo>
                    <a:pt x="56" y="91"/>
                  </a:lnTo>
                  <a:lnTo>
                    <a:pt x="56" y="91"/>
                  </a:lnTo>
                  <a:lnTo>
                    <a:pt x="53" y="96"/>
                  </a:lnTo>
                  <a:lnTo>
                    <a:pt x="53" y="96"/>
                  </a:lnTo>
                  <a:lnTo>
                    <a:pt x="52" y="99"/>
                  </a:lnTo>
                  <a:lnTo>
                    <a:pt x="50" y="102"/>
                  </a:lnTo>
                  <a:lnTo>
                    <a:pt x="50" y="102"/>
                  </a:lnTo>
                  <a:lnTo>
                    <a:pt x="48" y="102"/>
                  </a:lnTo>
                  <a:lnTo>
                    <a:pt x="46" y="103"/>
                  </a:lnTo>
                  <a:lnTo>
                    <a:pt x="46" y="103"/>
                  </a:lnTo>
                  <a:lnTo>
                    <a:pt x="46" y="103"/>
                  </a:lnTo>
                  <a:lnTo>
                    <a:pt x="46" y="106"/>
                  </a:lnTo>
                  <a:lnTo>
                    <a:pt x="46" y="107"/>
                  </a:lnTo>
                  <a:lnTo>
                    <a:pt x="46" y="107"/>
                  </a:lnTo>
                  <a:lnTo>
                    <a:pt x="46" y="107"/>
                  </a:lnTo>
                  <a:lnTo>
                    <a:pt x="43" y="108"/>
                  </a:lnTo>
                  <a:lnTo>
                    <a:pt x="42" y="108"/>
                  </a:lnTo>
                  <a:lnTo>
                    <a:pt x="42" y="108"/>
                  </a:lnTo>
                  <a:lnTo>
                    <a:pt x="39" y="108"/>
                  </a:lnTo>
                  <a:lnTo>
                    <a:pt x="39" y="108"/>
                  </a:lnTo>
                  <a:lnTo>
                    <a:pt x="34" y="107"/>
                  </a:lnTo>
                  <a:lnTo>
                    <a:pt x="34" y="107"/>
                  </a:lnTo>
                  <a:lnTo>
                    <a:pt x="33" y="108"/>
                  </a:lnTo>
                  <a:lnTo>
                    <a:pt x="31" y="111"/>
                  </a:lnTo>
                  <a:lnTo>
                    <a:pt x="31" y="111"/>
                  </a:lnTo>
                  <a:lnTo>
                    <a:pt x="33" y="116"/>
                  </a:lnTo>
                  <a:lnTo>
                    <a:pt x="35" y="122"/>
                  </a:lnTo>
                  <a:lnTo>
                    <a:pt x="35" y="122"/>
                  </a:lnTo>
                  <a:lnTo>
                    <a:pt x="35" y="127"/>
                  </a:lnTo>
                  <a:lnTo>
                    <a:pt x="35" y="130"/>
                  </a:lnTo>
                  <a:lnTo>
                    <a:pt x="37" y="131"/>
                  </a:lnTo>
                  <a:lnTo>
                    <a:pt x="37" y="131"/>
                  </a:lnTo>
                  <a:lnTo>
                    <a:pt x="39" y="134"/>
                  </a:lnTo>
                  <a:lnTo>
                    <a:pt x="41" y="137"/>
                  </a:lnTo>
                  <a:lnTo>
                    <a:pt x="41" y="137"/>
                  </a:lnTo>
                  <a:lnTo>
                    <a:pt x="42" y="139"/>
                  </a:lnTo>
                  <a:lnTo>
                    <a:pt x="42" y="144"/>
                  </a:lnTo>
                  <a:lnTo>
                    <a:pt x="45" y="146"/>
                  </a:lnTo>
                  <a:lnTo>
                    <a:pt x="45" y="146"/>
                  </a:lnTo>
                  <a:lnTo>
                    <a:pt x="45" y="153"/>
                  </a:lnTo>
                  <a:lnTo>
                    <a:pt x="45" y="153"/>
                  </a:lnTo>
                  <a:lnTo>
                    <a:pt x="45" y="157"/>
                  </a:lnTo>
                  <a:lnTo>
                    <a:pt x="45" y="161"/>
                  </a:lnTo>
                  <a:lnTo>
                    <a:pt x="45" y="161"/>
                  </a:lnTo>
                  <a:lnTo>
                    <a:pt x="48" y="165"/>
                  </a:lnTo>
                  <a:lnTo>
                    <a:pt x="49" y="167"/>
                  </a:lnTo>
                  <a:lnTo>
                    <a:pt x="49" y="167"/>
                  </a:lnTo>
                  <a:lnTo>
                    <a:pt x="46" y="169"/>
                  </a:lnTo>
                  <a:lnTo>
                    <a:pt x="46" y="171"/>
                  </a:lnTo>
                  <a:lnTo>
                    <a:pt x="46" y="172"/>
                  </a:lnTo>
                  <a:lnTo>
                    <a:pt x="46" y="172"/>
                  </a:lnTo>
                  <a:lnTo>
                    <a:pt x="50" y="175"/>
                  </a:lnTo>
                  <a:lnTo>
                    <a:pt x="52" y="177"/>
                  </a:lnTo>
                  <a:lnTo>
                    <a:pt x="52" y="177"/>
                  </a:lnTo>
                  <a:lnTo>
                    <a:pt x="53" y="179"/>
                  </a:lnTo>
                  <a:lnTo>
                    <a:pt x="54" y="180"/>
                  </a:lnTo>
                  <a:lnTo>
                    <a:pt x="54" y="180"/>
                  </a:lnTo>
                  <a:lnTo>
                    <a:pt x="57" y="180"/>
                  </a:lnTo>
                  <a:lnTo>
                    <a:pt x="58" y="181"/>
                  </a:lnTo>
                  <a:lnTo>
                    <a:pt x="58" y="181"/>
                  </a:lnTo>
                  <a:lnTo>
                    <a:pt x="58" y="187"/>
                  </a:lnTo>
                  <a:lnTo>
                    <a:pt x="64" y="194"/>
                  </a:lnTo>
                  <a:lnTo>
                    <a:pt x="69" y="199"/>
                  </a:lnTo>
                  <a:lnTo>
                    <a:pt x="69" y="199"/>
                  </a:lnTo>
                  <a:lnTo>
                    <a:pt x="69" y="200"/>
                  </a:lnTo>
                  <a:lnTo>
                    <a:pt x="69" y="202"/>
                  </a:lnTo>
                  <a:lnTo>
                    <a:pt x="71" y="202"/>
                  </a:lnTo>
                  <a:lnTo>
                    <a:pt x="71" y="202"/>
                  </a:lnTo>
                  <a:lnTo>
                    <a:pt x="80" y="206"/>
                  </a:lnTo>
                  <a:lnTo>
                    <a:pt x="80" y="206"/>
                  </a:lnTo>
                  <a:lnTo>
                    <a:pt x="83" y="209"/>
                  </a:lnTo>
                  <a:lnTo>
                    <a:pt x="87" y="210"/>
                  </a:lnTo>
                  <a:lnTo>
                    <a:pt x="87" y="210"/>
                  </a:lnTo>
                  <a:lnTo>
                    <a:pt x="88" y="210"/>
                  </a:lnTo>
                  <a:lnTo>
                    <a:pt x="88" y="211"/>
                  </a:lnTo>
                  <a:lnTo>
                    <a:pt x="88" y="210"/>
                  </a:lnTo>
                  <a:lnTo>
                    <a:pt x="88" y="210"/>
                  </a:lnTo>
                  <a:lnTo>
                    <a:pt x="91" y="206"/>
                  </a:lnTo>
                  <a:lnTo>
                    <a:pt x="92" y="203"/>
                  </a:lnTo>
                  <a:lnTo>
                    <a:pt x="92" y="203"/>
                  </a:lnTo>
                  <a:lnTo>
                    <a:pt x="94" y="199"/>
                  </a:lnTo>
                  <a:lnTo>
                    <a:pt x="94" y="198"/>
                  </a:lnTo>
                  <a:lnTo>
                    <a:pt x="94" y="198"/>
                  </a:lnTo>
                  <a:lnTo>
                    <a:pt x="94" y="194"/>
                  </a:lnTo>
                  <a:lnTo>
                    <a:pt x="94" y="194"/>
                  </a:lnTo>
                  <a:lnTo>
                    <a:pt x="94" y="191"/>
                  </a:lnTo>
                  <a:lnTo>
                    <a:pt x="95" y="188"/>
                  </a:lnTo>
                  <a:lnTo>
                    <a:pt x="95" y="188"/>
                  </a:lnTo>
                  <a:lnTo>
                    <a:pt x="96" y="186"/>
                  </a:lnTo>
                  <a:lnTo>
                    <a:pt x="99" y="183"/>
                  </a:lnTo>
                  <a:lnTo>
                    <a:pt x="99" y="183"/>
                  </a:lnTo>
                  <a:lnTo>
                    <a:pt x="100" y="183"/>
                  </a:lnTo>
                  <a:lnTo>
                    <a:pt x="102" y="181"/>
                  </a:lnTo>
                  <a:lnTo>
                    <a:pt x="102" y="181"/>
                  </a:lnTo>
                  <a:lnTo>
                    <a:pt x="102" y="179"/>
                  </a:lnTo>
                  <a:lnTo>
                    <a:pt x="102" y="179"/>
                  </a:lnTo>
                  <a:lnTo>
                    <a:pt x="100" y="177"/>
                  </a:lnTo>
                  <a:lnTo>
                    <a:pt x="100" y="175"/>
                  </a:lnTo>
                  <a:lnTo>
                    <a:pt x="100" y="175"/>
                  </a:lnTo>
                  <a:lnTo>
                    <a:pt x="99" y="171"/>
                  </a:lnTo>
                  <a:lnTo>
                    <a:pt x="98" y="169"/>
                  </a:lnTo>
                  <a:lnTo>
                    <a:pt x="98" y="169"/>
                  </a:lnTo>
                  <a:lnTo>
                    <a:pt x="95" y="167"/>
                  </a:lnTo>
                  <a:lnTo>
                    <a:pt x="94" y="165"/>
                  </a:lnTo>
                  <a:lnTo>
                    <a:pt x="94" y="164"/>
                  </a:lnTo>
                  <a:lnTo>
                    <a:pt x="94" y="164"/>
                  </a:lnTo>
                  <a:lnTo>
                    <a:pt x="95" y="158"/>
                  </a:lnTo>
                  <a:lnTo>
                    <a:pt x="95" y="158"/>
                  </a:lnTo>
                  <a:lnTo>
                    <a:pt x="98" y="154"/>
                  </a:lnTo>
                  <a:lnTo>
                    <a:pt x="98" y="154"/>
                  </a:lnTo>
                  <a:lnTo>
                    <a:pt x="100" y="150"/>
                  </a:lnTo>
                  <a:lnTo>
                    <a:pt x="100" y="150"/>
                  </a:lnTo>
                  <a:lnTo>
                    <a:pt x="103" y="146"/>
                  </a:lnTo>
                  <a:lnTo>
                    <a:pt x="103" y="146"/>
                  </a:lnTo>
                  <a:lnTo>
                    <a:pt x="104" y="137"/>
                  </a:lnTo>
                  <a:lnTo>
                    <a:pt x="104" y="137"/>
                  </a:lnTo>
                  <a:lnTo>
                    <a:pt x="104" y="137"/>
                  </a:lnTo>
                  <a:lnTo>
                    <a:pt x="104" y="137"/>
                  </a:lnTo>
                  <a:lnTo>
                    <a:pt x="104" y="134"/>
                  </a:lnTo>
                  <a:lnTo>
                    <a:pt x="104" y="134"/>
                  </a:lnTo>
                  <a:lnTo>
                    <a:pt x="103" y="129"/>
                  </a:lnTo>
                  <a:lnTo>
                    <a:pt x="103" y="129"/>
                  </a:lnTo>
                  <a:lnTo>
                    <a:pt x="106" y="126"/>
                  </a:lnTo>
                  <a:lnTo>
                    <a:pt x="110" y="125"/>
                  </a:lnTo>
                  <a:lnTo>
                    <a:pt x="110" y="125"/>
                  </a:lnTo>
                  <a:lnTo>
                    <a:pt x="111" y="126"/>
                  </a:lnTo>
                  <a:lnTo>
                    <a:pt x="113" y="127"/>
                  </a:lnTo>
                  <a:lnTo>
                    <a:pt x="114" y="126"/>
                  </a:lnTo>
                  <a:lnTo>
                    <a:pt x="114" y="126"/>
                  </a:lnTo>
                  <a:lnTo>
                    <a:pt x="115" y="123"/>
                  </a:lnTo>
                  <a:lnTo>
                    <a:pt x="117" y="122"/>
                  </a:lnTo>
                  <a:lnTo>
                    <a:pt x="117" y="122"/>
                  </a:lnTo>
                  <a:lnTo>
                    <a:pt x="119" y="121"/>
                  </a:lnTo>
                  <a:lnTo>
                    <a:pt x="121" y="122"/>
                  </a:lnTo>
                  <a:lnTo>
                    <a:pt x="121" y="122"/>
                  </a:lnTo>
                  <a:lnTo>
                    <a:pt x="125" y="123"/>
                  </a:lnTo>
                  <a:lnTo>
                    <a:pt x="129" y="125"/>
                  </a:lnTo>
                  <a:lnTo>
                    <a:pt x="129" y="125"/>
                  </a:lnTo>
                  <a:lnTo>
                    <a:pt x="133" y="126"/>
                  </a:lnTo>
                  <a:lnTo>
                    <a:pt x="137" y="126"/>
                  </a:lnTo>
                  <a:lnTo>
                    <a:pt x="137" y="126"/>
                  </a:lnTo>
                  <a:lnTo>
                    <a:pt x="142" y="126"/>
                  </a:lnTo>
                  <a:lnTo>
                    <a:pt x="145" y="126"/>
                  </a:lnTo>
                  <a:lnTo>
                    <a:pt x="148" y="125"/>
                  </a:lnTo>
                  <a:lnTo>
                    <a:pt x="148" y="125"/>
                  </a:lnTo>
                  <a:lnTo>
                    <a:pt x="150" y="125"/>
                  </a:lnTo>
                  <a:lnTo>
                    <a:pt x="152" y="125"/>
                  </a:lnTo>
                  <a:lnTo>
                    <a:pt x="152" y="123"/>
                  </a:lnTo>
                  <a:lnTo>
                    <a:pt x="152" y="123"/>
                  </a:lnTo>
                  <a:lnTo>
                    <a:pt x="153" y="121"/>
                  </a:lnTo>
                  <a:lnTo>
                    <a:pt x="155" y="118"/>
                  </a:lnTo>
                  <a:lnTo>
                    <a:pt x="155" y="118"/>
                  </a:lnTo>
                  <a:lnTo>
                    <a:pt x="157" y="118"/>
                  </a:lnTo>
                  <a:lnTo>
                    <a:pt x="159" y="115"/>
                  </a:lnTo>
                  <a:lnTo>
                    <a:pt x="159" y="115"/>
                  </a:lnTo>
                  <a:lnTo>
                    <a:pt x="159" y="112"/>
                  </a:lnTo>
                  <a:lnTo>
                    <a:pt x="160" y="111"/>
                  </a:lnTo>
                  <a:lnTo>
                    <a:pt x="160" y="111"/>
                  </a:lnTo>
                  <a:lnTo>
                    <a:pt x="161" y="108"/>
                  </a:lnTo>
                  <a:lnTo>
                    <a:pt x="161" y="108"/>
                  </a:lnTo>
                  <a:lnTo>
                    <a:pt x="164" y="106"/>
                  </a:lnTo>
                  <a:lnTo>
                    <a:pt x="165" y="106"/>
                  </a:lnTo>
                  <a:lnTo>
                    <a:pt x="165" y="106"/>
                  </a:lnTo>
                  <a:lnTo>
                    <a:pt x="165" y="104"/>
                  </a:lnTo>
                  <a:lnTo>
                    <a:pt x="165" y="104"/>
                  </a:lnTo>
                  <a:lnTo>
                    <a:pt x="164" y="102"/>
                  </a:lnTo>
                  <a:lnTo>
                    <a:pt x="163" y="99"/>
                  </a:lnTo>
                  <a:lnTo>
                    <a:pt x="163" y="99"/>
                  </a:lnTo>
                  <a:lnTo>
                    <a:pt x="163" y="98"/>
                  </a:lnTo>
                  <a:lnTo>
                    <a:pt x="161" y="98"/>
                  </a:lnTo>
                  <a:lnTo>
                    <a:pt x="160" y="96"/>
                  </a:lnTo>
                  <a:lnTo>
                    <a:pt x="161" y="93"/>
                  </a:lnTo>
                  <a:lnTo>
                    <a:pt x="161" y="93"/>
                  </a:lnTo>
                  <a:lnTo>
                    <a:pt x="164" y="87"/>
                  </a:lnTo>
                  <a:lnTo>
                    <a:pt x="164" y="84"/>
                  </a:lnTo>
                  <a:lnTo>
                    <a:pt x="161" y="81"/>
                  </a:lnTo>
                  <a:lnTo>
                    <a:pt x="161" y="81"/>
                  </a:lnTo>
                  <a:lnTo>
                    <a:pt x="160" y="77"/>
                  </a:lnTo>
                  <a:lnTo>
                    <a:pt x="157" y="76"/>
                  </a:lnTo>
                  <a:lnTo>
                    <a:pt x="155" y="73"/>
                  </a:lnTo>
                  <a:lnTo>
                    <a:pt x="155" y="73"/>
                  </a:lnTo>
                  <a:lnTo>
                    <a:pt x="153" y="70"/>
                  </a:lnTo>
                  <a:lnTo>
                    <a:pt x="150" y="68"/>
                  </a:lnTo>
                  <a:lnTo>
                    <a:pt x="150" y="68"/>
                  </a:lnTo>
                  <a:lnTo>
                    <a:pt x="149" y="66"/>
                  </a:lnTo>
                  <a:lnTo>
                    <a:pt x="148" y="66"/>
                  </a:lnTo>
                  <a:lnTo>
                    <a:pt x="148" y="66"/>
                  </a:lnTo>
                  <a:lnTo>
                    <a:pt x="144" y="65"/>
                  </a:lnTo>
                  <a:lnTo>
                    <a:pt x="140" y="62"/>
                  </a:lnTo>
                  <a:lnTo>
                    <a:pt x="140" y="62"/>
                  </a:lnTo>
                  <a:lnTo>
                    <a:pt x="137" y="60"/>
                  </a:lnTo>
                  <a:lnTo>
                    <a:pt x="134" y="58"/>
                  </a:lnTo>
                  <a:lnTo>
                    <a:pt x="134" y="58"/>
                  </a:lnTo>
                  <a:lnTo>
                    <a:pt x="130" y="57"/>
                  </a:lnTo>
                  <a:lnTo>
                    <a:pt x="130" y="57"/>
                  </a:lnTo>
                  <a:lnTo>
                    <a:pt x="125" y="57"/>
                  </a:lnTo>
                  <a:lnTo>
                    <a:pt x="125" y="57"/>
                  </a:lnTo>
                  <a:lnTo>
                    <a:pt x="122" y="57"/>
                  </a:lnTo>
                  <a:lnTo>
                    <a:pt x="122" y="57"/>
                  </a:lnTo>
                  <a:lnTo>
                    <a:pt x="117" y="56"/>
                  </a:lnTo>
                  <a:lnTo>
                    <a:pt x="117" y="56"/>
                  </a:lnTo>
                  <a:lnTo>
                    <a:pt x="114" y="56"/>
                  </a:lnTo>
                  <a:lnTo>
                    <a:pt x="114" y="56"/>
                  </a:lnTo>
                  <a:lnTo>
                    <a:pt x="113" y="56"/>
                  </a:lnTo>
                  <a:lnTo>
                    <a:pt x="111" y="54"/>
                  </a:lnTo>
                  <a:lnTo>
                    <a:pt x="111" y="57"/>
                  </a:lnTo>
                  <a:lnTo>
                    <a:pt x="111" y="57"/>
                  </a:lnTo>
                  <a:lnTo>
                    <a:pt x="111" y="61"/>
                  </a:lnTo>
                  <a:lnTo>
                    <a:pt x="111" y="62"/>
                  </a:lnTo>
                  <a:lnTo>
                    <a:pt x="110" y="64"/>
                  </a:lnTo>
                  <a:lnTo>
                    <a:pt x="110" y="64"/>
                  </a:lnTo>
                  <a:lnTo>
                    <a:pt x="106" y="64"/>
                  </a:lnTo>
                  <a:lnTo>
                    <a:pt x="106" y="64"/>
                  </a:lnTo>
                  <a:lnTo>
                    <a:pt x="103" y="64"/>
                  </a:lnTo>
                  <a:lnTo>
                    <a:pt x="100" y="65"/>
                  </a:lnTo>
                  <a:lnTo>
                    <a:pt x="100" y="65"/>
                  </a:lnTo>
                  <a:lnTo>
                    <a:pt x="99" y="66"/>
                  </a:lnTo>
                  <a:lnTo>
                    <a:pt x="95" y="68"/>
                  </a:lnTo>
                  <a:lnTo>
                    <a:pt x="95" y="68"/>
                  </a:lnTo>
                  <a:lnTo>
                    <a:pt x="95" y="68"/>
                  </a:lnTo>
                  <a:lnTo>
                    <a:pt x="95" y="69"/>
                  </a:lnTo>
                  <a:lnTo>
                    <a:pt x="92" y="68"/>
                  </a:lnTo>
                  <a:lnTo>
                    <a:pt x="92" y="68"/>
                  </a:lnTo>
                  <a:lnTo>
                    <a:pt x="91" y="65"/>
                  </a:lnTo>
                  <a:lnTo>
                    <a:pt x="92" y="64"/>
                  </a:lnTo>
                  <a:lnTo>
                    <a:pt x="91" y="64"/>
                  </a:lnTo>
                  <a:lnTo>
                    <a:pt x="88" y="64"/>
                  </a:lnTo>
                  <a:lnTo>
                    <a:pt x="88" y="64"/>
                  </a:lnTo>
                  <a:lnTo>
                    <a:pt x="81" y="65"/>
                  </a:lnTo>
                  <a:lnTo>
                    <a:pt x="79" y="65"/>
                  </a:lnTo>
                  <a:lnTo>
                    <a:pt x="79" y="65"/>
                  </a:lnTo>
                  <a:lnTo>
                    <a:pt x="77" y="65"/>
                  </a:lnTo>
                  <a:lnTo>
                    <a:pt x="75" y="64"/>
                  </a:lnTo>
                  <a:lnTo>
                    <a:pt x="75" y="64"/>
                  </a:lnTo>
                  <a:lnTo>
                    <a:pt x="71" y="62"/>
                  </a:lnTo>
                  <a:lnTo>
                    <a:pt x="69" y="64"/>
                  </a:lnTo>
                  <a:lnTo>
                    <a:pt x="69" y="64"/>
                  </a:lnTo>
                  <a:lnTo>
                    <a:pt x="68" y="65"/>
                  </a:lnTo>
                  <a:lnTo>
                    <a:pt x="68" y="65"/>
                  </a:lnTo>
                  <a:lnTo>
                    <a:pt x="67" y="64"/>
                  </a:lnTo>
                  <a:lnTo>
                    <a:pt x="67" y="64"/>
                  </a:lnTo>
                  <a:lnTo>
                    <a:pt x="65" y="61"/>
                  </a:lnTo>
                  <a:lnTo>
                    <a:pt x="67" y="60"/>
                  </a:lnTo>
                  <a:lnTo>
                    <a:pt x="67" y="60"/>
                  </a:lnTo>
                  <a:lnTo>
                    <a:pt x="71" y="60"/>
                  </a:lnTo>
                  <a:lnTo>
                    <a:pt x="72" y="60"/>
                  </a:lnTo>
                  <a:lnTo>
                    <a:pt x="73" y="58"/>
                  </a:lnTo>
                  <a:lnTo>
                    <a:pt x="73" y="58"/>
                  </a:lnTo>
                  <a:lnTo>
                    <a:pt x="72" y="57"/>
                  </a:lnTo>
                  <a:lnTo>
                    <a:pt x="72" y="56"/>
                  </a:lnTo>
                  <a:lnTo>
                    <a:pt x="73" y="56"/>
                  </a:lnTo>
                  <a:lnTo>
                    <a:pt x="73" y="56"/>
                  </a:lnTo>
                  <a:lnTo>
                    <a:pt x="79" y="54"/>
                  </a:lnTo>
                  <a:lnTo>
                    <a:pt x="79" y="54"/>
                  </a:lnTo>
                  <a:lnTo>
                    <a:pt x="81" y="54"/>
                  </a:lnTo>
                  <a:lnTo>
                    <a:pt x="83" y="54"/>
                  </a:lnTo>
                  <a:lnTo>
                    <a:pt x="85" y="54"/>
                  </a:lnTo>
                  <a:lnTo>
                    <a:pt x="85" y="54"/>
                  </a:lnTo>
                  <a:lnTo>
                    <a:pt x="85" y="54"/>
                  </a:lnTo>
                  <a:lnTo>
                    <a:pt x="87" y="53"/>
                  </a:lnTo>
                  <a:lnTo>
                    <a:pt x="88" y="53"/>
                  </a:lnTo>
                  <a:lnTo>
                    <a:pt x="87" y="51"/>
                  </a:lnTo>
                  <a:lnTo>
                    <a:pt x="87" y="51"/>
                  </a:lnTo>
                  <a:lnTo>
                    <a:pt x="84" y="47"/>
                  </a:lnTo>
                  <a:lnTo>
                    <a:pt x="83" y="46"/>
                  </a:lnTo>
                  <a:lnTo>
                    <a:pt x="81" y="45"/>
                  </a:lnTo>
                  <a:lnTo>
                    <a:pt x="80" y="45"/>
                  </a:lnTo>
                  <a:lnTo>
                    <a:pt x="80" y="45"/>
                  </a:lnTo>
                  <a:lnTo>
                    <a:pt x="79" y="46"/>
                  </a:lnTo>
                  <a:lnTo>
                    <a:pt x="77" y="47"/>
                  </a:lnTo>
                  <a:lnTo>
                    <a:pt x="77" y="47"/>
                  </a:lnTo>
                  <a:lnTo>
                    <a:pt x="76" y="47"/>
                  </a:lnTo>
                  <a:lnTo>
                    <a:pt x="76" y="47"/>
                  </a:lnTo>
                  <a:lnTo>
                    <a:pt x="72" y="45"/>
                  </a:lnTo>
                  <a:lnTo>
                    <a:pt x="72" y="43"/>
                  </a:lnTo>
                  <a:lnTo>
                    <a:pt x="73" y="42"/>
                  </a:lnTo>
                  <a:lnTo>
                    <a:pt x="73" y="42"/>
                  </a:lnTo>
                  <a:lnTo>
                    <a:pt x="76" y="39"/>
                  </a:lnTo>
                  <a:lnTo>
                    <a:pt x="79" y="38"/>
                  </a:lnTo>
                  <a:lnTo>
                    <a:pt x="79" y="38"/>
                  </a:lnTo>
                  <a:lnTo>
                    <a:pt x="80" y="38"/>
                  </a:lnTo>
                  <a:lnTo>
                    <a:pt x="81" y="38"/>
                  </a:lnTo>
                  <a:lnTo>
                    <a:pt x="84" y="41"/>
                  </a:lnTo>
                  <a:lnTo>
                    <a:pt x="87" y="43"/>
                  </a:lnTo>
                  <a:lnTo>
                    <a:pt x="88" y="43"/>
                  </a:lnTo>
                  <a:lnTo>
                    <a:pt x="88" y="43"/>
                  </a:lnTo>
                  <a:lnTo>
                    <a:pt x="91" y="42"/>
                  </a:lnTo>
                  <a:lnTo>
                    <a:pt x="92" y="42"/>
                  </a:lnTo>
                  <a:lnTo>
                    <a:pt x="92" y="42"/>
                  </a:lnTo>
                  <a:lnTo>
                    <a:pt x="94" y="45"/>
                  </a:lnTo>
                  <a:lnTo>
                    <a:pt x="94" y="49"/>
                  </a:lnTo>
                  <a:lnTo>
                    <a:pt x="94" y="49"/>
                  </a:lnTo>
                  <a:lnTo>
                    <a:pt x="94" y="51"/>
                  </a:lnTo>
                  <a:lnTo>
                    <a:pt x="96" y="50"/>
                  </a:lnTo>
                  <a:lnTo>
                    <a:pt x="96" y="50"/>
                  </a:lnTo>
                  <a:lnTo>
                    <a:pt x="98" y="49"/>
                  </a:lnTo>
                  <a:lnTo>
                    <a:pt x="96" y="49"/>
                  </a:lnTo>
                  <a:lnTo>
                    <a:pt x="96" y="47"/>
                  </a:lnTo>
                  <a:lnTo>
                    <a:pt x="100" y="46"/>
                  </a:lnTo>
                  <a:lnTo>
                    <a:pt x="100" y="46"/>
                  </a:lnTo>
                  <a:lnTo>
                    <a:pt x="107" y="45"/>
                  </a:lnTo>
                  <a:lnTo>
                    <a:pt x="110" y="43"/>
                  </a:lnTo>
                  <a:lnTo>
                    <a:pt x="113" y="43"/>
                  </a:lnTo>
                  <a:lnTo>
                    <a:pt x="114" y="45"/>
                  </a:lnTo>
                  <a:lnTo>
                    <a:pt x="114" y="45"/>
                  </a:lnTo>
                  <a:lnTo>
                    <a:pt x="117" y="46"/>
                  </a:lnTo>
                  <a:lnTo>
                    <a:pt x="118" y="46"/>
                  </a:lnTo>
                  <a:lnTo>
                    <a:pt x="118" y="46"/>
                  </a:lnTo>
                  <a:lnTo>
                    <a:pt x="118" y="47"/>
                  </a:lnTo>
                  <a:lnTo>
                    <a:pt x="118" y="49"/>
                  </a:lnTo>
                  <a:lnTo>
                    <a:pt x="119" y="47"/>
                  </a:lnTo>
                  <a:lnTo>
                    <a:pt x="119" y="47"/>
                  </a:lnTo>
                  <a:lnTo>
                    <a:pt x="122" y="46"/>
                  </a:lnTo>
                  <a:lnTo>
                    <a:pt x="125" y="47"/>
                  </a:lnTo>
                  <a:lnTo>
                    <a:pt x="127" y="49"/>
                  </a:lnTo>
                  <a:lnTo>
                    <a:pt x="127" y="49"/>
                  </a:lnTo>
                  <a:lnTo>
                    <a:pt x="127" y="49"/>
                  </a:lnTo>
                  <a:lnTo>
                    <a:pt x="130" y="49"/>
                  </a:lnTo>
                  <a:lnTo>
                    <a:pt x="130" y="49"/>
                  </a:lnTo>
                  <a:lnTo>
                    <a:pt x="133" y="51"/>
                  </a:lnTo>
                  <a:lnTo>
                    <a:pt x="137" y="51"/>
                  </a:lnTo>
                  <a:lnTo>
                    <a:pt x="137" y="51"/>
                  </a:lnTo>
                  <a:lnTo>
                    <a:pt x="140" y="50"/>
                  </a:lnTo>
                  <a:lnTo>
                    <a:pt x="140" y="50"/>
                  </a:lnTo>
                  <a:lnTo>
                    <a:pt x="138" y="47"/>
                  </a:lnTo>
                  <a:lnTo>
                    <a:pt x="138" y="47"/>
                  </a:lnTo>
                  <a:lnTo>
                    <a:pt x="137" y="45"/>
                  </a:lnTo>
                  <a:lnTo>
                    <a:pt x="133" y="43"/>
                  </a:lnTo>
                  <a:lnTo>
                    <a:pt x="133" y="43"/>
                  </a:lnTo>
                  <a:lnTo>
                    <a:pt x="125" y="41"/>
                  </a:lnTo>
                  <a:lnTo>
                    <a:pt x="123" y="39"/>
                  </a:lnTo>
                  <a:lnTo>
                    <a:pt x="126" y="39"/>
                  </a:lnTo>
                  <a:lnTo>
                    <a:pt x="126" y="39"/>
                  </a:lnTo>
                  <a:lnTo>
                    <a:pt x="129" y="38"/>
                  </a:lnTo>
                  <a:lnTo>
                    <a:pt x="127" y="37"/>
                  </a:lnTo>
                  <a:lnTo>
                    <a:pt x="127" y="35"/>
                  </a:lnTo>
                  <a:lnTo>
                    <a:pt x="132" y="33"/>
                  </a:lnTo>
                  <a:lnTo>
                    <a:pt x="132" y="33"/>
                  </a:lnTo>
                  <a:lnTo>
                    <a:pt x="137" y="31"/>
                  </a:lnTo>
                  <a:lnTo>
                    <a:pt x="140" y="31"/>
                  </a:lnTo>
                  <a:lnTo>
                    <a:pt x="141" y="31"/>
                  </a:lnTo>
                  <a:lnTo>
                    <a:pt x="141" y="28"/>
                  </a:lnTo>
                  <a:lnTo>
                    <a:pt x="141" y="28"/>
                  </a:lnTo>
                  <a:lnTo>
                    <a:pt x="141" y="23"/>
                  </a:lnTo>
                  <a:lnTo>
                    <a:pt x="142" y="23"/>
                  </a:lnTo>
                  <a:lnTo>
                    <a:pt x="144" y="23"/>
                  </a:lnTo>
                  <a:lnTo>
                    <a:pt x="144" y="23"/>
                  </a:lnTo>
                  <a:lnTo>
                    <a:pt x="153" y="24"/>
                  </a:lnTo>
                  <a:lnTo>
                    <a:pt x="153" y="24"/>
                  </a:lnTo>
                  <a:lnTo>
                    <a:pt x="155" y="24"/>
                  </a:lnTo>
                  <a:lnTo>
                    <a:pt x="155" y="26"/>
                  </a:lnTo>
                  <a:lnTo>
                    <a:pt x="157" y="24"/>
                  </a:lnTo>
                  <a:lnTo>
                    <a:pt x="157" y="24"/>
                  </a:lnTo>
                  <a:lnTo>
                    <a:pt x="160" y="23"/>
                  </a:lnTo>
                  <a:lnTo>
                    <a:pt x="161" y="23"/>
                  </a:lnTo>
                  <a:lnTo>
                    <a:pt x="161" y="23"/>
                  </a:lnTo>
                  <a:lnTo>
                    <a:pt x="161" y="22"/>
                  </a:lnTo>
                  <a:lnTo>
                    <a:pt x="161" y="22"/>
                  </a:lnTo>
                  <a:lnTo>
                    <a:pt x="159" y="18"/>
                  </a:lnTo>
                  <a:lnTo>
                    <a:pt x="156" y="15"/>
                  </a:lnTo>
                  <a:lnTo>
                    <a:pt x="156" y="15"/>
                  </a:lnTo>
                  <a:lnTo>
                    <a:pt x="155" y="12"/>
                  </a:lnTo>
                  <a:lnTo>
                    <a:pt x="153" y="10"/>
                  </a:lnTo>
                  <a:lnTo>
                    <a:pt x="152" y="7"/>
                  </a:lnTo>
                  <a:lnTo>
                    <a:pt x="150" y="7"/>
                  </a:lnTo>
                  <a:lnTo>
                    <a:pt x="148" y="8"/>
                  </a:lnTo>
                  <a:lnTo>
                    <a:pt x="148" y="8"/>
                  </a:lnTo>
                  <a:lnTo>
                    <a:pt x="144" y="10"/>
                  </a:lnTo>
                  <a:lnTo>
                    <a:pt x="140" y="11"/>
                  </a:lnTo>
                  <a:lnTo>
                    <a:pt x="140" y="11"/>
                  </a:lnTo>
                  <a:lnTo>
                    <a:pt x="134" y="10"/>
                  </a:lnTo>
                  <a:lnTo>
                    <a:pt x="132" y="8"/>
                  </a:lnTo>
                  <a:lnTo>
                    <a:pt x="132" y="8"/>
                  </a:lnTo>
                  <a:lnTo>
                    <a:pt x="136" y="7"/>
                  </a:lnTo>
                  <a:lnTo>
                    <a:pt x="138" y="5"/>
                  </a:lnTo>
                  <a:lnTo>
                    <a:pt x="138" y="5"/>
                  </a:lnTo>
                  <a:lnTo>
                    <a:pt x="138" y="5"/>
                  </a:lnTo>
                  <a:lnTo>
                    <a:pt x="140" y="4"/>
                  </a:lnTo>
                  <a:lnTo>
                    <a:pt x="140" y="4"/>
                  </a:lnTo>
                  <a:lnTo>
                    <a:pt x="137" y="1"/>
                  </a:lnTo>
                  <a:lnTo>
                    <a:pt x="140" y="0"/>
                  </a:lnTo>
                  <a:lnTo>
                    <a:pt x="140" y="0"/>
                  </a:lnTo>
                  <a:lnTo>
                    <a:pt x="149" y="0"/>
                  </a:lnTo>
                  <a:lnTo>
                    <a:pt x="161" y="1"/>
                  </a:lnTo>
                  <a:lnTo>
                    <a:pt x="16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1" name="任意多边形 40"/>
            <p:cNvSpPr>
              <a:spLocks/>
            </p:cNvSpPr>
            <p:nvPr/>
          </p:nvSpPr>
          <p:spPr bwMode="auto">
            <a:xfrm>
              <a:off x="5460943" y="4093077"/>
              <a:ext cx="453258" cy="589818"/>
            </a:xfrm>
            <a:custGeom>
              <a:avLst/>
              <a:gdLst>
                <a:gd name="connsiteX0" fmla="*/ 103145 w 453258"/>
                <a:gd name="connsiteY0" fmla="*/ 0 h 589818"/>
                <a:gd name="connsiteX1" fmla="*/ 120578 w 453258"/>
                <a:gd name="connsiteY1" fmla="*/ 23244 h 589818"/>
                <a:gd name="connsiteX2" fmla="*/ 100240 w 453258"/>
                <a:gd name="connsiteY2" fmla="*/ 42130 h 589818"/>
                <a:gd name="connsiteX3" fmla="*/ 82807 w 453258"/>
                <a:gd name="connsiteY3" fmla="*/ 59563 h 589818"/>
                <a:gd name="connsiteX4" fmla="*/ 66827 w 453258"/>
                <a:gd name="connsiteY4" fmla="*/ 78449 h 589818"/>
                <a:gd name="connsiteX5" fmla="*/ 53752 w 453258"/>
                <a:gd name="connsiteY5" fmla="*/ 103146 h 589818"/>
                <a:gd name="connsiteX6" fmla="*/ 43583 w 453258"/>
                <a:gd name="connsiteY6" fmla="*/ 126390 h 589818"/>
                <a:gd name="connsiteX7" fmla="*/ 36319 w 453258"/>
                <a:gd name="connsiteY7" fmla="*/ 149634 h 589818"/>
                <a:gd name="connsiteX8" fmla="*/ 31961 w 453258"/>
                <a:gd name="connsiteY8" fmla="*/ 177236 h 589818"/>
                <a:gd name="connsiteX9" fmla="*/ 30508 w 453258"/>
                <a:gd name="connsiteY9" fmla="*/ 203386 h 589818"/>
                <a:gd name="connsiteX10" fmla="*/ 30508 w 453258"/>
                <a:gd name="connsiteY10" fmla="*/ 226630 h 589818"/>
                <a:gd name="connsiteX11" fmla="*/ 33413 w 453258"/>
                <a:gd name="connsiteY11" fmla="*/ 248421 h 589818"/>
                <a:gd name="connsiteX12" fmla="*/ 39224 w 453258"/>
                <a:gd name="connsiteY12" fmla="*/ 270212 h 589818"/>
                <a:gd name="connsiteX13" fmla="*/ 47941 w 453258"/>
                <a:gd name="connsiteY13" fmla="*/ 289098 h 589818"/>
                <a:gd name="connsiteX14" fmla="*/ 58110 w 453258"/>
                <a:gd name="connsiteY14" fmla="*/ 309437 h 589818"/>
                <a:gd name="connsiteX15" fmla="*/ 66827 w 453258"/>
                <a:gd name="connsiteY15" fmla="*/ 328323 h 589818"/>
                <a:gd name="connsiteX16" fmla="*/ 81354 w 453258"/>
                <a:gd name="connsiteY16" fmla="*/ 344303 h 589818"/>
                <a:gd name="connsiteX17" fmla="*/ 94429 w 453258"/>
                <a:gd name="connsiteY17" fmla="*/ 360283 h 589818"/>
                <a:gd name="connsiteX18" fmla="*/ 110409 w 453258"/>
                <a:gd name="connsiteY18" fmla="*/ 376264 h 589818"/>
                <a:gd name="connsiteX19" fmla="*/ 127842 w 453258"/>
                <a:gd name="connsiteY19" fmla="*/ 387886 h 589818"/>
                <a:gd name="connsiteX20" fmla="*/ 146728 w 453258"/>
                <a:gd name="connsiteY20" fmla="*/ 399508 h 589818"/>
                <a:gd name="connsiteX21" fmla="*/ 165614 w 453258"/>
                <a:gd name="connsiteY21" fmla="*/ 409677 h 589818"/>
                <a:gd name="connsiteX22" fmla="*/ 185952 w 453258"/>
                <a:gd name="connsiteY22" fmla="*/ 416941 h 589818"/>
                <a:gd name="connsiteX23" fmla="*/ 207743 w 453258"/>
                <a:gd name="connsiteY23" fmla="*/ 421299 h 589818"/>
                <a:gd name="connsiteX24" fmla="*/ 228082 w 453258"/>
                <a:gd name="connsiteY24" fmla="*/ 425657 h 589818"/>
                <a:gd name="connsiteX25" fmla="*/ 252779 w 453258"/>
                <a:gd name="connsiteY25" fmla="*/ 427110 h 589818"/>
                <a:gd name="connsiteX26" fmla="*/ 280381 w 453258"/>
                <a:gd name="connsiteY26" fmla="*/ 425657 h 589818"/>
                <a:gd name="connsiteX27" fmla="*/ 305078 w 453258"/>
                <a:gd name="connsiteY27" fmla="*/ 419846 h 589818"/>
                <a:gd name="connsiteX28" fmla="*/ 329774 w 453258"/>
                <a:gd name="connsiteY28" fmla="*/ 414035 h 589818"/>
                <a:gd name="connsiteX29" fmla="*/ 353018 w 453258"/>
                <a:gd name="connsiteY29" fmla="*/ 400960 h 589818"/>
                <a:gd name="connsiteX30" fmla="*/ 374810 w 453258"/>
                <a:gd name="connsiteY30" fmla="*/ 389338 h 589818"/>
                <a:gd name="connsiteX31" fmla="*/ 396601 w 453258"/>
                <a:gd name="connsiteY31" fmla="*/ 373358 h 589818"/>
                <a:gd name="connsiteX32" fmla="*/ 414034 w 453258"/>
                <a:gd name="connsiteY32" fmla="*/ 358830 h 589818"/>
                <a:gd name="connsiteX33" fmla="*/ 430014 w 453258"/>
                <a:gd name="connsiteY33" fmla="*/ 338492 h 589818"/>
                <a:gd name="connsiteX34" fmla="*/ 453258 w 453258"/>
                <a:gd name="connsiteY34" fmla="*/ 355925 h 589818"/>
                <a:gd name="connsiteX35" fmla="*/ 432920 w 453258"/>
                <a:gd name="connsiteY35" fmla="*/ 377716 h 589818"/>
                <a:gd name="connsiteX36" fmla="*/ 414034 w 453258"/>
                <a:gd name="connsiteY36" fmla="*/ 398055 h 589818"/>
                <a:gd name="connsiteX37" fmla="*/ 389337 w 453258"/>
                <a:gd name="connsiteY37" fmla="*/ 414035 h 589818"/>
                <a:gd name="connsiteX38" fmla="*/ 366093 w 453258"/>
                <a:gd name="connsiteY38" fmla="*/ 428563 h 589818"/>
                <a:gd name="connsiteX39" fmla="*/ 338491 w 453258"/>
                <a:gd name="connsiteY39" fmla="*/ 440185 h 589818"/>
                <a:gd name="connsiteX40" fmla="*/ 310889 w 453258"/>
                <a:gd name="connsiteY40" fmla="*/ 448901 h 589818"/>
                <a:gd name="connsiteX41" fmla="*/ 281834 w 453258"/>
                <a:gd name="connsiteY41" fmla="*/ 453259 h 589818"/>
                <a:gd name="connsiteX42" fmla="*/ 264402 w 453258"/>
                <a:gd name="connsiteY42" fmla="*/ 454131 h 589818"/>
                <a:gd name="connsiteX43" fmla="*/ 264402 w 453258"/>
                <a:gd name="connsiteY43" fmla="*/ 495389 h 589818"/>
                <a:gd name="connsiteX44" fmla="*/ 265854 w 453258"/>
                <a:gd name="connsiteY44" fmla="*/ 499747 h 589818"/>
                <a:gd name="connsiteX45" fmla="*/ 274571 w 453258"/>
                <a:gd name="connsiteY45" fmla="*/ 508464 h 589818"/>
                <a:gd name="connsiteX46" fmla="*/ 286193 w 453258"/>
                <a:gd name="connsiteY46" fmla="*/ 520086 h 589818"/>
                <a:gd name="connsiteX47" fmla="*/ 293457 w 453258"/>
                <a:gd name="connsiteY47" fmla="*/ 522991 h 589818"/>
                <a:gd name="connsiteX48" fmla="*/ 303626 w 453258"/>
                <a:gd name="connsiteY48" fmla="*/ 527350 h 589818"/>
                <a:gd name="connsiteX49" fmla="*/ 321059 w 453258"/>
                <a:gd name="connsiteY49" fmla="*/ 534613 h 589818"/>
                <a:gd name="connsiteX50" fmla="*/ 338492 w 453258"/>
                <a:gd name="connsiteY50" fmla="*/ 544783 h 589818"/>
                <a:gd name="connsiteX51" fmla="*/ 344303 w 453258"/>
                <a:gd name="connsiteY51" fmla="*/ 549141 h 589818"/>
                <a:gd name="connsiteX52" fmla="*/ 348661 w 453258"/>
                <a:gd name="connsiteY52" fmla="*/ 554952 h 589818"/>
                <a:gd name="connsiteX53" fmla="*/ 350114 w 453258"/>
                <a:gd name="connsiteY53" fmla="*/ 559310 h 589818"/>
                <a:gd name="connsiteX54" fmla="*/ 350114 w 453258"/>
                <a:gd name="connsiteY54" fmla="*/ 565121 h 589818"/>
                <a:gd name="connsiteX55" fmla="*/ 348661 w 453258"/>
                <a:gd name="connsiteY55" fmla="*/ 570932 h 589818"/>
                <a:gd name="connsiteX56" fmla="*/ 342850 w 453258"/>
                <a:gd name="connsiteY56" fmla="*/ 575291 h 589818"/>
                <a:gd name="connsiteX57" fmla="*/ 335587 w 453258"/>
                <a:gd name="connsiteY57" fmla="*/ 578196 h 589818"/>
                <a:gd name="connsiteX58" fmla="*/ 321059 w 453258"/>
                <a:gd name="connsiteY58" fmla="*/ 582554 h 589818"/>
                <a:gd name="connsiteX59" fmla="*/ 305079 w 453258"/>
                <a:gd name="connsiteY59" fmla="*/ 586913 h 589818"/>
                <a:gd name="connsiteX60" fmla="*/ 283287 w 453258"/>
                <a:gd name="connsiteY60" fmla="*/ 588365 h 589818"/>
                <a:gd name="connsiteX61" fmla="*/ 255685 w 453258"/>
                <a:gd name="connsiteY61" fmla="*/ 589818 h 589818"/>
                <a:gd name="connsiteX62" fmla="*/ 238252 w 453258"/>
                <a:gd name="connsiteY62" fmla="*/ 589818 h 589818"/>
                <a:gd name="connsiteX63" fmla="*/ 225177 w 453258"/>
                <a:gd name="connsiteY63" fmla="*/ 589818 h 589818"/>
                <a:gd name="connsiteX64" fmla="*/ 225177 w 453258"/>
                <a:gd name="connsiteY64" fmla="*/ 589410 h 589818"/>
                <a:gd name="connsiteX65" fmla="*/ 191764 w 453258"/>
                <a:gd name="connsiteY65" fmla="*/ 588365 h 589818"/>
                <a:gd name="connsiteX66" fmla="*/ 171425 w 453258"/>
                <a:gd name="connsiteY66" fmla="*/ 586913 h 589818"/>
                <a:gd name="connsiteX67" fmla="*/ 153992 w 453258"/>
                <a:gd name="connsiteY67" fmla="*/ 582554 h 589818"/>
                <a:gd name="connsiteX68" fmla="*/ 140918 w 453258"/>
                <a:gd name="connsiteY68" fmla="*/ 578196 h 589818"/>
                <a:gd name="connsiteX69" fmla="*/ 130748 w 453258"/>
                <a:gd name="connsiteY69" fmla="*/ 575291 h 589818"/>
                <a:gd name="connsiteX70" fmla="*/ 122032 w 453258"/>
                <a:gd name="connsiteY70" fmla="*/ 570932 h 589818"/>
                <a:gd name="connsiteX71" fmla="*/ 119126 w 453258"/>
                <a:gd name="connsiteY71" fmla="*/ 565121 h 589818"/>
                <a:gd name="connsiteX72" fmla="*/ 120579 w 453258"/>
                <a:gd name="connsiteY72" fmla="*/ 559310 h 589818"/>
                <a:gd name="connsiteX73" fmla="*/ 124937 w 453258"/>
                <a:gd name="connsiteY73" fmla="*/ 554952 h 589818"/>
                <a:gd name="connsiteX74" fmla="*/ 127843 w 453258"/>
                <a:gd name="connsiteY74" fmla="*/ 549141 h 589818"/>
                <a:gd name="connsiteX75" fmla="*/ 136559 w 453258"/>
                <a:gd name="connsiteY75" fmla="*/ 544783 h 589818"/>
                <a:gd name="connsiteX76" fmla="*/ 155445 w 453258"/>
                <a:gd name="connsiteY76" fmla="*/ 534613 h 589818"/>
                <a:gd name="connsiteX77" fmla="*/ 175784 w 453258"/>
                <a:gd name="connsiteY77" fmla="*/ 527350 h 589818"/>
                <a:gd name="connsiteX78" fmla="*/ 185953 w 453258"/>
                <a:gd name="connsiteY78" fmla="*/ 522991 h 589818"/>
                <a:gd name="connsiteX79" fmla="*/ 193217 w 453258"/>
                <a:gd name="connsiteY79" fmla="*/ 520086 h 589818"/>
                <a:gd name="connsiteX80" fmla="*/ 203386 w 453258"/>
                <a:gd name="connsiteY80" fmla="*/ 508464 h 589818"/>
                <a:gd name="connsiteX81" fmla="*/ 209197 w 453258"/>
                <a:gd name="connsiteY81" fmla="*/ 499747 h 589818"/>
                <a:gd name="connsiteX82" fmla="*/ 210650 w 453258"/>
                <a:gd name="connsiteY82" fmla="*/ 495389 h 589818"/>
                <a:gd name="connsiteX83" fmla="*/ 210650 w 453258"/>
                <a:gd name="connsiteY83" fmla="*/ 452049 h 589818"/>
                <a:gd name="connsiteX84" fmla="*/ 200480 w 453258"/>
                <a:gd name="connsiteY84" fmla="*/ 450354 h 589818"/>
                <a:gd name="connsiteX85" fmla="*/ 177236 w 453258"/>
                <a:gd name="connsiteY85" fmla="*/ 444543 h 589818"/>
                <a:gd name="connsiteX86" fmla="*/ 153992 w 453258"/>
                <a:gd name="connsiteY86" fmla="*/ 434374 h 589818"/>
                <a:gd name="connsiteX87" fmla="*/ 132200 w 453258"/>
                <a:gd name="connsiteY87" fmla="*/ 425657 h 589818"/>
                <a:gd name="connsiteX88" fmla="*/ 110409 w 453258"/>
                <a:gd name="connsiteY88" fmla="*/ 414035 h 589818"/>
                <a:gd name="connsiteX89" fmla="*/ 92976 w 453258"/>
                <a:gd name="connsiteY89" fmla="*/ 398055 h 589818"/>
                <a:gd name="connsiteX90" fmla="*/ 75543 w 453258"/>
                <a:gd name="connsiteY90" fmla="*/ 382075 h 589818"/>
                <a:gd name="connsiteX91" fmla="*/ 58110 w 453258"/>
                <a:gd name="connsiteY91" fmla="*/ 364641 h 589818"/>
                <a:gd name="connsiteX92" fmla="*/ 43583 w 453258"/>
                <a:gd name="connsiteY92" fmla="*/ 344303 h 589818"/>
                <a:gd name="connsiteX93" fmla="*/ 30508 w 453258"/>
                <a:gd name="connsiteY93" fmla="*/ 322512 h 589818"/>
                <a:gd name="connsiteX94" fmla="*/ 20339 w 453258"/>
                <a:gd name="connsiteY94" fmla="*/ 300720 h 589818"/>
                <a:gd name="connsiteX95" fmla="*/ 11622 w 453258"/>
                <a:gd name="connsiteY95" fmla="*/ 277476 h 589818"/>
                <a:gd name="connsiteX96" fmla="*/ 5811 w 453258"/>
                <a:gd name="connsiteY96" fmla="*/ 254232 h 589818"/>
                <a:gd name="connsiteX97" fmla="*/ 2906 w 453258"/>
                <a:gd name="connsiteY97" fmla="*/ 230988 h 589818"/>
                <a:gd name="connsiteX98" fmla="*/ 0 w 453258"/>
                <a:gd name="connsiteY98" fmla="*/ 203386 h 589818"/>
                <a:gd name="connsiteX99" fmla="*/ 2906 w 453258"/>
                <a:gd name="connsiteY99" fmla="*/ 172878 h 589818"/>
                <a:gd name="connsiteX100" fmla="*/ 8717 w 453258"/>
                <a:gd name="connsiteY100" fmla="*/ 143823 h 589818"/>
                <a:gd name="connsiteX101" fmla="*/ 15980 w 453258"/>
                <a:gd name="connsiteY101" fmla="*/ 114768 h 589818"/>
                <a:gd name="connsiteX102" fmla="*/ 27602 w 453258"/>
                <a:gd name="connsiteY102" fmla="*/ 88618 h 589818"/>
                <a:gd name="connsiteX103" fmla="*/ 43583 w 453258"/>
                <a:gd name="connsiteY103" fmla="*/ 63921 h 589818"/>
                <a:gd name="connsiteX104" fmla="*/ 61016 w 453258"/>
                <a:gd name="connsiteY104" fmla="*/ 39224 h 589818"/>
                <a:gd name="connsiteX105" fmla="*/ 81354 w 453258"/>
                <a:gd name="connsiteY105" fmla="*/ 20339 h 589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</a:cxnLst>
              <a:rect l="l" t="t" r="r" b="b"/>
              <a:pathLst>
                <a:path w="453258" h="589818">
                  <a:moveTo>
                    <a:pt x="103145" y="0"/>
                  </a:moveTo>
                  <a:lnTo>
                    <a:pt x="120578" y="23244"/>
                  </a:lnTo>
                  <a:lnTo>
                    <a:pt x="100240" y="42130"/>
                  </a:lnTo>
                  <a:lnTo>
                    <a:pt x="82807" y="59563"/>
                  </a:lnTo>
                  <a:lnTo>
                    <a:pt x="66827" y="78449"/>
                  </a:lnTo>
                  <a:lnTo>
                    <a:pt x="53752" y="103146"/>
                  </a:lnTo>
                  <a:lnTo>
                    <a:pt x="43583" y="126390"/>
                  </a:lnTo>
                  <a:lnTo>
                    <a:pt x="36319" y="149634"/>
                  </a:lnTo>
                  <a:lnTo>
                    <a:pt x="31961" y="177236"/>
                  </a:lnTo>
                  <a:lnTo>
                    <a:pt x="30508" y="203386"/>
                  </a:lnTo>
                  <a:lnTo>
                    <a:pt x="30508" y="226630"/>
                  </a:lnTo>
                  <a:lnTo>
                    <a:pt x="33413" y="248421"/>
                  </a:lnTo>
                  <a:lnTo>
                    <a:pt x="39224" y="270212"/>
                  </a:lnTo>
                  <a:lnTo>
                    <a:pt x="47941" y="289098"/>
                  </a:lnTo>
                  <a:lnTo>
                    <a:pt x="58110" y="309437"/>
                  </a:lnTo>
                  <a:lnTo>
                    <a:pt x="66827" y="328323"/>
                  </a:lnTo>
                  <a:lnTo>
                    <a:pt x="81354" y="344303"/>
                  </a:lnTo>
                  <a:lnTo>
                    <a:pt x="94429" y="360283"/>
                  </a:lnTo>
                  <a:lnTo>
                    <a:pt x="110409" y="376264"/>
                  </a:lnTo>
                  <a:lnTo>
                    <a:pt x="127842" y="387886"/>
                  </a:lnTo>
                  <a:lnTo>
                    <a:pt x="146728" y="399508"/>
                  </a:lnTo>
                  <a:lnTo>
                    <a:pt x="165614" y="409677"/>
                  </a:lnTo>
                  <a:lnTo>
                    <a:pt x="185952" y="416941"/>
                  </a:lnTo>
                  <a:lnTo>
                    <a:pt x="207743" y="421299"/>
                  </a:lnTo>
                  <a:lnTo>
                    <a:pt x="228082" y="425657"/>
                  </a:lnTo>
                  <a:lnTo>
                    <a:pt x="252779" y="427110"/>
                  </a:lnTo>
                  <a:lnTo>
                    <a:pt x="280381" y="425657"/>
                  </a:lnTo>
                  <a:lnTo>
                    <a:pt x="305078" y="419846"/>
                  </a:lnTo>
                  <a:lnTo>
                    <a:pt x="329774" y="414035"/>
                  </a:lnTo>
                  <a:lnTo>
                    <a:pt x="353018" y="400960"/>
                  </a:lnTo>
                  <a:lnTo>
                    <a:pt x="374810" y="389338"/>
                  </a:lnTo>
                  <a:lnTo>
                    <a:pt x="396601" y="373358"/>
                  </a:lnTo>
                  <a:lnTo>
                    <a:pt x="414034" y="358830"/>
                  </a:lnTo>
                  <a:lnTo>
                    <a:pt x="430014" y="338492"/>
                  </a:lnTo>
                  <a:lnTo>
                    <a:pt x="453258" y="355925"/>
                  </a:lnTo>
                  <a:lnTo>
                    <a:pt x="432920" y="377716"/>
                  </a:lnTo>
                  <a:lnTo>
                    <a:pt x="414034" y="398055"/>
                  </a:lnTo>
                  <a:lnTo>
                    <a:pt x="389337" y="414035"/>
                  </a:lnTo>
                  <a:lnTo>
                    <a:pt x="366093" y="428563"/>
                  </a:lnTo>
                  <a:lnTo>
                    <a:pt x="338491" y="440185"/>
                  </a:lnTo>
                  <a:lnTo>
                    <a:pt x="310889" y="448901"/>
                  </a:lnTo>
                  <a:lnTo>
                    <a:pt x="281834" y="453259"/>
                  </a:lnTo>
                  <a:lnTo>
                    <a:pt x="264402" y="454131"/>
                  </a:lnTo>
                  <a:lnTo>
                    <a:pt x="264402" y="495389"/>
                  </a:lnTo>
                  <a:lnTo>
                    <a:pt x="265854" y="499747"/>
                  </a:lnTo>
                  <a:lnTo>
                    <a:pt x="274571" y="508464"/>
                  </a:lnTo>
                  <a:lnTo>
                    <a:pt x="286193" y="520086"/>
                  </a:lnTo>
                  <a:lnTo>
                    <a:pt x="293457" y="522991"/>
                  </a:lnTo>
                  <a:lnTo>
                    <a:pt x="303626" y="527350"/>
                  </a:lnTo>
                  <a:lnTo>
                    <a:pt x="321059" y="534613"/>
                  </a:lnTo>
                  <a:lnTo>
                    <a:pt x="338492" y="544783"/>
                  </a:lnTo>
                  <a:lnTo>
                    <a:pt x="344303" y="549141"/>
                  </a:lnTo>
                  <a:lnTo>
                    <a:pt x="348661" y="554952"/>
                  </a:lnTo>
                  <a:lnTo>
                    <a:pt x="350114" y="559310"/>
                  </a:lnTo>
                  <a:lnTo>
                    <a:pt x="350114" y="565121"/>
                  </a:lnTo>
                  <a:lnTo>
                    <a:pt x="348661" y="570932"/>
                  </a:lnTo>
                  <a:lnTo>
                    <a:pt x="342850" y="575291"/>
                  </a:lnTo>
                  <a:lnTo>
                    <a:pt x="335587" y="578196"/>
                  </a:lnTo>
                  <a:lnTo>
                    <a:pt x="321059" y="582554"/>
                  </a:lnTo>
                  <a:lnTo>
                    <a:pt x="305079" y="586913"/>
                  </a:lnTo>
                  <a:lnTo>
                    <a:pt x="283287" y="588365"/>
                  </a:lnTo>
                  <a:lnTo>
                    <a:pt x="255685" y="589818"/>
                  </a:lnTo>
                  <a:lnTo>
                    <a:pt x="238252" y="589818"/>
                  </a:lnTo>
                  <a:lnTo>
                    <a:pt x="225177" y="589818"/>
                  </a:lnTo>
                  <a:lnTo>
                    <a:pt x="225177" y="589410"/>
                  </a:lnTo>
                  <a:lnTo>
                    <a:pt x="191764" y="588365"/>
                  </a:lnTo>
                  <a:lnTo>
                    <a:pt x="171425" y="586913"/>
                  </a:lnTo>
                  <a:lnTo>
                    <a:pt x="153992" y="582554"/>
                  </a:lnTo>
                  <a:lnTo>
                    <a:pt x="140918" y="578196"/>
                  </a:lnTo>
                  <a:lnTo>
                    <a:pt x="130748" y="575291"/>
                  </a:lnTo>
                  <a:lnTo>
                    <a:pt x="122032" y="570932"/>
                  </a:lnTo>
                  <a:lnTo>
                    <a:pt x="119126" y="565121"/>
                  </a:lnTo>
                  <a:lnTo>
                    <a:pt x="120579" y="559310"/>
                  </a:lnTo>
                  <a:lnTo>
                    <a:pt x="124937" y="554952"/>
                  </a:lnTo>
                  <a:lnTo>
                    <a:pt x="127843" y="549141"/>
                  </a:lnTo>
                  <a:lnTo>
                    <a:pt x="136559" y="544783"/>
                  </a:lnTo>
                  <a:lnTo>
                    <a:pt x="155445" y="534613"/>
                  </a:lnTo>
                  <a:lnTo>
                    <a:pt x="175784" y="527350"/>
                  </a:lnTo>
                  <a:lnTo>
                    <a:pt x="185953" y="522991"/>
                  </a:lnTo>
                  <a:lnTo>
                    <a:pt x="193217" y="520086"/>
                  </a:lnTo>
                  <a:lnTo>
                    <a:pt x="203386" y="508464"/>
                  </a:lnTo>
                  <a:lnTo>
                    <a:pt x="209197" y="499747"/>
                  </a:lnTo>
                  <a:lnTo>
                    <a:pt x="210650" y="495389"/>
                  </a:lnTo>
                  <a:lnTo>
                    <a:pt x="210650" y="452049"/>
                  </a:lnTo>
                  <a:lnTo>
                    <a:pt x="200480" y="450354"/>
                  </a:lnTo>
                  <a:lnTo>
                    <a:pt x="177236" y="444543"/>
                  </a:lnTo>
                  <a:lnTo>
                    <a:pt x="153992" y="434374"/>
                  </a:lnTo>
                  <a:lnTo>
                    <a:pt x="132200" y="425657"/>
                  </a:lnTo>
                  <a:lnTo>
                    <a:pt x="110409" y="414035"/>
                  </a:lnTo>
                  <a:lnTo>
                    <a:pt x="92976" y="398055"/>
                  </a:lnTo>
                  <a:lnTo>
                    <a:pt x="75543" y="382075"/>
                  </a:lnTo>
                  <a:lnTo>
                    <a:pt x="58110" y="364641"/>
                  </a:lnTo>
                  <a:lnTo>
                    <a:pt x="43583" y="344303"/>
                  </a:lnTo>
                  <a:lnTo>
                    <a:pt x="30508" y="322512"/>
                  </a:lnTo>
                  <a:lnTo>
                    <a:pt x="20339" y="300720"/>
                  </a:lnTo>
                  <a:lnTo>
                    <a:pt x="11622" y="277476"/>
                  </a:lnTo>
                  <a:lnTo>
                    <a:pt x="5811" y="254232"/>
                  </a:lnTo>
                  <a:lnTo>
                    <a:pt x="2906" y="230988"/>
                  </a:lnTo>
                  <a:lnTo>
                    <a:pt x="0" y="203386"/>
                  </a:lnTo>
                  <a:lnTo>
                    <a:pt x="2906" y="172878"/>
                  </a:lnTo>
                  <a:lnTo>
                    <a:pt x="8717" y="143823"/>
                  </a:lnTo>
                  <a:lnTo>
                    <a:pt x="15980" y="114768"/>
                  </a:lnTo>
                  <a:lnTo>
                    <a:pt x="27602" y="88618"/>
                  </a:lnTo>
                  <a:lnTo>
                    <a:pt x="43583" y="63921"/>
                  </a:lnTo>
                  <a:lnTo>
                    <a:pt x="61016" y="39224"/>
                  </a:lnTo>
                  <a:lnTo>
                    <a:pt x="81354" y="20339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2" name="Freeform 136"/>
            <p:cNvSpPr>
              <a:spLocks/>
            </p:cNvSpPr>
            <p:nvPr/>
          </p:nvSpPr>
          <p:spPr bwMode="auto">
            <a:xfrm>
              <a:off x="5504526" y="4109058"/>
              <a:ext cx="398054" cy="387885"/>
            </a:xfrm>
            <a:custGeom>
              <a:avLst/>
              <a:gdLst>
                <a:gd name="T0" fmla="*/ 199 w 274"/>
                <a:gd name="T1" fmla="*/ 18 h 267"/>
                <a:gd name="T2" fmla="*/ 203 w 274"/>
                <a:gd name="T3" fmla="*/ 37 h 267"/>
                <a:gd name="T4" fmla="*/ 214 w 274"/>
                <a:gd name="T5" fmla="*/ 35 h 267"/>
                <a:gd name="T6" fmla="*/ 221 w 274"/>
                <a:gd name="T7" fmla="*/ 43 h 267"/>
                <a:gd name="T8" fmla="*/ 238 w 274"/>
                <a:gd name="T9" fmla="*/ 56 h 267"/>
                <a:gd name="T10" fmla="*/ 257 w 274"/>
                <a:gd name="T11" fmla="*/ 80 h 267"/>
                <a:gd name="T12" fmla="*/ 251 w 274"/>
                <a:gd name="T13" fmla="*/ 91 h 267"/>
                <a:gd name="T14" fmla="*/ 256 w 274"/>
                <a:gd name="T15" fmla="*/ 93 h 267"/>
                <a:gd name="T16" fmla="*/ 262 w 274"/>
                <a:gd name="T17" fmla="*/ 85 h 267"/>
                <a:gd name="T18" fmla="*/ 264 w 274"/>
                <a:gd name="T19" fmla="*/ 93 h 267"/>
                <a:gd name="T20" fmla="*/ 259 w 274"/>
                <a:gd name="T21" fmla="*/ 110 h 267"/>
                <a:gd name="T22" fmla="*/ 247 w 274"/>
                <a:gd name="T23" fmla="*/ 112 h 267"/>
                <a:gd name="T24" fmla="*/ 232 w 274"/>
                <a:gd name="T25" fmla="*/ 127 h 267"/>
                <a:gd name="T26" fmla="*/ 220 w 274"/>
                <a:gd name="T27" fmla="*/ 141 h 267"/>
                <a:gd name="T28" fmla="*/ 202 w 274"/>
                <a:gd name="T29" fmla="*/ 154 h 267"/>
                <a:gd name="T30" fmla="*/ 209 w 274"/>
                <a:gd name="T31" fmla="*/ 183 h 267"/>
                <a:gd name="T32" fmla="*/ 218 w 274"/>
                <a:gd name="T33" fmla="*/ 214 h 267"/>
                <a:gd name="T34" fmla="*/ 210 w 274"/>
                <a:gd name="T35" fmla="*/ 237 h 267"/>
                <a:gd name="T36" fmla="*/ 226 w 274"/>
                <a:gd name="T37" fmla="*/ 228 h 267"/>
                <a:gd name="T38" fmla="*/ 247 w 274"/>
                <a:gd name="T39" fmla="*/ 192 h 267"/>
                <a:gd name="T40" fmla="*/ 264 w 274"/>
                <a:gd name="T41" fmla="*/ 141 h 267"/>
                <a:gd name="T42" fmla="*/ 274 w 274"/>
                <a:gd name="T43" fmla="*/ 115 h 267"/>
                <a:gd name="T44" fmla="*/ 155 w 274"/>
                <a:gd name="T45" fmla="*/ 267 h 267"/>
                <a:gd name="T46" fmla="*/ 178 w 274"/>
                <a:gd name="T47" fmla="*/ 246 h 267"/>
                <a:gd name="T48" fmla="*/ 153 w 274"/>
                <a:gd name="T49" fmla="*/ 245 h 267"/>
                <a:gd name="T50" fmla="*/ 145 w 274"/>
                <a:gd name="T51" fmla="*/ 252 h 267"/>
                <a:gd name="T52" fmla="*/ 125 w 274"/>
                <a:gd name="T53" fmla="*/ 248 h 267"/>
                <a:gd name="T54" fmla="*/ 99 w 274"/>
                <a:gd name="T55" fmla="*/ 249 h 267"/>
                <a:gd name="T56" fmla="*/ 121 w 274"/>
                <a:gd name="T57" fmla="*/ 267 h 267"/>
                <a:gd name="T58" fmla="*/ 0 w 274"/>
                <a:gd name="T59" fmla="*/ 129 h 267"/>
                <a:gd name="T60" fmla="*/ 62 w 274"/>
                <a:gd name="T61" fmla="*/ 26 h 267"/>
                <a:gd name="T62" fmla="*/ 19 w 274"/>
                <a:gd name="T63" fmla="*/ 87 h 267"/>
                <a:gd name="T64" fmla="*/ 31 w 274"/>
                <a:gd name="T65" fmla="*/ 84 h 267"/>
                <a:gd name="T66" fmla="*/ 50 w 274"/>
                <a:gd name="T67" fmla="*/ 91 h 267"/>
                <a:gd name="T68" fmla="*/ 60 w 274"/>
                <a:gd name="T69" fmla="*/ 88 h 267"/>
                <a:gd name="T70" fmla="*/ 46 w 274"/>
                <a:gd name="T71" fmla="*/ 106 h 267"/>
                <a:gd name="T72" fmla="*/ 35 w 274"/>
                <a:gd name="T73" fmla="*/ 122 h 267"/>
                <a:gd name="T74" fmla="*/ 45 w 274"/>
                <a:gd name="T75" fmla="*/ 157 h 267"/>
                <a:gd name="T76" fmla="*/ 54 w 274"/>
                <a:gd name="T77" fmla="*/ 180 h 267"/>
                <a:gd name="T78" fmla="*/ 87 w 274"/>
                <a:gd name="T79" fmla="*/ 210 h 267"/>
                <a:gd name="T80" fmla="*/ 95 w 274"/>
                <a:gd name="T81" fmla="*/ 188 h 267"/>
                <a:gd name="T82" fmla="*/ 98 w 274"/>
                <a:gd name="T83" fmla="*/ 169 h 267"/>
                <a:gd name="T84" fmla="*/ 104 w 274"/>
                <a:gd name="T85" fmla="*/ 137 h 267"/>
                <a:gd name="T86" fmla="*/ 117 w 274"/>
                <a:gd name="T87" fmla="*/ 122 h 267"/>
                <a:gd name="T88" fmla="*/ 152 w 274"/>
                <a:gd name="T89" fmla="*/ 125 h 267"/>
                <a:gd name="T90" fmla="*/ 165 w 274"/>
                <a:gd name="T91" fmla="*/ 106 h 267"/>
                <a:gd name="T92" fmla="*/ 161 w 274"/>
                <a:gd name="T93" fmla="*/ 81 h 267"/>
                <a:gd name="T94" fmla="*/ 134 w 274"/>
                <a:gd name="T95" fmla="*/ 58 h 267"/>
                <a:gd name="T96" fmla="*/ 111 w 274"/>
                <a:gd name="T97" fmla="*/ 57 h 267"/>
                <a:gd name="T98" fmla="*/ 92 w 274"/>
                <a:gd name="T99" fmla="*/ 68 h 267"/>
                <a:gd name="T100" fmla="*/ 69 w 274"/>
                <a:gd name="T101" fmla="*/ 64 h 267"/>
                <a:gd name="T102" fmla="*/ 73 w 274"/>
                <a:gd name="T103" fmla="*/ 56 h 267"/>
                <a:gd name="T104" fmla="*/ 80 w 274"/>
                <a:gd name="T105" fmla="*/ 45 h 267"/>
                <a:gd name="T106" fmla="*/ 81 w 274"/>
                <a:gd name="T107" fmla="*/ 38 h 267"/>
                <a:gd name="T108" fmla="*/ 96 w 274"/>
                <a:gd name="T109" fmla="*/ 49 h 267"/>
                <a:gd name="T110" fmla="*/ 119 w 274"/>
                <a:gd name="T111" fmla="*/ 47 h 267"/>
                <a:gd name="T112" fmla="*/ 137 w 274"/>
                <a:gd name="T113" fmla="*/ 45 h 267"/>
                <a:gd name="T114" fmla="*/ 141 w 274"/>
                <a:gd name="T115" fmla="*/ 28 h 267"/>
                <a:gd name="T116" fmla="*/ 161 w 274"/>
                <a:gd name="T117" fmla="*/ 22 h 267"/>
                <a:gd name="T118" fmla="*/ 132 w 274"/>
                <a:gd name="T119" fmla="*/ 8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74" h="267">
                  <a:moveTo>
                    <a:pt x="161" y="1"/>
                  </a:moveTo>
                  <a:lnTo>
                    <a:pt x="161" y="1"/>
                  </a:lnTo>
                  <a:lnTo>
                    <a:pt x="169" y="3"/>
                  </a:lnTo>
                  <a:lnTo>
                    <a:pt x="178" y="5"/>
                  </a:lnTo>
                  <a:lnTo>
                    <a:pt x="188" y="8"/>
                  </a:lnTo>
                  <a:lnTo>
                    <a:pt x="201" y="14"/>
                  </a:lnTo>
                  <a:lnTo>
                    <a:pt x="214" y="22"/>
                  </a:lnTo>
                  <a:lnTo>
                    <a:pt x="226" y="31"/>
                  </a:lnTo>
                  <a:lnTo>
                    <a:pt x="238" y="43"/>
                  </a:lnTo>
                  <a:lnTo>
                    <a:pt x="238" y="43"/>
                  </a:lnTo>
                  <a:lnTo>
                    <a:pt x="234" y="39"/>
                  </a:lnTo>
                  <a:lnTo>
                    <a:pt x="225" y="31"/>
                  </a:lnTo>
                  <a:lnTo>
                    <a:pt x="213" y="22"/>
                  </a:lnTo>
                  <a:lnTo>
                    <a:pt x="206" y="19"/>
                  </a:lnTo>
                  <a:lnTo>
                    <a:pt x="199" y="18"/>
                  </a:lnTo>
                  <a:lnTo>
                    <a:pt x="197" y="19"/>
                  </a:lnTo>
                  <a:lnTo>
                    <a:pt x="197" y="19"/>
                  </a:lnTo>
                  <a:lnTo>
                    <a:pt x="198" y="22"/>
                  </a:lnTo>
                  <a:lnTo>
                    <a:pt x="198" y="22"/>
                  </a:lnTo>
                  <a:lnTo>
                    <a:pt x="199" y="24"/>
                  </a:lnTo>
                  <a:lnTo>
                    <a:pt x="199" y="24"/>
                  </a:lnTo>
                  <a:lnTo>
                    <a:pt x="199" y="27"/>
                  </a:lnTo>
                  <a:lnTo>
                    <a:pt x="201" y="30"/>
                  </a:lnTo>
                  <a:lnTo>
                    <a:pt x="201" y="30"/>
                  </a:lnTo>
                  <a:lnTo>
                    <a:pt x="202" y="30"/>
                  </a:lnTo>
                  <a:lnTo>
                    <a:pt x="202" y="30"/>
                  </a:lnTo>
                  <a:lnTo>
                    <a:pt x="203" y="33"/>
                  </a:lnTo>
                  <a:lnTo>
                    <a:pt x="203" y="33"/>
                  </a:lnTo>
                  <a:lnTo>
                    <a:pt x="203" y="34"/>
                  </a:lnTo>
                  <a:lnTo>
                    <a:pt x="203" y="37"/>
                  </a:lnTo>
                  <a:lnTo>
                    <a:pt x="203" y="39"/>
                  </a:lnTo>
                  <a:lnTo>
                    <a:pt x="206" y="39"/>
                  </a:lnTo>
                  <a:lnTo>
                    <a:pt x="206" y="39"/>
                  </a:lnTo>
                  <a:lnTo>
                    <a:pt x="209" y="39"/>
                  </a:lnTo>
                  <a:lnTo>
                    <a:pt x="209" y="39"/>
                  </a:lnTo>
                  <a:lnTo>
                    <a:pt x="210" y="38"/>
                  </a:lnTo>
                  <a:lnTo>
                    <a:pt x="210" y="38"/>
                  </a:lnTo>
                  <a:lnTo>
                    <a:pt x="207" y="35"/>
                  </a:lnTo>
                  <a:lnTo>
                    <a:pt x="207" y="35"/>
                  </a:lnTo>
                  <a:lnTo>
                    <a:pt x="207" y="35"/>
                  </a:lnTo>
                  <a:lnTo>
                    <a:pt x="207" y="35"/>
                  </a:lnTo>
                  <a:lnTo>
                    <a:pt x="209" y="34"/>
                  </a:lnTo>
                  <a:lnTo>
                    <a:pt x="210" y="33"/>
                  </a:lnTo>
                  <a:lnTo>
                    <a:pt x="210" y="33"/>
                  </a:lnTo>
                  <a:lnTo>
                    <a:pt x="214" y="35"/>
                  </a:lnTo>
                  <a:lnTo>
                    <a:pt x="215" y="37"/>
                  </a:lnTo>
                  <a:lnTo>
                    <a:pt x="215" y="37"/>
                  </a:lnTo>
                  <a:lnTo>
                    <a:pt x="217" y="39"/>
                  </a:lnTo>
                  <a:lnTo>
                    <a:pt x="217" y="39"/>
                  </a:lnTo>
                  <a:lnTo>
                    <a:pt x="215" y="41"/>
                  </a:lnTo>
                  <a:lnTo>
                    <a:pt x="215" y="41"/>
                  </a:lnTo>
                  <a:lnTo>
                    <a:pt x="214" y="42"/>
                  </a:lnTo>
                  <a:lnTo>
                    <a:pt x="214" y="42"/>
                  </a:lnTo>
                  <a:lnTo>
                    <a:pt x="215" y="45"/>
                  </a:lnTo>
                  <a:lnTo>
                    <a:pt x="215" y="45"/>
                  </a:lnTo>
                  <a:lnTo>
                    <a:pt x="215" y="45"/>
                  </a:lnTo>
                  <a:lnTo>
                    <a:pt x="217" y="45"/>
                  </a:lnTo>
                  <a:lnTo>
                    <a:pt x="217" y="45"/>
                  </a:lnTo>
                  <a:lnTo>
                    <a:pt x="221" y="43"/>
                  </a:lnTo>
                  <a:lnTo>
                    <a:pt x="221" y="43"/>
                  </a:lnTo>
                  <a:lnTo>
                    <a:pt x="224" y="43"/>
                  </a:lnTo>
                  <a:lnTo>
                    <a:pt x="224" y="43"/>
                  </a:lnTo>
                  <a:lnTo>
                    <a:pt x="225" y="45"/>
                  </a:lnTo>
                  <a:lnTo>
                    <a:pt x="225" y="45"/>
                  </a:lnTo>
                  <a:lnTo>
                    <a:pt x="229" y="47"/>
                  </a:lnTo>
                  <a:lnTo>
                    <a:pt x="229" y="47"/>
                  </a:lnTo>
                  <a:lnTo>
                    <a:pt x="230" y="47"/>
                  </a:lnTo>
                  <a:lnTo>
                    <a:pt x="230" y="47"/>
                  </a:lnTo>
                  <a:lnTo>
                    <a:pt x="232" y="51"/>
                  </a:lnTo>
                  <a:lnTo>
                    <a:pt x="232" y="51"/>
                  </a:lnTo>
                  <a:lnTo>
                    <a:pt x="234" y="53"/>
                  </a:lnTo>
                  <a:lnTo>
                    <a:pt x="234" y="53"/>
                  </a:lnTo>
                  <a:lnTo>
                    <a:pt x="237" y="54"/>
                  </a:lnTo>
                  <a:lnTo>
                    <a:pt x="238" y="56"/>
                  </a:lnTo>
                  <a:lnTo>
                    <a:pt x="238" y="56"/>
                  </a:lnTo>
                  <a:lnTo>
                    <a:pt x="240" y="58"/>
                  </a:lnTo>
                  <a:lnTo>
                    <a:pt x="240" y="58"/>
                  </a:lnTo>
                  <a:lnTo>
                    <a:pt x="245" y="62"/>
                  </a:lnTo>
                  <a:lnTo>
                    <a:pt x="245" y="62"/>
                  </a:lnTo>
                  <a:lnTo>
                    <a:pt x="248" y="65"/>
                  </a:lnTo>
                  <a:lnTo>
                    <a:pt x="248" y="65"/>
                  </a:lnTo>
                  <a:lnTo>
                    <a:pt x="248" y="69"/>
                  </a:lnTo>
                  <a:lnTo>
                    <a:pt x="248" y="69"/>
                  </a:lnTo>
                  <a:lnTo>
                    <a:pt x="249" y="73"/>
                  </a:lnTo>
                  <a:lnTo>
                    <a:pt x="249" y="73"/>
                  </a:lnTo>
                  <a:lnTo>
                    <a:pt x="251" y="76"/>
                  </a:lnTo>
                  <a:lnTo>
                    <a:pt x="251" y="76"/>
                  </a:lnTo>
                  <a:lnTo>
                    <a:pt x="253" y="77"/>
                  </a:lnTo>
                  <a:lnTo>
                    <a:pt x="253" y="77"/>
                  </a:lnTo>
                  <a:lnTo>
                    <a:pt x="257" y="80"/>
                  </a:lnTo>
                  <a:lnTo>
                    <a:pt x="257" y="80"/>
                  </a:lnTo>
                  <a:lnTo>
                    <a:pt x="259" y="81"/>
                  </a:lnTo>
                  <a:lnTo>
                    <a:pt x="259" y="83"/>
                  </a:lnTo>
                  <a:lnTo>
                    <a:pt x="259" y="83"/>
                  </a:lnTo>
                  <a:lnTo>
                    <a:pt x="257" y="84"/>
                  </a:lnTo>
                  <a:lnTo>
                    <a:pt x="257" y="84"/>
                  </a:lnTo>
                  <a:lnTo>
                    <a:pt x="255" y="84"/>
                  </a:lnTo>
                  <a:lnTo>
                    <a:pt x="255" y="84"/>
                  </a:lnTo>
                  <a:lnTo>
                    <a:pt x="255" y="87"/>
                  </a:lnTo>
                  <a:lnTo>
                    <a:pt x="255" y="87"/>
                  </a:lnTo>
                  <a:lnTo>
                    <a:pt x="255" y="88"/>
                  </a:lnTo>
                  <a:lnTo>
                    <a:pt x="255" y="89"/>
                  </a:lnTo>
                  <a:lnTo>
                    <a:pt x="255" y="89"/>
                  </a:lnTo>
                  <a:lnTo>
                    <a:pt x="252" y="91"/>
                  </a:lnTo>
                  <a:lnTo>
                    <a:pt x="251" y="91"/>
                  </a:lnTo>
                  <a:lnTo>
                    <a:pt x="248" y="92"/>
                  </a:lnTo>
                  <a:lnTo>
                    <a:pt x="247" y="93"/>
                  </a:lnTo>
                  <a:lnTo>
                    <a:pt x="247" y="93"/>
                  </a:lnTo>
                  <a:lnTo>
                    <a:pt x="247" y="95"/>
                  </a:lnTo>
                  <a:lnTo>
                    <a:pt x="247" y="95"/>
                  </a:lnTo>
                  <a:lnTo>
                    <a:pt x="249" y="96"/>
                  </a:lnTo>
                  <a:lnTo>
                    <a:pt x="249" y="96"/>
                  </a:lnTo>
                  <a:lnTo>
                    <a:pt x="249" y="95"/>
                  </a:lnTo>
                  <a:lnTo>
                    <a:pt x="249" y="95"/>
                  </a:lnTo>
                  <a:lnTo>
                    <a:pt x="249" y="93"/>
                  </a:lnTo>
                  <a:lnTo>
                    <a:pt x="251" y="93"/>
                  </a:lnTo>
                  <a:lnTo>
                    <a:pt x="251" y="93"/>
                  </a:lnTo>
                  <a:lnTo>
                    <a:pt x="253" y="93"/>
                  </a:lnTo>
                  <a:lnTo>
                    <a:pt x="253" y="93"/>
                  </a:lnTo>
                  <a:lnTo>
                    <a:pt x="256" y="93"/>
                  </a:lnTo>
                  <a:lnTo>
                    <a:pt x="256" y="93"/>
                  </a:lnTo>
                  <a:lnTo>
                    <a:pt x="256" y="92"/>
                  </a:lnTo>
                  <a:lnTo>
                    <a:pt x="256" y="92"/>
                  </a:lnTo>
                  <a:lnTo>
                    <a:pt x="256" y="92"/>
                  </a:lnTo>
                  <a:lnTo>
                    <a:pt x="256" y="89"/>
                  </a:lnTo>
                  <a:lnTo>
                    <a:pt x="256" y="89"/>
                  </a:lnTo>
                  <a:lnTo>
                    <a:pt x="257" y="87"/>
                  </a:lnTo>
                  <a:lnTo>
                    <a:pt x="257" y="87"/>
                  </a:lnTo>
                  <a:lnTo>
                    <a:pt x="257" y="88"/>
                  </a:lnTo>
                  <a:lnTo>
                    <a:pt x="259" y="87"/>
                  </a:lnTo>
                  <a:lnTo>
                    <a:pt x="259" y="87"/>
                  </a:lnTo>
                  <a:lnTo>
                    <a:pt x="260" y="85"/>
                  </a:lnTo>
                  <a:lnTo>
                    <a:pt x="260" y="85"/>
                  </a:lnTo>
                  <a:lnTo>
                    <a:pt x="262" y="85"/>
                  </a:lnTo>
                  <a:lnTo>
                    <a:pt x="262" y="85"/>
                  </a:lnTo>
                  <a:lnTo>
                    <a:pt x="262" y="85"/>
                  </a:lnTo>
                  <a:lnTo>
                    <a:pt x="262" y="83"/>
                  </a:lnTo>
                  <a:lnTo>
                    <a:pt x="262" y="83"/>
                  </a:lnTo>
                  <a:lnTo>
                    <a:pt x="260" y="80"/>
                  </a:lnTo>
                  <a:lnTo>
                    <a:pt x="260" y="80"/>
                  </a:lnTo>
                  <a:lnTo>
                    <a:pt x="260" y="75"/>
                  </a:lnTo>
                  <a:lnTo>
                    <a:pt x="260" y="75"/>
                  </a:lnTo>
                  <a:lnTo>
                    <a:pt x="263" y="80"/>
                  </a:lnTo>
                  <a:lnTo>
                    <a:pt x="266" y="89"/>
                  </a:lnTo>
                  <a:lnTo>
                    <a:pt x="266" y="89"/>
                  </a:lnTo>
                  <a:lnTo>
                    <a:pt x="264" y="89"/>
                  </a:lnTo>
                  <a:lnTo>
                    <a:pt x="264" y="91"/>
                  </a:lnTo>
                  <a:lnTo>
                    <a:pt x="264" y="91"/>
                  </a:lnTo>
                  <a:lnTo>
                    <a:pt x="264" y="93"/>
                  </a:lnTo>
                  <a:lnTo>
                    <a:pt x="264" y="93"/>
                  </a:lnTo>
                  <a:lnTo>
                    <a:pt x="264" y="98"/>
                  </a:lnTo>
                  <a:lnTo>
                    <a:pt x="264" y="98"/>
                  </a:lnTo>
                  <a:lnTo>
                    <a:pt x="264" y="103"/>
                  </a:lnTo>
                  <a:lnTo>
                    <a:pt x="264" y="103"/>
                  </a:lnTo>
                  <a:lnTo>
                    <a:pt x="264" y="107"/>
                  </a:lnTo>
                  <a:lnTo>
                    <a:pt x="264" y="107"/>
                  </a:lnTo>
                  <a:lnTo>
                    <a:pt x="264" y="112"/>
                  </a:lnTo>
                  <a:lnTo>
                    <a:pt x="264" y="112"/>
                  </a:lnTo>
                  <a:lnTo>
                    <a:pt x="263" y="114"/>
                  </a:lnTo>
                  <a:lnTo>
                    <a:pt x="263" y="114"/>
                  </a:lnTo>
                  <a:lnTo>
                    <a:pt x="263" y="115"/>
                  </a:lnTo>
                  <a:lnTo>
                    <a:pt x="262" y="114"/>
                  </a:lnTo>
                  <a:lnTo>
                    <a:pt x="262" y="114"/>
                  </a:lnTo>
                  <a:lnTo>
                    <a:pt x="260" y="110"/>
                  </a:lnTo>
                  <a:lnTo>
                    <a:pt x="259" y="110"/>
                  </a:lnTo>
                  <a:lnTo>
                    <a:pt x="259" y="110"/>
                  </a:lnTo>
                  <a:lnTo>
                    <a:pt x="259" y="108"/>
                  </a:lnTo>
                  <a:lnTo>
                    <a:pt x="256" y="108"/>
                  </a:lnTo>
                  <a:lnTo>
                    <a:pt x="256" y="108"/>
                  </a:lnTo>
                  <a:lnTo>
                    <a:pt x="255" y="108"/>
                  </a:lnTo>
                  <a:lnTo>
                    <a:pt x="253" y="108"/>
                  </a:lnTo>
                  <a:lnTo>
                    <a:pt x="253" y="108"/>
                  </a:lnTo>
                  <a:lnTo>
                    <a:pt x="253" y="111"/>
                  </a:lnTo>
                  <a:lnTo>
                    <a:pt x="253" y="112"/>
                  </a:lnTo>
                  <a:lnTo>
                    <a:pt x="253" y="112"/>
                  </a:lnTo>
                  <a:lnTo>
                    <a:pt x="248" y="111"/>
                  </a:lnTo>
                  <a:lnTo>
                    <a:pt x="248" y="111"/>
                  </a:lnTo>
                  <a:lnTo>
                    <a:pt x="247" y="111"/>
                  </a:lnTo>
                  <a:lnTo>
                    <a:pt x="247" y="112"/>
                  </a:lnTo>
                  <a:lnTo>
                    <a:pt x="247" y="112"/>
                  </a:lnTo>
                  <a:lnTo>
                    <a:pt x="245" y="115"/>
                  </a:lnTo>
                  <a:lnTo>
                    <a:pt x="244" y="116"/>
                  </a:lnTo>
                  <a:lnTo>
                    <a:pt x="244" y="116"/>
                  </a:lnTo>
                  <a:lnTo>
                    <a:pt x="244" y="118"/>
                  </a:lnTo>
                  <a:lnTo>
                    <a:pt x="243" y="121"/>
                  </a:lnTo>
                  <a:lnTo>
                    <a:pt x="243" y="121"/>
                  </a:lnTo>
                  <a:lnTo>
                    <a:pt x="241" y="122"/>
                  </a:lnTo>
                  <a:lnTo>
                    <a:pt x="238" y="122"/>
                  </a:lnTo>
                  <a:lnTo>
                    <a:pt x="238" y="122"/>
                  </a:lnTo>
                  <a:lnTo>
                    <a:pt x="234" y="123"/>
                  </a:lnTo>
                  <a:lnTo>
                    <a:pt x="234" y="123"/>
                  </a:lnTo>
                  <a:lnTo>
                    <a:pt x="234" y="125"/>
                  </a:lnTo>
                  <a:lnTo>
                    <a:pt x="233" y="126"/>
                  </a:lnTo>
                  <a:lnTo>
                    <a:pt x="233" y="126"/>
                  </a:lnTo>
                  <a:lnTo>
                    <a:pt x="232" y="127"/>
                  </a:lnTo>
                  <a:lnTo>
                    <a:pt x="230" y="129"/>
                  </a:lnTo>
                  <a:lnTo>
                    <a:pt x="230" y="129"/>
                  </a:lnTo>
                  <a:lnTo>
                    <a:pt x="230" y="133"/>
                  </a:lnTo>
                  <a:lnTo>
                    <a:pt x="230" y="133"/>
                  </a:lnTo>
                  <a:lnTo>
                    <a:pt x="230" y="134"/>
                  </a:lnTo>
                  <a:lnTo>
                    <a:pt x="230" y="135"/>
                  </a:lnTo>
                  <a:lnTo>
                    <a:pt x="230" y="135"/>
                  </a:lnTo>
                  <a:lnTo>
                    <a:pt x="226" y="137"/>
                  </a:lnTo>
                  <a:lnTo>
                    <a:pt x="226" y="137"/>
                  </a:lnTo>
                  <a:lnTo>
                    <a:pt x="226" y="137"/>
                  </a:lnTo>
                  <a:lnTo>
                    <a:pt x="226" y="138"/>
                  </a:lnTo>
                  <a:lnTo>
                    <a:pt x="225" y="139"/>
                  </a:lnTo>
                  <a:lnTo>
                    <a:pt x="225" y="139"/>
                  </a:lnTo>
                  <a:lnTo>
                    <a:pt x="220" y="141"/>
                  </a:lnTo>
                  <a:lnTo>
                    <a:pt x="220" y="141"/>
                  </a:lnTo>
                  <a:lnTo>
                    <a:pt x="220" y="142"/>
                  </a:lnTo>
                  <a:lnTo>
                    <a:pt x="220" y="144"/>
                  </a:lnTo>
                  <a:lnTo>
                    <a:pt x="218" y="144"/>
                  </a:lnTo>
                  <a:lnTo>
                    <a:pt x="218" y="144"/>
                  </a:lnTo>
                  <a:lnTo>
                    <a:pt x="215" y="144"/>
                  </a:lnTo>
                  <a:lnTo>
                    <a:pt x="213" y="144"/>
                  </a:lnTo>
                  <a:lnTo>
                    <a:pt x="213" y="144"/>
                  </a:lnTo>
                  <a:lnTo>
                    <a:pt x="211" y="145"/>
                  </a:lnTo>
                  <a:lnTo>
                    <a:pt x="209" y="148"/>
                  </a:lnTo>
                  <a:lnTo>
                    <a:pt x="209" y="148"/>
                  </a:lnTo>
                  <a:lnTo>
                    <a:pt x="203" y="152"/>
                  </a:lnTo>
                  <a:lnTo>
                    <a:pt x="203" y="152"/>
                  </a:lnTo>
                  <a:lnTo>
                    <a:pt x="202" y="152"/>
                  </a:lnTo>
                  <a:lnTo>
                    <a:pt x="202" y="154"/>
                  </a:lnTo>
                  <a:lnTo>
                    <a:pt x="202" y="154"/>
                  </a:lnTo>
                  <a:lnTo>
                    <a:pt x="202" y="157"/>
                  </a:lnTo>
                  <a:lnTo>
                    <a:pt x="203" y="158"/>
                  </a:lnTo>
                  <a:lnTo>
                    <a:pt x="203" y="158"/>
                  </a:lnTo>
                  <a:lnTo>
                    <a:pt x="207" y="164"/>
                  </a:lnTo>
                  <a:lnTo>
                    <a:pt x="207" y="164"/>
                  </a:lnTo>
                  <a:lnTo>
                    <a:pt x="209" y="167"/>
                  </a:lnTo>
                  <a:lnTo>
                    <a:pt x="207" y="169"/>
                  </a:lnTo>
                  <a:lnTo>
                    <a:pt x="207" y="169"/>
                  </a:lnTo>
                  <a:lnTo>
                    <a:pt x="206" y="173"/>
                  </a:lnTo>
                  <a:lnTo>
                    <a:pt x="206" y="173"/>
                  </a:lnTo>
                  <a:lnTo>
                    <a:pt x="206" y="176"/>
                  </a:lnTo>
                  <a:lnTo>
                    <a:pt x="206" y="179"/>
                  </a:lnTo>
                  <a:lnTo>
                    <a:pt x="206" y="179"/>
                  </a:lnTo>
                  <a:lnTo>
                    <a:pt x="209" y="183"/>
                  </a:lnTo>
                  <a:lnTo>
                    <a:pt x="209" y="183"/>
                  </a:lnTo>
                  <a:lnTo>
                    <a:pt x="207" y="184"/>
                  </a:lnTo>
                  <a:lnTo>
                    <a:pt x="207" y="186"/>
                  </a:lnTo>
                  <a:lnTo>
                    <a:pt x="207" y="187"/>
                  </a:lnTo>
                  <a:lnTo>
                    <a:pt x="207" y="187"/>
                  </a:lnTo>
                  <a:lnTo>
                    <a:pt x="213" y="191"/>
                  </a:lnTo>
                  <a:lnTo>
                    <a:pt x="213" y="191"/>
                  </a:lnTo>
                  <a:lnTo>
                    <a:pt x="217" y="194"/>
                  </a:lnTo>
                  <a:lnTo>
                    <a:pt x="217" y="194"/>
                  </a:lnTo>
                  <a:lnTo>
                    <a:pt x="217" y="199"/>
                  </a:lnTo>
                  <a:lnTo>
                    <a:pt x="217" y="199"/>
                  </a:lnTo>
                  <a:lnTo>
                    <a:pt x="220" y="204"/>
                  </a:lnTo>
                  <a:lnTo>
                    <a:pt x="221" y="209"/>
                  </a:lnTo>
                  <a:lnTo>
                    <a:pt x="220" y="211"/>
                  </a:lnTo>
                  <a:lnTo>
                    <a:pt x="220" y="211"/>
                  </a:lnTo>
                  <a:lnTo>
                    <a:pt x="218" y="214"/>
                  </a:lnTo>
                  <a:lnTo>
                    <a:pt x="218" y="215"/>
                  </a:lnTo>
                  <a:lnTo>
                    <a:pt x="218" y="215"/>
                  </a:lnTo>
                  <a:lnTo>
                    <a:pt x="220" y="218"/>
                  </a:lnTo>
                  <a:lnTo>
                    <a:pt x="220" y="218"/>
                  </a:lnTo>
                  <a:lnTo>
                    <a:pt x="222" y="219"/>
                  </a:lnTo>
                  <a:lnTo>
                    <a:pt x="222" y="219"/>
                  </a:lnTo>
                  <a:lnTo>
                    <a:pt x="222" y="221"/>
                  </a:lnTo>
                  <a:lnTo>
                    <a:pt x="222" y="221"/>
                  </a:lnTo>
                  <a:lnTo>
                    <a:pt x="218" y="226"/>
                  </a:lnTo>
                  <a:lnTo>
                    <a:pt x="218" y="226"/>
                  </a:lnTo>
                  <a:lnTo>
                    <a:pt x="217" y="230"/>
                  </a:lnTo>
                  <a:lnTo>
                    <a:pt x="217" y="230"/>
                  </a:lnTo>
                  <a:lnTo>
                    <a:pt x="213" y="236"/>
                  </a:lnTo>
                  <a:lnTo>
                    <a:pt x="213" y="236"/>
                  </a:lnTo>
                  <a:lnTo>
                    <a:pt x="210" y="237"/>
                  </a:lnTo>
                  <a:lnTo>
                    <a:pt x="210" y="238"/>
                  </a:lnTo>
                  <a:lnTo>
                    <a:pt x="210" y="238"/>
                  </a:lnTo>
                  <a:lnTo>
                    <a:pt x="209" y="241"/>
                  </a:lnTo>
                  <a:lnTo>
                    <a:pt x="209" y="242"/>
                  </a:lnTo>
                  <a:lnTo>
                    <a:pt x="210" y="241"/>
                  </a:lnTo>
                  <a:lnTo>
                    <a:pt x="210" y="241"/>
                  </a:lnTo>
                  <a:lnTo>
                    <a:pt x="215" y="237"/>
                  </a:lnTo>
                  <a:lnTo>
                    <a:pt x="215" y="237"/>
                  </a:lnTo>
                  <a:lnTo>
                    <a:pt x="221" y="234"/>
                  </a:lnTo>
                  <a:lnTo>
                    <a:pt x="224" y="232"/>
                  </a:lnTo>
                  <a:lnTo>
                    <a:pt x="224" y="232"/>
                  </a:lnTo>
                  <a:lnTo>
                    <a:pt x="225" y="232"/>
                  </a:lnTo>
                  <a:lnTo>
                    <a:pt x="225" y="233"/>
                  </a:lnTo>
                  <a:lnTo>
                    <a:pt x="226" y="228"/>
                  </a:lnTo>
                  <a:lnTo>
                    <a:pt x="226" y="228"/>
                  </a:lnTo>
                  <a:lnTo>
                    <a:pt x="230" y="219"/>
                  </a:lnTo>
                  <a:lnTo>
                    <a:pt x="233" y="217"/>
                  </a:lnTo>
                  <a:lnTo>
                    <a:pt x="233" y="217"/>
                  </a:lnTo>
                  <a:lnTo>
                    <a:pt x="236" y="211"/>
                  </a:lnTo>
                  <a:lnTo>
                    <a:pt x="236" y="211"/>
                  </a:lnTo>
                  <a:lnTo>
                    <a:pt x="238" y="206"/>
                  </a:lnTo>
                  <a:lnTo>
                    <a:pt x="238" y="206"/>
                  </a:lnTo>
                  <a:lnTo>
                    <a:pt x="240" y="204"/>
                  </a:lnTo>
                  <a:lnTo>
                    <a:pt x="241" y="204"/>
                  </a:lnTo>
                  <a:lnTo>
                    <a:pt x="243" y="204"/>
                  </a:lnTo>
                  <a:lnTo>
                    <a:pt x="243" y="200"/>
                  </a:lnTo>
                  <a:lnTo>
                    <a:pt x="243" y="200"/>
                  </a:lnTo>
                  <a:lnTo>
                    <a:pt x="244" y="196"/>
                  </a:lnTo>
                  <a:lnTo>
                    <a:pt x="247" y="192"/>
                  </a:lnTo>
                  <a:lnTo>
                    <a:pt x="247" y="192"/>
                  </a:lnTo>
                  <a:lnTo>
                    <a:pt x="247" y="188"/>
                  </a:lnTo>
                  <a:lnTo>
                    <a:pt x="247" y="186"/>
                  </a:lnTo>
                  <a:lnTo>
                    <a:pt x="247" y="184"/>
                  </a:lnTo>
                  <a:lnTo>
                    <a:pt x="248" y="181"/>
                  </a:lnTo>
                  <a:lnTo>
                    <a:pt x="248" y="181"/>
                  </a:lnTo>
                  <a:lnTo>
                    <a:pt x="252" y="179"/>
                  </a:lnTo>
                  <a:lnTo>
                    <a:pt x="253" y="177"/>
                  </a:lnTo>
                  <a:lnTo>
                    <a:pt x="253" y="177"/>
                  </a:lnTo>
                  <a:lnTo>
                    <a:pt x="256" y="172"/>
                  </a:lnTo>
                  <a:lnTo>
                    <a:pt x="256" y="172"/>
                  </a:lnTo>
                  <a:lnTo>
                    <a:pt x="262" y="164"/>
                  </a:lnTo>
                  <a:lnTo>
                    <a:pt x="263" y="160"/>
                  </a:lnTo>
                  <a:lnTo>
                    <a:pt x="264" y="153"/>
                  </a:lnTo>
                  <a:lnTo>
                    <a:pt x="264" y="153"/>
                  </a:lnTo>
                  <a:lnTo>
                    <a:pt x="264" y="141"/>
                  </a:lnTo>
                  <a:lnTo>
                    <a:pt x="264" y="141"/>
                  </a:lnTo>
                  <a:lnTo>
                    <a:pt x="266" y="138"/>
                  </a:lnTo>
                  <a:lnTo>
                    <a:pt x="267" y="135"/>
                  </a:lnTo>
                  <a:lnTo>
                    <a:pt x="267" y="131"/>
                  </a:lnTo>
                  <a:lnTo>
                    <a:pt x="267" y="131"/>
                  </a:lnTo>
                  <a:lnTo>
                    <a:pt x="266" y="127"/>
                  </a:lnTo>
                  <a:lnTo>
                    <a:pt x="266" y="126"/>
                  </a:lnTo>
                  <a:lnTo>
                    <a:pt x="266" y="126"/>
                  </a:lnTo>
                  <a:lnTo>
                    <a:pt x="267" y="123"/>
                  </a:lnTo>
                  <a:lnTo>
                    <a:pt x="268" y="122"/>
                  </a:lnTo>
                  <a:lnTo>
                    <a:pt x="268" y="122"/>
                  </a:lnTo>
                  <a:lnTo>
                    <a:pt x="271" y="118"/>
                  </a:lnTo>
                  <a:lnTo>
                    <a:pt x="271" y="118"/>
                  </a:lnTo>
                  <a:lnTo>
                    <a:pt x="272" y="114"/>
                  </a:lnTo>
                  <a:lnTo>
                    <a:pt x="274" y="115"/>
                  </a:lnTo>
                  <a:lnTo>
                    <a:pt x="274" y="115"/>
                  </a:lnTo>
                  <a:lnTo>
                    <a:pt x="274" y="121"/>
                  </a:lnTo>
                  <a:lnTo>
                    <a:pt x="274" y="135"/>
                  </a:lnTo>
                  <a:lnTo>
                    <a:pt x="270" y="157"/>
                  </a:lnTo>
                  <a:lnTo>
                    <a:pt x="267" y="171"/>
                  </a:lnTo>
                  <a:lnTo>
                    <a:pt x="263" y="183"/>
                  </a:lnTo>
                  <a:lnTo>
                    <a:pt x="257" y="196"/>
                  </a:lnTo>
                  <a:lnTo>
                    <a:pt x="249" y="210"/>
                  </a:lnTo>
                  <a:lnTo>
                    <a:pt x="240" y="223"/>
                  </a:lnTo>
                  <a:lnTo>
                    <a:pt x="229" y="234"/>
                  </a:lnTo>
                  <a:lnTo>
                    <a:pt x="214" y="245"/>
                  </a:lnTo>
                  <a:lnTo>
                    <a:pt x="198" y="255"/>
                  </a:lnTo>
                  <a:lnTo>
                    <a:pt x="178" y="261"/>
                  </a:lnTo>
                  <a:lnTo>
                    <a:pt x="155" y="267"/>
                  </a:lnTo>
                  <a:lnTo>
                    <a:pt x="155" y="267"/>
                  </a:lnTo>
                  <a:lnTo>
                    <a:pt x="169" y="263"/>
                  </a:lnTo>
                  <a:lnTo>
                    <a:pt x="182" y="259"/>
                  </a:lnTo>
                  <a:lnTo>
                    <a:pt x="186" y="256"/>
                  </a:lnTo>
                  <a:lnTo>
                    <a:pt x="187" y="255"/>
                  </a:lnTo>
                  <a:lnTo>
                    <a:pt x="187" y="255"/>
                  </a:lnTo>
                  <a:lnTo>
                    <a:pt x="187" y="252"/>
                  </a:lnTo>
                  <a:lnTo>
                    <a:pt x="187" y="249"/>
                  </a:lnTo>
                  <a:lnTo>
                    <a:pt x="187" y="249"/>
                  </a:lnTo>
                  <a:lnTo>
                    <a:pt x="187" y="249"/>
                  </a:lnTo>
                  <a:lnTo>
                    <a:pt x="184" y="249"/>
                  </a:lnTo>
                  <a:lnTo>
                    <a:pt x="182" y="248"/>
                  </a:lnTo>
                  <a:lnTo>
                    <a:pt x="182" y="248"/>
                  </a:lnTo>
                  <a:lnTo>
                    <a:pt x="178" y="245"/>
                  </a:lnTo>
                  <a:lnTo>
                    <a:pt x="178" y="246"/>
                  </a:lnTo>
                  <a:lnTo>
                    <a:pt x="178" y="246"/>
                  </a:lnTo>
                  <a:lnTo>
                    <a:pt x="173" y="246"/>
                  </a:lnTo>
                  <a:lnTo>
                    <a:pt x="173" y="246"/>
                  </a:lnTo>
                  <a:lnTo>
                    <a:pt x="168" y="246"/>
                  </a:lnTo>
                  <a:lnTo>
                    <a:pt x="165" y="245"/>
                  </a:lnTo>
                  <a:lnTo>
                    <a:pt x="165" y="245"/>
                  </a:lnTo>
                  <a:lnTo>
                    <a:pt x="161" y="242"/>
                  </a:lnTo>
                  <a:lnTo>
                    <a:pt x="160" y="241"/>
                  </a:lnTo>
                  <a:lnTo>
                    <a:pt x="159" y="242"/>
                  </a:lnTo>
                  <a:lnTo>
                    <a:pt x="159" y="242"/>
                  </a:lnTo>
                  <a:lnTo>
                    <a:pt x="159" y="244"/>
                  </a:lnTo>
                  <a:lnTo>
                    <a:pt x="159" y="244"/>
                  </a:lnTo>
                  <a:lnTo>
                    <a:pt x="157" y="245"/>
                  </a:lnTo>
                  <a:lnTo>
                    <a:pt x="157" y="245"/>
                  </a:lnTo>
                  <a:lnTo>
                    <a:pt x="156" y="245"/>
                  </a:lnTo>
                  <a:lnTo>
                    <a:pt x="153" y="245"/>
                  </a:lnTo>
                  <a:lnTo>
                    <a:pt x="149" y="245"/>
                  </a:lnTo>
                  <a:lnTo>
                    <a:pt x="149" y="245"/>
                  </a:lnTo>
                  <a:lnTo>
                    <a:pt x="145" y="245"/>
                  </a:lnTo>
                  <a:lnTo>
                    <a:pt x="140" y="244"/>
                  </a:lnTo>
                  <a:lnTo>
                    <a:pt x="140" y="244"/>
                  </a:lnTo>
                  <a:lnTo>
                    <a:pt x="138" y="242"/>
                  </a:lnTo>
                  <a:lnTo>
                    <a:pt x="137" y="242"/>
                  </a:lnTo>
                  <a:lnTo>
                    <a:pt x="137" y="242"/>
                  </a:lnTo>
                  <a:lnTo>
                    <a:pt x="136" y="244"/>
                  </a:lnTo>
                  <a:lnTo>
                    <a:pt x="134" y="245"/>
                  </a:lnTo>
                  <a:lnTo>
                    <a:pt x="140" y="248"/>
                  </a:lnTo>
                  <a:lnTo>
                    <a:pt x="144" y="251"/>
                  </a:lnTo>
                  <a:lnTo>
                    <a:pt x="144" y="251"/>
                  </a:lnTo>
                  <a:lnTo>
                    <a:pt x="145" y="252"/>
                  </a:lnTo>
                  <a:lnTo>
                    <a:pt x="145" y="252"/>
                  </a:lnTo>
                  <a:lnTo>
                    <a:pt x="145" y="253"/>
                  </a:lnTo>
                  <a:lnTo>
                    <a:pt x="145" y="253"/>
                  </a:lnTo>
                  <a:lnTo>
                    <a:pt x="142" y="253"/>
                  </a:lnTo>
                  <a:lnTo>
                    <a:pt x="140" y="253"/>
                  </a:lnTo>
                  <a:lnTo>
                    <a:pt x="140" y="253"/>
                  </a:lnTo>
                  <a:lnTo>
                    <a:pt x="134" y="256"/>
                  </a:lnTo>
                  <a:lnTo>
                    <a:pt x="133" y="256"/>
                  </a:lnTo>
                  <a:lnTo>
                    <a:pt x="130" y="256"/>
                  </a:lnTo>
                  <a:lnTo>
                    <a:pt x="130" y="256"/>
                  </a:lnTo>
                  <a:lnTo>
                    <a:pt x="127" y="251"/>
                  </a:lnTo>
                  <a:lnTo>
                    <a:pt x="127" y="251"/>
                  </a:lnTo>
                  <a:lnTo>
                    <a:pt x="127" y="249"/>
                  </a:lnTo>
                  <a:lnTo>
                    <a:pt x="126" y="248"/>
                  </a:lnTo>
                  <a:lnTo>
                    <a:pt x="125" y="248"/>
                  </a:lnTo>
                  <a:lnTo>
                    <a:pt x="125" y="248"/>
                  </a:lnTo>
                  <a:lnTo>
                    <a:pt x="121" y="248"/>
                  </a:lnTo>
                  <a:lnTo>
                    <a:pt x="123" y="252"/>
                  </a:lnTo>
                  <a:lnTo>
                    <a:pt x="123" y="252"/>
                  </a:lnTo>
                  <a:lnTo>
                    <a:pt x="118" y="252"/>
                  </a:lnTo>
                  <a:lnTo>
                    <a:pt x="118" y="252"/>
                  </a:lnTo>
                  <a:lnTo>
                    <a:pt x="115" y="253"/>
                  </a:lnTo>
                  <a:lnTo>
                    <a:pt x="115" y="253"/>
                  </a:lnTo>
                  <a:lnTo>
                    <a:pt x="114" y="252"/>
                  </a:lnTo>
                  <a:lnTo>
                    <a:pt x="114" y="252"/>
                  </a:lnTo>
                  <a:lnTo>
                    <a:pt x="111" y="251"/>
                  </a:lnTo>
                  <a:lnTo>
                    <a:pt x="108" y="251"/>
                  </a:lnTo>
                  <a:lnTo>
                    <a:pt x="108" y="251"/>
                  </a:lnTo>
                  <a:lnTo>
                    <a:pt x="102" y="249"/>
                  </a:lnTo>
                  <a:lnTo>
                    <a:pt x="102" y="249"/>
                  </a:lnTo>
                  <a:lnTo>
                    <a:pt x="99" y="249"/>
                  </a:lnTo>
                  <a:lnTo>
                    <a:pt x="99" y="249"/>
                  </a:lnTo>
                  <a:lnTo>
                    <a:pt x="95" y="252"/>
                  </a:lnTo>
                  <a:lnTo>
                    <a:pt x="92" y="252"/>
                  </a:lnTo>
                  <a:lnTo>
                    <a:pt x="92" y="252"/>
                  </a:lnTo>
                  <a:lnTo>
                    <a:pt x="88" y="252"/>
                  </a:lnTo>
                  <a:lnTo>
                    <a:pt x="85" y="252"/>
                  </a:lnTo>
                  <a:lnTo>
                    <a:pt x="85" y="252"/>
                  </a:lnTo>
                  <a:lnTo>
                    <a:pt x="88" y="255"/>
                  </a:lnTo>
                  <a:lnTo>
                    <a:pt x="98" y="259"/>
                  </a:lnTo>
                  <a:lnTo>
                    <a:pt x="104" y="261"/>
                  </a:lnTo>
                  <a:lnTo>
                    <a:pt x="113" y="264"/>
                  </a:lnTo>
                  <a:lnTo>
                    <a:pt x="122" y="265"/>
                  </a:lnTo>
                  <a:lnTo>
                    <a:pt x="133" y="267"/>
                  </a:lnTo>
                  <a:lnTo>
                    <a:pt x="133" y="267"/>
                  </a:lnTo>
                  <a:lnTo>
                    <a:pt x="121" y="267"/>
                  </a:lnTo>
                  <a:lnTo>
                    <a:pt x="108" y="264"/>
                  </a:lnTo>
                  <a:lnTo>
                    <a:pt x="92" y="260"/>
                  </a:lnTo>
                  <a:lnTo>
                    <a:pt x="73" y="252"/>
                  </a:lnTo>
                  <a:lnTo>
                    <a:pt x="64" y="246"/>
                  </a:lnTo>
                  <a:lnTo>
                    <a:pt x="54" y="240"/>
                  </a:lnTo>
                  <a:lnTo>
                    <a:pt x="45" y="232"/>
                  </a:lnTo>
                  <a:lnTo>
                    <a:pt x="35" y="222"/>
                  </a:lnTo>
                  <a:lnTo>
                    <a:pt x="27" y="211"/>
                  </a:lnTo>
                  <a:lnTo>
                    <a:pt x="19" y="199"/>
                  </a:lnTo>
                  <a:lnTo>
                    <a:pt x="19" y="199"/>
                  </a:lnTo>
                  <a:lnTo>
                    <a:pt x="12" y="186"/>
                  </a:lnTo>
                  <a:lnTo>
                    <a:pt x="7" y="172"/>
                  </a:lnTo>
                  <a:lnTo>
                    <a:pt x="3" y="157"/>
                  </a:lnTo>
                  <a:lnTo>
                    <a:pt x="2" y="142"/>
                  </a:lnTo>
                  <a:lnTo>
                    <a:pt x="0" y="129"/>
                  </a:lnTo>
                  <a:lnTo>
                    <a:pt x="2" y="114"/>
                  </a:lnTo>
                  <a:lnTo>
                    <a:pt x="4" y="100"/>
                  </a:lnTo>
                  <a:lnTo>
                    <a:pt x="10" y="87"/>
                  </a:lnTo>
                  <a:lnTo>
                    <a:pt x="15" y="73"/>
                  </a:lnTo>
                  <a:lnTo>
                    <a:pt x="23" y="61"/>
                  </a:lnTo>
                  <a:lnTo>
                    <a:pt x="31" y="49"/>
                  </a:lnTo>
                  <a:lnTo>
                    <a:pt x="42" y="38"/>
                  </a:lnTo>
                  <a:lnTo>
                    <a:pt x="54" y="28"/>
                  </a:lnTo>
                  <a:lnTo>
                    <a:pt x="68" y="19"/>
                  </a:lnTo>
                  <a:lnTo>
                    <a:pt x="84" y="11"/>
                  </a:lnTo>
                  <a:lnTo>
                    <a:pt x="100" y="4"/>
                  </a:lnTo>
                  <a:lnTo>
                    <a:pt x="100" y="4"/>
                  </a:lnTo>
                  <a:lnTo>
                    <a:pt x="90" y="10"/>
                  </a:lnTo>
                  <a:lnTo>
                    <a:pt x="77" y="16"/>
                  </a:lnTo>
                  <a:lnTo>
                    <a:pt x="62" y="26"/>
                  </a:lnTo>
                  <a:lnTo>
                    <a:pt x="48" y="38"/>
                  </a:lnTo>
                  <a:lnTo>
                    <a:pt x="41" y="46"/>
                  </a:lnTo>
                  <a:lnTo>
                    <a:pt x="33" y="54"/>
                  </a:lnTo>
                  <a:lnTo>
                    <a:pt x="27" y="64"/>
                  </a:lnTo>
                  <a:lnTo>
                    <a:pt x="20" y="75"/>
                  </a:lnTo>
                  <a:lnTo>
                    <a:pt x="15" y="85"/>
                  </a:lnTo>
                  <a:lnTo>
                    <a:pt x="11" y="98"/>
                  </a:lnTo>
                  <a:lnTo>
                    <a:pt x="12" y="99"/>
                  </a:lnTo>
                  <a:lnTo>
                    <a:pt x="12" y="99"/>
                  </a:lnTo>
                  <a:lnTo>
                    <a:pt x="14" y="98"/>
                  </a:lnTo>
                  <a:lnTo>
                    <a:pt x="15" y="95"/>
                  </a:lnTo>
                  <a:lnTo>
                    <a:pt x="15" y="95"/>
                  </a:lnTo>
                  <a:lnTo>
                    <a:pt x="18" y="89"/>
                  </a:lnTo>
                  <a:lnTo>
                    <a:pt x="18" y="89"/>
                  </a:lnTo>
                  <a:lnTo>
                    <a:pt x="19" y="87"/>
                  </a:lnTo>
                  <a:lnTo>
                    <a:pt x="19" y="87"/>
                  </a:lnTo>
                  <a:lnTo>
                    <a:pt x="23" y="84"/>
                  </a:lnTo>
                  <a:lnTo>
                    <a:pt x="23" y="84"/>
                  </a:lnTo>
                  <a:lnTo>
                    <a:pt x="26" y="77"/>
                  </a:lnTo>
                  <a:lnTo>
                    <a:pt x="26" y="77"/>
                  </a:lnTo>
                  <a:lnTo>
                    <a:pt x="29" y="76"/>
                  </a:lnTo>
                  <a:lnTo>
                    <a:pt x="31" y="76"/>
                  </a:lnTo>
                  <a:lnTo>
                    <a:pt x="31" y="76"/>
                  </a:lnTo>
                  <a:lnTo>
                    <a:pt x="33" y="75"/>
                  </a:lnTo>
                  <a:lnTo>
                    <a:pt x="33" y="75"/>
                  </a:lnTo>
                  <a:lnTo>
                    <a:pt x="33" y="75"/>
                  </a:lnTo>
                  <a:lnTo>
                    <a:pt x="31" y="77"/>
                  </a:lnTo>
                  <a:lnTo>
                    <a:pt x="31" y="80"/>
                  </a:lnTo>
                  <a:lnTo>
                    <a:pt x="31" y="84"/>
                  </a:lnTo>
                  <a:lnTo>
                    <a:pt x="31" y="84"/>
                  </a:lnTo>
                  <a:lnTo>
                    <a:pt x="29" y="91"/>
                  </a:lnTo>
                  <a:lnTo>
                    <a:pt x="29" y="91"/>
                  </a:lnTo>
                  <a:lnTo>
                    <a:pt x="30" y="95"/>
                  </a:lnTo>
                  <a:lnTo>
                    <a:pt x="30" y="95"/>
                  </a:lnTo>
                  <a:lnTo>
                    <a:pt x="31" y="98"/>
                  </a:lnTo>
                  <a:lnTo>
                    <a:pt x="33" y="99"/>
                  </a:lnTo>
                  <a:lnTo>
                    <a:pt x="33" y="99"/>
                  </a:lnTo>
                  <a:lnTo>
                    <a:pt x="41" y="102"/>
                  </a:lnTo>
                  <a:lnTo>
                    <a:pt x="41" y="102"/>
                  </a:lnTo>
                  <a:lnTo>
                    <a:pt x="45" y="96"/>
                  </a:lnTo>
                  <a:lnTo>
                    <a:pt x="45" y="96"/>
                  </a:lnTo>
                  <a:lnTo>
                    <a:pt x="48" y="95"/>
                  </a:lnTo>
                  <a:lnTo>
                    <a:pt x="50" y="93"/>
                  </a:lnTo>
                  <a:lnTo>
                    <a:pt x="50" y="93"/>
                  </a:lnTo>
                  <a:lnTo>
                    <a:pt x="50" y="91"/>
                  </a:lnTo>
                  <a:lnTo>
                    <a:pt x="50" y="89"/>
                  </a:lnTo>
                  <a:lnTo>
                    <a:pt x="52" y="88"/>
                  </a:lnTo>
                  <a:lnTo>
                    <a:pt x="52" y="88"/>
                  </a:lnTo>
                  <a:lnTo>
                    <a:pt x="53" y="85"/>
                  </a:lnTo>
                  <a:lnTo>
                    <a:pt x="54" y="84"/>
                  </a:lnTo>
                  <a:lnTo>
                    <a:pt x="54" y="84"/>
                  </a:lnTo>
                  <a:lnTo>
                    <a:pt x="56" y="81"/>
                  </a:lnTo>
                  <a:lnTo>
                    <a:pt x="56" y="81"/>
                  </a:lnTo>
                  <a:lnTo>
                    <a:pt x="58" y="81"/>
                  </a:lnTo>
                  <a:lnTo>
                    <a:pt x="60" y="81"/>
                  </a:lnTo>
                  <a:lnTo>
                    <a:pt x="60" y="83"/>
                  </a:lnTo>
                  <a:lnTo>
                    <a:pt x="60" y="83"/>
                  </a:lnTo>
                  <a:lnTo>
                    <a:pt x="60" y="85"/>
                  </a:lnTo>
                  <a:lnTo>
                    <a:pt x="60" y="87"/>
                  </a:lnTo>
                  <a:lnTo>
                    <a:pt x="60" y="88"/>
                  </a:lnTo>
                  <a:lnTo>
                    <a:pt x="58" y="89"/>
                  </a:lnTo>
                  <a:lnTo>
                    <a:pt x="58" y="89"/>
                  </a:lnTo>
                  <a:lnTo>
                    <a:pt x="57" y="89"/>
                  </a:lnTo>
                  <a:lnTo>
                    <a:pt x="56" y="91"/>
                  </a:lnTo>
                  <a:lnTo>
                    <a:pt x="56" y="91"/>
                  </a:lnTo>
                  <a:lnTo>
                    <a:pt x="53" y="96"/>
                  </a:lnTo>
                  <a:lnTo>
                    <a:pt x="53" y="96"/>
                  </a:lnTo>
                  <a:lnTo>
                    <a:pt x="52" y="99"/>
                  </a:lnTo>
                  <a:lnTo>
                    <a:pt x="50" y="102"/>
                  </a:lnTo>
                  <a:lnTo>
                    <a:pt x="50" y="102"/>
                  </a:lnTo>
                  <a:lnTo>
                    <a:pt x="48" y="102"/>
                  </a:lnTo>
                  <a:lnTo>
                    <a:pt x="46" y="103"/>
                  </a:lnTo>
                  <a:lnTo>
                    <a:pt x="46" y="103"/>
                  </a:lnTo>
                  <a:lnTo>
                    <a:pt x="46" y="103"/>
                  </a:lnTo>
                  <a:lnTo>
                    <a:pt x="46" y="106"/>
                  </a:lnTo>
                  <a:lnTo>
                    <a:pt x="46" y="107"/>
                  </a:lnTo>
                  <a:lnTo>
                    <a:pt x="46" y="107"/>
                  </a:lnTo>
                  <a:lnTo>
                    <a:pt x="46" y="107"/>
                  </a:lnTo>
                  <a:lnTo>
                    <a:pt x="43" y="108"/>
                  </a:lnTo>
                  <a:lnTo>
                    <a:pt x="42" y="108"/>
                  </a:lnTo>
                  <a:lnTo>
                    <a:pt x="42" y="108"/>
                  </a:lnTo>
                  <a:lnTo>
                    <a:pt x="39" y="108"/>
                  </a:lnTo>
                  <a:lnTo>
                    <a:pt x="39" y="108"/>
                  </a:lnTo>
                  <a:lnTo>
                    <a:pt x="34" y="107"/>
                  </a:lnTo>
                  <a:lnTo>
                    <a:pt x="34" y="107"/>
                  </a:lnTo>
                  <a:lnTo>
                    <a:pt x="33" y="108"/>
                  </a:lnTo>
                  <a:lnTo>
                    <a:pt x="31" y="111"/>
                  </a:lnTo>
                  <a:lnTo>
                    <a:pt x="31" y="111"/>
                  </a:lnTo>
                  <a:lnTo>
                    <a:pt x="33" y="116"/>
                  </a:lnTo>
                  <a:lnTo>
                    <a:pt x="35" y="122"/>
                  </a:lnTo>
                  <a:lnTo>
                    <a:pt x="35" y="122"/>
                  </a:lnTo>
                  <a:lnTo>
                    <a:pt x="35" y="127"/>
                  </a:lnTo>
                  <a:lnTo>
                    <a:pt x="35" y="130"/>
                  </a:lnTo>
                  <a:lnTo>
                    <a:pt x="37" y="131"/>
                  </a:lnTo>
                  <a:lnTo>
                    <a:pt x="37" y="131"/>
                  </a:lnTo>
                  <a:lnTo>
                    <a:pt x="39" y="134"/>
                  </a:lnTo>
                  <a:lnTo>
                    <a:pt x="41" y="137"/>
                  </a:lnTo>
                  <a:lnTo>
                    <a:pt x="41" y="137"/>
                  </a:lnTo>
                  <a:lnTo>
                    <a:pt x="42" y="139"/>
                  </a:lnTo>
                  <a:lnTo>
                    <a:pt x="42" y="144"/>
                  </a:lnTo>
                  <a:lnTo>
                    <a:pt x="45" y="146"/>
                  </a:lnTo>
                  <a:lnTo>
                    <a:pt x="45" y="146"/>
                  </a:lnTo>
                  <a:lnTo>
                    <a:pt x="45" y="153"/>
                  </a:lnTo>
                  <a:lnTo>
                    <a:pt x="45" y="153"/>
                  </a:lnTo>
                  <a:lnTo>
                    <a:pt x="45" y="157"/>
                  </a:lnTo>
                  <a:lnTo>
                    <a:pt x="45" y="161"/>
                  </a:lnTo>
                  <a:lnTo>
                    <a:pt x="45" y="161"/>
                  </a:lnTo>
                  <a:lnTo>
                    <a:pt x="48" y="165"/>
                  </a:lnTo>
                  <a:lnTo>
                    <a:pt x="49" y="167"/>
                  </a:lnTo>
                  <a:lnTo>
                    <a:pt x="49" y="167"/>
                  </a:lnTo>
                  <a:lnTo>
                    <a:pt x="46" y="169"/>
                  </a:lnTo>
                  <a:lnTo>
                    <a:pt x="46" y="171"/>
                  </a:lnTo>
                  <a:lnTo>
                    <a:pt x="46" y="172"/>
                  </a:lnTo>
                  <a:lnTo>
                    <a:pt x="46" y="172"/>
                  </a:lnTo>
                  <a:lnTo>
                    <a:pt x="50" y="175"/>
                  </a:lnTo>
                  <a:lnTo>
                    <a:pt x="52" y="177"/>
                  </a:lnTo>
                  <a:lnTo>
                    <a:pt x="52" y="177"/>
                  </a:lnTo>
                  <a:lnTo>
                    <a:pt x="53" y="179"/>
                  </a:lnTo>
                  <a:lnTo>
                    <a:pt x="54" y="180"/>
                  </a:lnTo>
                  <a:lnTo>
                    <a:pt x="54" y="180"/>
                  </a:lnTo>
                  <a:lnTo>
                    <a:pt x="57" y="180"/>
                  </a:lnTo>
                  <a:lnTo>
                    <a:pt x="58" y="181"/>
                  </a:lnTo>
                  <a:lnTo>
                    <a:pt x="58" y="181"/>
                  </a:lnTo>
                  <a:lnTo>
                    <a:pt x="58" y="187"/>
                  </a:lnTo>
                  <a:lnTo>
                    <a:pt x="64" y="194"/>
                  </a:lnTo>
                  <a:lnTo>
                    <a:pt x="69" y="199"/>
                  </a:lnTo>
                  <a:lnTo>
                    <a:pt x="69" y="199"/>
                  </a:lnTo>
                  <a:lnTo>
                    <a:pt x="69" y="200"/>
                  </a:lnTo>
                  <a:lnTo>
                    <a:pt x="69" y="202"/>
                  </a:lnTo>
                  <a:lnTo>
                    <a:pt x="71" y="202"/>
                  </a:lnTo>
                  <a:lnTo>
                    <a:pt x="71" y="202"/>
                  </a:lnTo>
                  <a:lnTo>
                    <a:pt x="80" y="206"/>
                  </a:lnTo>
                  <a:lnTo>
                    <a:pt x="80" y="206"/>
                  </a:lnTo>
                  <a:lnTo>
                    <a:pt x="83" y="209"/>
                  </a:lnTo>
                  <a:lnTo>
                    <a:pt x="87" y="210"/>
                  </a:lnTo>
                  <a:lnTo>
                    <a:pt x="87" y="210"/>
                  </a:lnTo>
                  <a:lnTo>
                    <a:pt x="88" y="210"/>
                  </a:lnTo>
                  <a:lnTo>
                    <a:pt x="88" y="211"/>
                  </a:lnTo>
                  <a:lnTo>
                    <a:pt x="88" y="210"/>
                  </a:lnTo>
                  <a:lnTo>
                    <a:pt x="88" y="210"/>
                  </a:lnTo>
                  <a:lnTo>
                    <a:pt x="91" y="206"/>
                  </a:lnTo>
                  <a:lnTo>
                    <a:pt x="92" y="203"/>
                  </a:lnTo>
                  <a:lnTo>
                    <a:pt x="92" y="203"/>
                  </a:lnTo>
                  <a:lnTo>
                    <a:pt x="94" y="199"/>
                  </a:lnTo>
                  <a:lnTo>
                    <a:pt x="94" y="198"/>
                  </a:lnTo>
                  <a:lnTo>
                    <a:pt x="94" y="198"/>
                  </a:lnTo>
                  <a:lnTo>
                    <a:pt x="94" y="194"/>
                  </a:lnTo>
                  <a:lnTo>
                    <a:pt x="94" y="194"/>
                  </a:lnTo>
                  <a:lnTo>
                    <a:pt x="94" y="191"/>
                  </a:lnTo>
                  <a:lnTo>
                    <a:pt x="95" y="188"/>
                  </a:lnTo>
                  <a:lnTo>
                    <a:pt x="95" y="188"/>
                  </a:lnTo>
                  <a:lnTo>
                    <a:pt x="96" y="186"/>
                  </a:lnTo>
                  <a:lnTo>
                    <a:pt x="99" y="183"/>
                  </a:lnTo>
                  <a:lnTo>
                    <a:pt x="99" y="183"/>
                  </a:lnTo>
                  <a:lnTo>
                    <a:pt x="100" y="183"/>
                  </a:lnTo>
                  <a:lnTo>
                    <a:pt x="102" y="181"/>
                  </a:lnTo>
                  <a:lnTo>
                    <a:pt x="102" y="181"/>
                  </a:lnTo>
                  <a:lnTo>
                    <a:pt x="102" y="179"/>
                  </a:lnTo>
                  <a:lnTo>
                    <a:pt x="102" y="179"/>
                  </a:lnTo>
                  <a:lnTo>
                    <a:pt x="100" y="177"/>
                  </a:lnTo>
                  <a:lnTo>
                    <a:pt x="100" y="175"/>
                  </a:lnTo>
                  <a:lnTo>
                    <a:pt x="100" y="175"/>
                  </a:lnTo>
                  <a:lnTo>
                    <a:pt x="99" y="171"/>
                  </a:lnTo>
                  <a:lnTo>
                    <a:pt x="98" y="169"/>
                  </a:lnTo>
                  <a:lnTo>
                    <a:pt x="98" y="169"/>
                  </a:lnTo>
                  <a:lnTo>
                    <a:pt x="95" y="167"/>
                  </a:lnTo>
                  <a:lnTo>
                    <a:pt x="94" y="165"/>
                  </a:lnTo>
                  <a:lnTo>
                    <a:pt x="94" y="164"/>
                  </a:lnTo>
                  <a:lnTo>
                    <a:pt x="94" y="164"/>
                  </a:lnTo>
                  <a:lnTo>
                    <a:pt x="95" y="158"/>
                  </a:lnTo>
                  <a:lnTo>
                    <a:pt x="95" y="158"/>
                  </a:lnTo>
                  <a:lnTo>
                    <a:pt x="98" y="154"/>
                  </a:lnTo>
                  <a:lnTo>
                    <a:pt x="98" y="154"/>
                  </a:lnTo>
                  <a:lnTo>
                    <a:pt x="100" y="150"/>
                  </a:lnTo>
                  <a:lnTo>
                    <a:pt x="100" y="150"/>
                  </a:lnTo>
                  <a:lnTo>
                    <a:pt x="103" y="146"/>
                  </a:lnTo>
                  <a:lnTo>
                    <a:pt x="103" y="146"/>
                  </a:lnTo>
                  <a:lnTo>
                    <a:pt x="104" y="137"/>
                  </a:lnTo>
                  <a:lnTo>
                    <a:pt x="104" y="137"/>
                  </a:lnTo>
                  <a:lnTo>
                    <a:pt x="104" y="137"/>
                  </a:lnTo>
                  <a:lnTo>
                    <a:pt x="104" y="137"/>
                  </a:lnTo>
                  <a:lnTo>
                    <a:pt x="104" y="134"/>
                  </a:lnTo>
                  <a:lnTo>
                    <a:pt x="104" y="134"/>
                  </a:lnTo>
                  <a:lnTo>
                    <a:pt x="103" y="129"/>
                  </a:lnTo>
                  <a:lnTo>
                    <a:pt x="103" y="129"/>
                  </a:lnTo>
                  <a:lnTo>
                    <a:pt x="106" y="126"/>
                  </a:lnTo>
                  <a:lnTo>
                    <a:pt x="110" y="125"/>
                  </a:lnTo>
                  <a:lnTo>
                    <a:pt x="110" y="125"/>
                  </a:lnTo>
                  <a:lnTo>
                    <a:pt x="111" y="126"/>
                  </a:lnTo>
                  <a:lnTo>
                    <a:pt x="113" y="127"/>
                  </a:lnTo>
                  <a:lnTo>
                    <a:pt x="114" y="126"/>
                  </a:lnTo>
                  <a:lnTo>
                    <a:pt x="114" y="126"/>
                  </a:lnTo>
                  <a:lnTo>
                    <a:pt x="115" y="123"/>
                  </a:lnTo>
                  <a:lnTo>
                    <a:pt x="117" y="122"/>
                  </a:lnTo>
                  <a:lnTo>
                    <a:pt x="117" y="122"/>
                  </a:lnTo>
                  <a:lnTo>
                    <a:pt x="119" y="121"/>
                  </a:lnTo>
                  <a:lnTo>
                    <a:pt x="121" y="122"/>
                  </a:lnTo>
                  <a:lnTo>
                    <a:pt x="121" y="122"/>
                  </a:lnTo>
                  <a:lnTo>
                    <a:pt x="125" y="123"/>
                  </a:lnTo>
                  <a:lnTo>
                    <a:pt x="129" y="125"/>
                  </a:lnTo>
                  <a:lnTo>
                    <a:pt x="129" y="125"/>
                  </a:lnTo>
                  <a:lnTo>
                    <a:pt x="133" y="126"/>
                  </a:lnTo>
                  <a:lnTo>
                    <a:pt x="137" y="126"/>
                  </a:lnTo>
                  <a:lnTo>
                    <a:pt x="137" y="126"/>
                  </a:lnTo>
                  <a:lnTo>
                    <a:pt x="142" y="126"/>
                  </a:lnTo>
                  <a:lnTo>
                    <a:pt x="145" y="126"/>
                  </a:lnTo>
                  <a:lnTo>
                    <a:pt x="148" y="125"/>
                  </a:lnTo>
                  <a:lnTo>
                    <a:pt x="148" y="125"/>
                  </a:lnTo>
                  <a:lnTo>
                    <a:pt x="150" y="125"/>
                  </a:lnTo>
                  <a:lnTo>
                    <a:pt x="152" y="125"/>
                  </a:lnTo>
                  <a:lnTo>
                    <a:pt x="152" y="123"/>
                  </a:lnTo>
                  <a:lnTo>
                    <a:pt x="152" y="123"/>
                  </a:lnTo>
                  <a:lnTo>
                    <a:pt x="153" y="121"/>
                  </a:lnTo>
                  <a:lnTo>
                    <a:pt x="155" y="118"/>
                  </a:lnTo>
                  <a:lnTo>
                    <a:pt x="155" y="118"/>
                  </a:lnTo>
                  <a:lnTo>
                    <a:pt x="157" y="118"/>
                  </a:lnTo>
                  <a:lnTo>
                    <a:pt x="159" y="115"/>
                  </a:lnTo>
                  <a:lnTo>
                    <a:pt x="159" y="115"/>
                  </a:lnTo>
                  <a:lnTo>
                    <a:pt x="159" y="112"/>
                  </a:lnTo>
                  <a:lnTo>
                    <a:pt x="160" y="111"/>
                  </a:lnTo>
                  <a:lnTo>
                    <a:pt x="160" y="111"/>
                  </a:lnTo>
                  <a:lnTo>
                    <a:pt x="161" y="108"/>
                  </a:lnTo>
                  <a:lnTo>
                    <a:pt x="161" y="108"/>
                  </a:lnTo>
                  <a:lnTo>
                    <a:pt x="164" y="106"/>
                  </a:lnTo>
                  <a:lnTo>
                    <a:pt x="165" y="106"/>
                  </a:lnTo>
                  <a:lnTo>
                    <a:pt x="165" y="106"/>
                  </a:lnTo>
                  <a:lnTo>
                    <a:pt x="165" y="104"/>
                  </a:lnTo>
                  <a:lnTo>
                    <a:pt x="165" y="104"/>
                  </a:lnTo>
                  <a:lnTo>
                    <a:pt x="164" y="102"/>
                  </a:lnTo>
                  <a:lnTo>
                    <a:pt x="163" y="99"/>
                  </a:lnTo>
                  <a:lnTo>
                    <a:pt x="163" y="99"/>
                  </a:lnTo>
                  <a:lnTo>
                    <a:pt x="163" y="98"/>
                  </a:lnTo>
                  <a:lnTo>
                    <a:pt x="161" y="98"/>
                  </a:lnTo>
                  <a:lnTo>
                    <a:pt x="160" y="96"/>
                  </a:lnTo>
                  <a:lnTo>
                    <a:pt x="161" y="93"/>
                  </a:lnTo>
                  <a:lnTo>
                    <a:pt x="161" y="93"/>
                  </a:lnTo>
                  <a:lnTo>
                    <a:pt x="164" y="87"/>
                  </a:lnTo>
                  <a:lnTo>
                    <a:pt x="164" y="84"/>
                  </a:lnTo>
                  <a:lnTo>
                    <a:pt x="161" y="81"/>
                  </a:lnTo>
                  <a:lnTo>
                    <a:pt x="161" y="81"/>
                  </a:lnTo>
                  <a:lnTo>
                    <a:pt x="160" y="77"/>
                  </a:lnTo>
                  <a:lnTo>
                    <a:pt x="157" y="76"/>
                  </a:lnTo>
                  <a:lnTo>
                    <a:pt x="155" y="73"/>
                  </a:lnTo>
                  <a:lnTo>
                    <a:pt x="155" y="73"/>
                  </a:lnTo>
                  <a:lnTo>
                    <a:pt x="153" y="70"/>
                  </a:lnTo>
                  <a:lnTo>
                    <a:pt x="150" y="68"/>
                  </a:lnTo>
                  <a:lnTo>
                    <a:pt x="150" y="68"/>
                  </a:lnTo>
                  <a:lnTo>
                    <a:pt x="149" y="66"/>
                  </a:lnTo>
                  <a:lnTo>
                    <a:pt x="148" y="66"/>
                  </a:lnTo>
                  <a:lnTo>
                    <a:pt x="148" y="66"/>
                  </a:lnTo>
                  <a:lnTo>
                    <a:pt x="144" y="65"/>
                  </a:lnTo>
                  <a:lnTo>
                    <a:pt x="140" y="62"/>
                  </a:lnTo>
                  <a:lnTo>
                    <a:pt x="140" y="62"/>
                  </a:lnTo>
                  <a:lnTo>
                    <a:pt x="137" y="60"/>
                  </a:lnTo>
                  <a:lnTo>
                    <a:pt x="134" y="58"/>
                  </a:lnTo>
                  <a:lnTo>
                    <a:pt x="134" y="58"/>
                  </a:lnTo>
                  <a:lnTo>
                    <a:pt x="130" y="57"/>
                  </a:lnTo>
                  <a:lnTo>
                    <a:pt x="130" y="57"/>
                  </a:lnTo>
                  <a:lnTo>
                    <a:pt x="125" y="57"/>
                  </a:lnTo>
                  <a:lnTo>
                    <a:pt x="125" y="57"/>
                  </a:lnTo>
                  <a:lnTo>
                    <a:pt x="122" y="57"/>
                  </a:lnTo>
                  <a:lnTo>
                    <a:pt x="122" y="57"/>
                  </a:lnTo>
                  <a:lnTo>
                    <a:pt x="117" y="56"/>
                  </a:lnTo>
                  <a:lnTo>
                    <a:pt x="117" y="56"/>
                  </a:lnTo>
                  <a:lnTo>
                    <a:pt x="114" y="56"/>
                  </a:lnTo>
                  <a:lnTo>
                    <a:pt x="114" y="56"/>
                  </a:lnTo>
                  <a:lnTo>
                    <a:pt x="113" y="56"/>
                  </a:lnTo>
                  <a:lnTo>
                    <a:pt x="111" y="54"/>
                  </a:lnTo>
                  <a:lnTo>
                    <a:pt x="111" y="57"/>
                  </a:lnTo>
                  <a:lnTo>
                    <a:pt x="111" y="57"/>
                  </a:lnTo>
                  <a:lnTo>
                    <a:pt x="111" y="61"/>
                  </a:lnTo>
                  <a:lnTo>
                    <a:pt x="111" y="62"/>
                  </a:lnTo>
                  <a:lnTo>
                    <a:pt x="110" y="64"/>
                  </a:lnTo>
                  <a:lnTo>
                    <a:pt x="110" y="64"/>
                  </a:lnTo>
                  <a:lnTo>
                    <a:pt x="106" y="64"/>
                  </a:lnTo>
                  <a:lnTo>
                    <a:pt x="106" y="64"/>
                  </a:lnTo>
                  <a:lnTo>
                    <a:pt x="103" y="64"/>
                  </a:lnTo>
                  <a:lnTo>
                    <a:pt x="100" y="65"/>
                  </a:lnTo>
                  <a:lnTo>
                    <a:pt x="100" y="65"/>
                  </a:lnTo>
                  <a:lnTo>
                    <a:pt x="99" y="66"/>
                  </a:lnTo>
                  <a:lnTo>
                    <a:pt x="95" y="68"/>
                  </a:lnTo>
                  <a:lnTo>
                    <a:pt x="95" y="68"/>
                  </a:lnTo>
                  <a:lnTo>
                    <a:pt x="95" y="68"/>
                  </a:lnTo>
                  <a:lnTo>
                    <a:pt x="95" y="69"/>
                  </a:lnTo>
                  <a:lnTo>
                    <a:pt x="92" y="68"/>
                  </a:lnTo>
                  <a:lnTo>
                    <a:pt x="92" y="68"/>
                  </a:lnTo>
                  <a:lnTo>
                    <a:pt x="91" y="65"/>
                  </a:lnTo>
                  <a:lnTo>
                    <a:pt x="92" y="64"/>
                  </a:lnTo>
                  <a:lnTo>
                    <a:pt x="91" y="64"/>
                  </a:lnTo>
                  <a:lnTo>
                    <a:pt x="88" y="64"/>
                  </a:lnTo>
                  <a:lnTo>
                    <a:pt x="88" y="64"/>
                  </a:lnTo>
                  <a:lnTo>
                    <a:pt x="81" y="65"/>
                  </a:lnTo>
                  <a:lnTo>
                    <a:pt x="79" y="65"/>
                  </a:lnTo>
                  <a:lnTo>
                    <a:pt x="79" y="65"/>
                  </a:lnTo>
                  <a:lnTo>
                    <a:pt x="77" y="65"/>
                  </a:lnTo>
                  <a:lnTo>
                    <a:pt x="75" y="64"/>
                  </a:lnTo>
                  <a:lnTo>
                    <a:pt x="75" y="64"/>
                  </a:lnTo>
                  <a:lnTo>
                    <a:pt x="71" y="62"/>
                  </a:lnTo>
                  <a:lnTo>
                    <a:pt x="69" y="64"/>
                  </a:lnTo>
                  <a:lnTo>
                    <a:pt x="69" y="64"/>
                  </a:lnTo>
                  <a:lnTo>
                    <a:pt x="68" y="65"/>
                  </a:lnTo>
                  <a:lnTo>
                    <a:pt x="68" y="65"/>
                  </a:lnTo>
                  <a:lnTo>
                    <a:pt x="67" y="64"/>
                  </a:lnTo>
                  <a:lnTo>
                    <a:pt x="67" y="64"/>
                  </a:lnTo>
                  <a:lnTo>
                    <a:pt x="65" y="61"/>
                  </a:lnTo>
                  <a:lnTo>
                    <a:pt x="67" y="60"/>
                  </a:lnTo>
                  <a:lnTo>
                    <a:pt x="67" y="60"/>
                  </a:lnTo>
                  <a:lnTo>
                    <a:pt x="71" y="60"/>
                  </a:lnTo>
                  <a:lnTo>
                    <a:pt x="72" y="60"/>
                  </a:lnTo>
                  <a:lnTo>
                    <a:pt x="73" y="58"/>
                  </a:lnTo>
                  <a:lnTo>
                    <a:pt x="73" y="58"/>
                  </a:lnTo>
                  <a:lnTo>
                    <a:pt x="72" y="57"/>
                  </a:lnTo>
                  <a:lnTo>
                    <a:pt x="72" y="56"/>
                  </a:lnTo>
                  <a:lnTo>
                    <a:pt x="73" y="56"/>
                  </a:lnTo>
                  <a:lnTo>
                    <a:pt x="73" y="56"/>
                  </a:lnTo>
                  <a:lnTo>
                    <a:pt x="79" y="54"/>
                  </a:lnTo>
                  <a:lnTo>
                    <a:pt x="79" y="54"/>
                  </a:lnTo>
                  <a:lnTo>
                    <a:pt x="81" y="54"/>
                  </a:lnTo>
                  <a:lnTo>
                    <a:pt x="83" y="54"/>
                  </a:lnTo>
                  <a:lnTo>
                    <a:pt x="85" y="54"/>
                  </a:lnTo>
                  <a:lnTo>
                    <a:pt x="85" y="54"/>
                  </a:lnTo>
                  <a:lnTo>
                    <a:pt x="85" y="54"/>
                  </a:lnTo>
                  <a:lnTo>
                    <a:pt x="87" y="53"/>
                  </a:lnTo>
                  <a:lnTo>
                    <a:pt x="88" y="53"/>
                  </a:lnTo>
                  <a:lnTo>
                    <a:pt x="87" y="51"/>
                  </a:lnTo>
                  <a:lnTo>
                    <a:pt x="87" y="51"/>
                  </a:lnTo>
                  <a:lnTo>
                    <a:pt x="84" y="47"/>
                  </a:lnTo>
                  <a:lnTo>
                    <a:pt x="83" y="46"/>
                  </a:lnTo>
                  <a:lnTo>
                    <a:pt x="81" y="45"/>
                  </a:lnTo>
                  <a:lnTo>
                    <a:pt x="80" y="45"/>
                  </a:lnTo>
                  <a:lnTo>
                    <a:pt x="80" y="45"/>
                  </a:lnTo>
                  <a:lnTo>
                    <a:pt x="79" y="46"/>
                  </a:lnTo>
                  <a:lnTo>
                    <a:pt x="77" y="47"/>
                  </a:lnTo>
                  <a:lnTo>
                    <a:pt x="77" y="47"/>
                  </a:lnTo>
                  <a:lnTo>
                    <a:pt x="76" y="47"/>
                  </a:lnTo>
                  <a:lnTo>
                    <a:pt x="76" y="47"/>
                  </a:lnTo>
                  <a:lnTo>
                    <a:pt x="72" y="45"/>
                  </a:lnTo>
                  <a:lnTo>
                    <a:pt x="72" y="43"/>
                  </a:lnTo>
                  <a:lnTo>
                    <a:pt x="73" y="42"/>
                  </a:lnTo>
                  <a:lnTo>
                    <a:pt x="73" y="42"/>
                  </a:lnTo>
                  <a:lnTo>
                    <a:pt x="76" y="39"/>
                  </a:lnTo>
                  <a:lnTo>
                    <a:pt x="79" y="38"/>
                  </a:lnTo>
                  <a:lnTo>
                    <a:pt x="79" y="38"/>
                  </a:lnTo>
                  <a:lnTo>
                    <a:pt x="80" y="38"/>
                  </a:lnTo>
                  <a:lnTo>
                    <a:pt x="81" y="38"/>
                  </a:lnTo>
                  <a:lnTo>
                    <a:pt x="84" y="41"/>
                  </a:lnTo>
                  <a:lnTo>
                    <a:pt x="87" y="43"/>
                  </a:lnTo>
                  <a:lnTo>
                    <a:pt x="88" y="43"/>
                  </a:lnTo>
                  <a:lnTo>
                    <a:pt x="88" y="43"/>
                  </a:lnTo>
                  <a:lnTo>
                    <a:pt x="91" y="42"/>
                  </a:lnTo>
                  <a:lnTo>
                    <a:pt x="92" y="42"/>
                  </a:lnTo>
                  <a:lnTo>
                    <a:pt x="92" y="42"/>
                  </a:lnTo>
                  <a:lnTo>
                    <a:pt x="94" y="45"/>
                  </a:lnTo>
                  <a:lnTo>
                    <a:pt x="94" y="49"/>
                  </a:lnTo>
                  <a:lnTo>
                    <a:pt x="94" y="49"/>
                  </a:lnTo>
                  <a:lnTo>
                    <a:pt x="94" y="51"/>
                  </a:lnTo>
                  <a:lnTo>
                    <a:pt x="96" y="50"/>
                  </a:lnTo>
                  <a:lnTo>
                    <a:pt x="96" y="50"/>
                  </a:lnTo>
                  <a:lnTo>
                    <a:pt x="98" y="49"/>
                  </a:lnTo>
                  <a:lnTo>
                    <a:pt x="96" y="49"/>
                  </a:lnTo>
                  <a:lnTo>
                    <a:pt x="96" y="47"/>
                  </a:lnTo>
                  <a:lnTo>
                    <a:pt x="100" y="46"/>
                  </a:lnTo>
                  <a:lnTo>
                    <a:pt x="100" y="46"/>
                  </a:lnTo>
                  <a:lnTo>
                    <a:pt x="107" y="45"/>
                  </a:lnTo>
                  <a:lnTo>
                    <a:pt x="110" y="43"/>
                  </a:lnTo>
                  <a:lnTo>
                    <a:pt x="113" y="43"/>
                  </a:lnTo>
                  <a:lnTo>
                    <a:pt x="114" y="45"/>
                  </a:lnTo>
                  <a:lnTo>
                    <a:pt x="114" y="45"/>
                  </a:lnTo>
                  <a:lnTo>
                    <a:pt x="117" y="46"/>
                  </a:lnTo>
                  <a:lnTo>
                    <a:pt x="118" y="46"/>
                  </a:lnTo>
                  <a:lnTo>
                    <a:pt x="118" y="46"/>
                  </a:lnTo>
                  <a:lnTo>
                    <a:pt x="118" y="47"/>
                  </a:lnTo>
                  <a:lnTo>
                    <a:pt x="118" y="49"/>
                  </a:lnTo>
                  <a:lnTo>
                    <a:pt x="119" y="47"/>
                  </a:lnTo>
                  <a:lnTo>
                    <a:pt x="119" y="47"/>
                  </a:lnTo>
                  <a:lnTo>
                    <a:pt x="122" y="46"/>
                  </a:lnTo>
                  <a:lnTo>
                    <a:pt x="125" y="47"/>
                  </a:lnTo>
                  <a:lnTo>
                    <a:pt x="127" y="49"/>
                  </a:lnTo>
                  <a:lnTo>
                    <a:pt x="127" y="49"/>
                  </a:lnTo>
                  <a:lnTo>
                    <a:pt x="127" y="49"/>
                  </a:lnTo>
                  <a:lnTo>
                    <a:pt x="130" y="49"/>
                  </a:lnTo>
                  <a:lnTo>
                    <a:pt x="130" y="49"/>
                  </a:lnTo>
                  <a:lnTo>
                    <a:pt x="133" y="51"/>
                  </a:lnTo>
                  <a:lnTo>
                    <a:pt x="137" y="51"/>
                  </a:lnTo>
                  <a:lnTo>
                    <a:pt x="137" y="51"/>
                  </a:lnTo>
                  <a:lnTo>
                    <a:pt x="140" y="50"/>
                  </a:lnTo>
                  <a:lnTo>
                    <a:pt x="140" y="50"/>
                  </a:lnTo>
                  <a:lnTo>
                    <a:pt x="138" y="47"/>
                  </a:lnTo>
                  <a:lnTo>
                    <a:pt x="138" y="47"/>
                  </a:lnTo>
                  <a:lnTo>
                    <a:pt x="137" y="45"/>
                  </a:lnTo>
                  <a:lnTo>
                    <a:pt x="133" y="43"/>
                  </a:lnTo>
                  <a:lnTo>
                    <a:pt x="133" y="43"/>
                  </a:lnTo>
                  <a:lnTo>
                    <a:pt x="125" y="41"/>
                  </a:lnTo>
                  <a:lnTo>
                    <a:pt x="123" y="39"/>
                  </a:lnTo>
                  <a:lnTo>
                    <a:pt x="126" y="39"/>
                  </a:lnTo>
                  <a:lnTo>
                    <a:pt x="126" y="39"/>
                  </a:lnTo>
                  <a:lnTo>
                    <a:pt x="129" y="38"/>
                  </a:lnTo>
                  <a:lnTo>
                    <a:pt x="127" y="37"/>
                  </a:lnTo>
                  <a:lnTo>
                    <a:pt x="127" y="35"/>
                  </a:lnTo>
                  <a:lnTo>
                    <a:pt x="132" y="33"/>
                  </a:lnTo>
                  <a:lnTo>
                    <a:pt x="132" y="33"/>
                  </a:lnTo>
                  <a:lnTo>
                    <a:pt x="137" y="31"/>
                  </a:lnTo>
                  <a:lnTo>
                    <a:pt x="140" y="31"/>
                  </a:lnTo>
                  <a:lnTo>
                    <a:pt x="141" y="31"/>
                  </a:lnTo>
                  <a:lnTo>
                    <a:pt x="141" y="28"/>
                  </a:lnTo>
                  <a:lnTo>
                    <a:pt x="141" y="28"/>
                  </a:lnTo>
                  <a:lnTo>
                    <a:pt x="141" y="23"/>
                  </a:lnTo>
                  <a:lnTo>
                    <a:pt x="142" y="23"/>
                  </a:lnTo>
                  <a:lnTo>
                    <a:pt x="144" y="23"/>
                  </a:lnTo>
                  <a:lnTo>
                    <a:pt x="144" y="23"/>
                  </a:lnTo>
                  <a:lnTo>
                    <a:pt x="153" y="24"/>
                  </a:lnTo>
                  <a:lnTo>
                    <a:pt x="153" y="24"/>
                  </a:lnTo>
                  <a:lnTo>
                    <a:pt x="155" y="24"/>
                  </a:lnTo>
                  <a:lnTo>
                    <a:pt x="155" y="26"/>
                  </a:lnTo>
                  <a:lnTo>
                    <a:pt x="157" y="24"/>
                  </a:lnTo>
                  <a:lnTo>
                    <a:pt x="157" y="24"/>
                  </a:lnTo>
                  <a:lnTo>
                    <a:pt x="160" y="23"/>
                  </a:lnTo>
                  <a:lnTo>
                    <a:pt x="161" y="23"/>
                  </a:lnTo>
                  <a:lnTo>
                    <a:pt x="161" y="23"/>
                  </a:lnTo>
                  <a:lnTo>
                    <a:pt x="161" y="22"/>
                  </a:lnTo>
                  <a:lnTo>
                    <a:pt x="161" y="22"/>
                  </a:lnTo>
                  <a:lnTo>
                    <a:pt x="159" y="18"/>
                  </a:lnTo>
                  <a:lnTo>
                    <a:pt x="156" y="15"/>
                  </a:lnTo>
                  <a:lnTo>
                    <a:pt x="156" y="15"/>
                  </a:lnTo>
                  <a:lnTo>
                    <a:pt x="155" y="12"/>
                  </a:lnTo>
                  <a:lnTo>
                    <a:pt x="153" y="10"/>
                  </a:lnTo>
                  <a:lnTo>
                    <a:pt x="152" y="7"/>
                  </a:lnTo>
                  <a:lnTo>
                    <a:pt x="150" y="7"/>
                  </a:lnTo>
                  <a:lnTo>
                    <a:pt x="148" y="8"/>
                  </a:lnTo>
                  <a:lnTo>
                    <a:pt x="148" y="8"/>
                  </a:lnTo>
                  <a:lnTo>
                    <a:pt x="144" y="10"/>
                  </a:lnTo>
                  <a:lnTo>
                    <a:pt x="140" y="11"/>
                  </a:lnTo>
                  <a:lnTo>
                    <a:pt x="140" y="11"/>
                  </a:lnTo>
                  <a:lnTo>
                    <a:pt x="134" y="10"/>
                  </a:lnTo>
                  <a:lnTo>
                    <a:pt x="132" y="8"/>
                  </a:lnTo>
                  <a:lnTo>
                    <a:pt x="132" y="8"/>
                  </a:lnTo>
                  <a:lnTo>
                    <a:pt x="136" y="7"/>
                  </a:lnTo>
                  <a:lnTo>
                    <a:pt x="138" y="5"/>
                  </a:lnTo>
                  <a:lnTo>
                    <a:pt x="138" y="5"/>
                  </a:lnTo>
                  <a:lnTo>
                    <a:pt x="138" y="5"/>
                  </a:lnTo>
                  <a:lnTo>
                    <a:pt x="140" y="4"/>
                  </a:lnTo>
                  <a:lnTo>
                    <a:pt x="140" y="4"/>
                  </a:lnTo>
                  <a:lnTo>
                    <a:pt x="137" y="1"/>
                  </a:lnTo>
                  <a:lnTo>
                    <a:pt x="140" y="0"/>
                  </a:lnTo>
                  <a:lnTo>
                    <a:pt x="140" y="0"/>
                  </a:lnTo>
                  <a:lnTo>
                    <a:pt x="149" y="0"/>
                  </a:lnTo>
                  <a:lnTo>
                    <a:pt x="161" y="1"/>
                  </a:lnTo>
                  <a:lnTo>
                    <a:pt x="16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43" name="Freeform 16"/>
          <p:cNvSpPr>
            <a:spLocks/>
          </p:cNvSpPr>
          <p:nvPr/>
        </p:nvSpPr>
        <p:spPr bwMode="auto">
          <a:xfrm>
            <a:off x="3253579" y="3825283"/>
            <a:ext cx="704156" cy="704156"/>
          </a:xfrm>
          <a:custGeom>
            <a:avLst/>
            <a:gdLst>
              <a:gd name="T0" fmla="*/ 195 w 199"/>
              <a:gd name="T1" fmla="*/ 8 h 203"/>
              <a:gd name="T2" fmla="*/ 154 w 199"/>
              <a:gd name="T3" fmla="*/ 19 h 203"/>
              <a:gd name="T4" fmla="*/ 144 w 199"/>
              <a:gd name="T5" fmla="*/ 28 h 203"/>
              <a:gd name="T6" fmla="*/ 28 w 199"/>
              <a:gd name="T7" fmla="*/ 19 h 203"/>
              <a:gd name="T8" fmla="*/ 7 w 199"/>
              <a:gd name="T9" fmla="*/ 23 h 203"/>
              <a:gd name="T10" fmla="*/ 0 w 199"/>
              <a:gd name="T11" fmla="*/ 30 h 203"/>
              <a:gd name="T12" fmla="*/ 107 w 199"/>
              <a:gd name="T13" fmla="*/ 69 h 203"/>
              <a:gd name="T14" fmla="*/ 63 w 199"/>
              <a:gd name="T15" fmla="*/ 120 h 203"/>
              <a:gd name="T16" fmla="*/ 24 w 199"/>
              <a:gd name="T17" fmla="*/ 118 h 203"/>
              <a:gd name="T18" fmla="*/ 10 w 199"/>
              <a:gd name="T19" fmla="*/ 132 h 203"/>
              <a:gd name="T20" fmla="*/ 58 w 199"/>
              <a:gd name="T21" fmla="*/ 142 h 203"/>
              <a:gd name="T22" fmla="*/ 70 w 199"/>
              <a:gd name="T23" fmla="*/ 193 h 203"/>
              <a:gd name="T24" fmla="*/ 85 w 199"/>
              <a:gd name="T25" fmla="*/ 178 h 203"/>
              <a:gd name="T26" fmla="*/ 82 w 199"/>
              <a:gd name="T27" fmla="*/ 139 h 203"/>
              <a:gd name="T28" fmla="*/ 133 w 199"/>
              <a:gd name="T29" fmla="*/ 96 h 203"/>
              <a:gd name="T30" fmla="*/ 172 w 199"/>
              <a:gd name="T31" fmla="*/ 203 h 203"/>
              <a:gd name="T32" fmla="*/ 180 w 199"/>
              <a:gd name="T33" fmla="*/ 195 h 203"/>
              <a:gd name="T34" fmla="*/ 184 w 199"/>
              <a:gd name="T35" fmla="*/ 175 h 203"/>
              <a:gd name="T36" fmla="*/ 175 w 199"/>
              <a:gd name="T37" fmla="*/ 58 h 203"/>
              <a:gd name="T38" fmla="*/ 183 w 199"/>
              <a:gd name="T39" fmla="*/ 48 h 203"/>
              <a:gd name="T40" fmla="*/ 188 w 199"/>
              <a:gd name="T41" fmla="*/ 42 h 203"/>
              <a:gd name="T42" fmla="*/ 194 w 199"/>
              <a:gd name="T43" fmla="*/ 33 h 203"/>
              <a:gd name="T44" fmla="*/ 198 w 199"/>
              <a:gd name="T45" fmla="*/ 20 h 203"/>
              <a:gd name="T46" fmla="*/ 195 w 199"/>
              <a:gd name="T47" fmla="*/ 8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199" h="203">
                <a:moveTo>
                  <a:pt x="195" y="8"/>
                </a:moveTo>
                <a:cubicBezTo>
                  <a:pt x="187" y="0"/>
                  <a:pt x="173" y="4"/>
                  <a:pt x="154" y="19"/>
                </a:cubicBezTo>
                <a:cubicBezTo>
                  <a:pt x="144" y="28"/>
                  <a:pt x="144" y="28"/>
                  <a:pt x="144" y="28"/>
                </a:cubicBezTo>
                <a:cubicBezTo>
                  <a:pt x="28" y="19"/>
                  <a:pt x="28" y="19"/>
                  <a:pt x="28" y="19"/>
                </a:cubicBezTo>
                <a:cubicBezTo>
                  <a:pt x="18" y="18"/>
                  <a:pt x="11" y="19"/>
                  <a:pt x="7" y="23"/>
                </a:cubicBezTo>
                <a:cubicBezTo>
                  <a:pt x="0" y="30"/>
                  <a:pt x="0" y="30"/>
                  <a:pt x="0" y="30"/>
                </a:cubicBezTo>
                <a:cubicBezTo>
                  <a:pt x="107" y="69"/>
                  <a:pt x="107" y="69"/>
                  <a:pt x="107" y="69"/>
                </a:cubicBezTo>
                <a:cubicBezTo>
                  <a:pt x="63" y="120"/>
                  <a:pt x="63" y="120"/>
                  <a:pt x="63" y="120"/>
                </a:cubicBezTo>
                <a:cubicBezTo>
                  <a:pt x="24" y="118"/>
                  <a:pt x="24" y="118"/>
                  <a:pt x="24" y="118"/>
                </a:cubicBezTo>
                <a:cubicBezTo>
                  <a:pt x="10" y="132"/>
                  <a:pt x="10" y="132"/>
                  <a:pt x="10" y="132"/>
                </a:cubicBezTo>
                <a:cubicBezTo>
                  <a:pt x="58" y="142"/>
                  <a:pt x="58" y="142"/>
                  <a:pt x="58" y="142"/>
                </a:cubicBezTo>
                <a:cubicBezTo>
                  <a:pt x="70" y="193"/>
                  <a:pt x="70" y="193"/>
                  <a:pt x="70" y="193"/>
                </a:cubicBezTo>
                <a:cubicBezTo>
                  <a:pt x="85" y="178"/>
                  <a:pt x="85" y="178"/>
                  <a:pt x="85" y="178"/>
                </a:cubicBezTo>
                <a:cubicBezTo>
                  <a:pt x="82" y="139"/>
                  <a:pt x="82" y="139"/>
                  <a:pt x="82" y="139"/>
                </a:cubicBezTo>
                <a:cubicBezTo>
                  <a:pt x="133" y="96"/>
                  <a:pt x="133" y="96"/>
                  <a:pt x="133" y="96"/>
                </a:cubicBezTo>
                <a:cubicBezTo>
                  <a:pt x="172" y="203"/>
                  <a:pt x="172" y="203"/>
                  <a:pt x="172" y="203"/>
                </a:cubicBezTo>
                <a:cubicBezTo>
                  <a:pt x="180" y="195"/>
                  <a:pt x="180" y="195"/>
                  <a:pt x="180" y="195"/>
                </a:cubicBezTo>
                <a:cubicBezTo>
                  <a:pt x="184" y="191"/>
                  <a:pt x="185" y="184"/>
                  <a:pt x="184" y="175"/>
                </a:cubicBezTo>
                <a:cubicBezTo>
                  <a:pt x="175" y="58"/>
                  <a:pt x="175" y="58"/>
                  <a:pt x="175" y="58"/>
                </a:cubicBezTo>
                <a:cubicBezTo>
                  <a:pt x="183" y="48"/>
                  <a:pt x="183" y="48"/>
                  <a:pt x="183" y="48"/>
                </a:cubicBezTo>
                <a:cubicBezTo>
                  <a:pt x="185" y="46"/>
                  <a:pt x="187" y="44"/>
                  <a:pt x="188" y="42"/>
                </a:cubicBezTo>
                <a:cubicBezTo>
                  <a:pt x="190" y="40"/>
                  <a:pt x="192" y="37"/>
                  <a:pt x="194" y="33"/>
                </a:cubicBezTo>
                <a:cubicBezTo>
                  <a:pt x="196" y="29"/>
                  <a:pt x="198" y="25"/>
                  <a:pt x="198" y="20"/>
                </a:cubicBezTo>
                <a:cubicBezTo>
                  <a:pt x="199" y="15"/>
                  <a:pt x="198" y="11"/>
                  <a:pt x="195" y="8"/>
                </a:cubicBezTo>
                <a:close/>
              </a:path>
            </a:pathLst>
          </a:custGeom>
          <a:solidFill>
            <a:srgbClr val="FFFFFF">
              <a:alpha val="10000"/>
            </a:srgbClr>
          </a:solidFill>
          <a:ln w="19050"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4" name="Freeform 151"/>
          <p:cNvSpPr>
            <a:spLocks noEditPoints="1"/>
          </p:cNvSpPr>
          <p:nvPr/>
        </p:nvSpPr>
        <p:spPr bwMode="auto">
          <a:xfrm>
            <a:off x="1676547" y="748800"/>
            <a:ext cx="383939" cy="665494"/>
          </a:xfrm>
          <a:custGeom>
            <a:avLst/>
            <a:gdLst>
              <a:gd name="T0" fmla="*/ 144 w 240"/>
              <a:gd name="T1" fmla="*/ 352 h 416"/>
              <a:gd name="T2" fmla="*/ 154 w 240"/>
              <a:gd name="T3" fmla="*/ 354 h 416"/>
              <a:gd name="T4" fmla="*/ 164 w 240"/>
              <a:gd name="T5" fmla="*/ 359 h 416"/>
              <a:gd name="T6" fmla="*/ 171 w 240"/>
              <a:gd name="T7" fmla="*/ 366 h 416"/>
              <a:gd name="T8" fmla="*/ 175 w 240"/>
              <a:gd name="T9" fmla="*/ 375 h 416"/>
              <a:gd name="T10" fmla="*/ 176 w 240"/>
              <a:gd name="T11" fmla="*/ 382 h 416"/>
              <a:gd name="T12" fmla="*/ 175 w 240"/>
              <a:gd name="T13" fmla="*/ 394 h 416"/>
              <a:gd name="T14" fmla="*/ 168 w 240"/>
              <a:gd name="T15" fmla="*/ 405 h 416"/>
              <a:gd name="T16" fmla="*/ 158 w 240"/>
              <a:gd name="T17" fmla="*/ 413 h 416"/>
              <a:gd name="T18" fmla="*/ 152 w 240"/>
              <a:gd name="T19" fmla="*/ 415 h 416"/>
              <a:gd name="T20" fmla="*/ 144 w 240"/>
              <a:gd name="T21" fmla="*/ 352 h 416"/>
              <a:gd name="T22" fmla="*/ 144 w 240"/>
              <a:gd name="T23" fmla="*/ 325 h 416"/>
              <a:gd name="T24" fmla="*/ 144 w 240"/>
              <a:gd name="T25" fmla="*/ 141 h 416"/>
              <a:gd name="T26" fmla="*/ 163 w 240"/>
              <a:gd name="T27" fmla="*/ 160 h 416"/>
              <a:gd name="T28" fmla="*/ 175 w 240"/>
              <a:gd name="T29" fmla="*/ 189 h 416"/>
              <a:gd name="T30" fmla="*/ 188 w 240"/>
              <a:gd name="T31" fmla="*/ 243 h 416"/>
              <a:gd name="T32" fmla="*/ 192 w 240"/>
              <a:gd name="T33" fmla="*/ 251 h 416"/>
              <a:gd name="T34" fmla="*/ 205 w 240"/>
              <a:gd name="T35" fmla="*/ 260 h 416"/>
              <a:gd name="T36" fmla="*/ 225 w 240"/>
              <a:gd name="T37" fmla="*/ 264 h 416"/>
              <a:gd name="T38" fmla="*/ 240 w 240"/>
              <a:gd name="T39" fmla="*/ 300 h 416"/>
              <a:gd name="T40" fmla="*/ 135 w 240"/>
              <a:gd name="T41" fmla="*/ 352 h 416"/>
              <a:gd name="T42" fmla="*/ 144 w 240"/>
              <a:gd name="T43" fmla="*/ 352 h 416"/>
              <a:gd name="T44" fmla="*/ 144 w 240"/>
              <a:gd name="T45" fmla="*/ 416 h 416"/>
              <a:gd name="T46" fmla="*/ 134 w 240"/>
              <a:gd name="T47" fmla="*/ 415 h 416"/>
              <a:gd name="T48" fmla="*/ 125 w 240"/>
              <a:gd name="T49" fmla="*/ 409 h 416"/>
              <a:gd name="T50" fmla="*/ 118 w 240"/>
              <a:gd name="T51" fmla="*/ 403 h 416"/>
              <a:gd name="T52" fmla="*/ 112 w 240"/>
              <a:gd name="T53" fmla="*/ 392 h 416"/>
              <a:gd name="T54" fmla="*/ 112 w 240"/>
              <a:gd name="T55" fmla="*/ 386 h 416"/>
              <a:gd name="T56" fmla="*/ 114 w 240"/>
              <a:gd name="T57" fmla="*/ 374 h 416"/>
              <a:gd name="T58" fmla="*/ 121 w 240"/>
              <a:gd name="T59" fmla="*/ 363 h 416"/>
              <a:gd name="T60" fmla="*/ 130 w 240"/>
              <a:gd name="T61" fmla="*/ 355 h 416"/>
              <a:gd name="T62" fmla="*/ 135 w 240"/>
              <a:gd name="T63" fmla="*/ 352 h 416"/>
              <a:gd name="T64" fmla="*/ 144 w 240"/>
              <a:gd name="T65" fmla="*/ 141 h 416"/>
              <a:gd name="T66" fmla="*/ 122 w 240"/>
              <a:gd name="T67" fmla="*/ 130 h 416"/>
              <a:gd name="T68" fmla="*/ 98 w 240"/>
              <a:gd name="T69" fmla="*/ 126 h 416"/>
              <a:gd name="T70" fmla="*/ 69 w 240"/>
              <a:gd name="T71" fmla="*/ 19 h 416"/>
              <a:gd name="T72" fmla="*/ 65 w 240"/>
              <a:gd name="T73" fmla="*/ 10 h 416"/>
              <a:gd name="T74" fmla="*/ 58 w 240"/>
              <a:gd name="T75" fmla="*/ 4 h 416"/>
              <a:gd name="T76" fmla="*/ 49 w 240"/>
              <a:gd name="T77" fmla="*/ 0 h 416"/>
              <a:gd name="T78" fmla="*/ 39 w 240"/>
              <a:gd name="T79" fmla="*/ 2 h 416"/>
              <a:gd name="T80" fmla="*/ 34 w 240"/>
              <a:gd name="T81" fmla="*/ 3 h 416"/>
              <a:gd name="T82" fmla="*/ 26 w 240"/>
              <a:gd name="T83" fmla="*/ 10 h 416"/>
              <a:gd name="T84" fmla="*/ 22 w 240"/>
              <a:gd name="T85" fmla="*/ 18 h 416"/>
              <a:gd name="T86" fmla="*/ 20 w 240"/>
              <a:gd name="T87" fmla="*/ 27 h 416"/>
              <a:gd name="T88" fmla="*/ 49 w 240"/>
              <a:gd name="T89" fmla="*/ 139 h 416"/>
              <a:gd name="T90" fmla="*/ 38 w 240"/>
              <a:gd name="T91" fmla="*/ 145 h 416"/>
              <a:gd name="T92" fmla="*/ 20 w 240"/>
              <a:gd name="T93" fmla="*/ 164 h 416"/>
              <a:gd name="T94" fmla="*/ 11 w 240"/>
              <a:gd name="T95" fmla="*/ 187 h 416"/>
              <a:gd name="T96" fmla="*/ 8 w 240"/>
              <a:gd name="T97" fmla="*/ 216 h 416"/>
              <a:gd name="T98" fmla="*/ 11 w 240"/>
              <a:gd name="T99" fmla="*/ 232 h 416"/>
              <a:gd name="T100" fmla="*/ 26 w 240"/>
              <a:gd name="T101" fmla="*/ 285 h 416"/>
              <a:gd name="T102" fmla="*/ 26 w 240"/>
              <a:gd name="T103" fmla="*/ 294 h 416"/>
              <a:gd name="T104" fmla="*/ 20 w 240"/>
              <a:gd name="T105" fmla="*/ 308 h 416"/>
              <a:gd name="T106" fmla="*/ 5 w 240"/>
              <a:gd name="T107" fmla="*/ 321 h 416"/>
              <a:gd name="T108" fmla="*/ 10 w 240"/>
              <a:gd name="T109" fmla="*/ 361 h 416"/>
              <a:gd name="T110" fmla="*/ 144 w 240"/>
              <a:gd name="T111" fmla="*/ 141 h 4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240" h="416">
                <a:moveTo>
                  <a:pt x="144" y="352"/>
                </a:moveTo>
                <a:lnTo>
                  <a:pt x="144" y="352"/>
                </a:lnTo>
                <a:lnTo>
                  <a:pt x="149" y="352"/>
                </a:lnTo>
                <a:lnTo>
                  <a:pt x="154" y="354"/>
                </a:lnTo>
                <a:lnTo>
                  <a:pt x="160" y="355"/>
                </a:lnTo>
                <a:lnTo>
                  <a:pt x="164" y="359"/>
                </a:lnTo>
                <a:lnTo>
                  <a:pt x="168" y="362"/>
                </a:lnTo>
                <a:lnTo>
                  <a:pt x="171" y="366"/>
                </a:lnTo>
                <a:lnTo>
                  <a:pt x="173" y="371"/>
                </a:lnTo>
                <a:lnTo>
                  <a:pt x="175" y="375"/>
                </a:lnTo>
                <a:lnTo>
                  <a:pt x="175" y="375"/>
                </a:lnTo>
                <a:lnTo>
                  <a:pt x="176" y="382"/>
                </a:lnTo>
                <a:lnTo>
                  <a:pt x="176" y="389"/>
                </a:lnTo>
                <a:lnTo>
                  <a:pt x="175" y="394"/>
                </a:lnTo>
                <a:lnTo>
                  <a:pt x="172" y="400"/>
                </a:lnTo>
                <a:lnTo>
                  <a:pt x="168" y="405"/>
                </a:lnTo>
                <a:lnTo>
                  <a:pt x="164" y="409"/>
                </a:lnTo>
                <a:lnTo>
                  <a:pt x="158" y="413"/>
                </a:lnTo>
                <a:lnTo>
                  <a:pt x="152" y="415"/>
                </a:lnTo>
                <a:lnTo>
                  <a:pt x="152" y="415"/>
                </a:lnTo>
                <a:lnTo>
                  <a:pt x="144" y="416"/>
                </a:lnTo>
                <a:lnTo>
                  <a:pt x="144" y="352"/>
                </a:lnTo>
                <a:lnTo>
                  <a:pt x="144" y="352"/>
                </a:lnTo>
                <a:close/>
                <a:moveTo>
                  <a:pt x="144" y="325"/>
                </a:moveTo>
                <a:lnTo>
                  <a:pt x="144" y="141"/>
                </a:lnTo>
                <a:lnTo>
                  <a:pt x="144" y="141"/>
                </a:lnTo>
                <a:lnTo>
                  <a:pt x="154" y="149"/>
                </a:lnTo>
                <a:lnTo>
                  <a:pt x="163" y="160"/>
                </a:lnTo>
                <a:lnTo>
                  <a:pt x="169" y="174"/>
                </a:lnTo>
                <a:lnTo>
                  <a:pt x="175" y="189"/>
                </a:lnTo>
                <a:lnTo>
                  <a:pt x="175" y="189"/>
                </a:lnTo>
                <a:lnTo>
                  <a:pt x="188" y="243"/>
                </a:lnTo>
                <a:lnTo>
                  <a:pt x="188" y="243"/>
                </a:lnTo>
                <a:lnTo>
                  <a:pt x="192" y="251"/>
                </a:lnTo>
                <a:lnTo>
                  <a:pt x="198" y="256"/>
                </a:lnTo>
                <a:lnTo>
                  <a:pt x="205" y="260"/>
                </a:lnTo>
                <a:lnTo>
                  <a:pt x="211" y="263"/>
                </a:lnTo>
                <a:lnTo>
                  <a:pt x="225" y="264"/>
                </a:lnTo>
                <a:lnTo>
                  <a:pt x="230" y="264"/>
                </a:lnTo>
                <a:lnTo>
                  <a:pt x="240" y="300"/>
                </a:lnTo>
                <a:lnTo>
                  <a:pt x="144" y="325"/>
                </a:lnTo>
                <a:close/>
                <a:moveTo>
                  <a:pt x="135" y="352"/>
                </a:moveTo>
                <a:lnTo>
                  <a:pt x="135" y="352"/>
                </a:lnTo>
                <a:lnTo>
                  <a:pt x="144" y="352"/>
                </a:lnTo>
                <a:lnTo>
                  <a:pt x="144" y="416"/>
                </a:lnTo>
                <a:lnTo>
                  <a:pt x="144" y="416"/>
                </a:lnTo>
                <a:lnTo>
                  <a:pt x="138" y="416"/>
                </a:lnTo>
                <a:lnTo>
                  <a:pt x="134" y="415"/>
                </a:lnTo>
                <a:lnTo>
                  <a:pt x="129" y="412"/>
                </a:lnTo>
                <a:lnTo>
                  <a:pt x="125" y="409"/>
                </a:lnTo>
                <a:lnTo>
                  <a:pt x="121" y="407"/>
                </a:lnTo>
                <a:lnTo>
                  <a:pt x="118" y="403"/>
                </a:lnTo>
                <a:lnTo>
                  <a:pt x="115" y="397"/>
                </a:lnTo>
                <a:lnTo>
                  <a:pt x="112" y="392"/>
                </a:lnTo>
                <a:lnTo>
                  <a:pt x="112" y="392"/>
                </a:lnTo>
                <a:lnTo>
                  <a:pt x="112" y="386"/>
                </a:lnTo>
                <a:lnTo>
                  <a:pt x="112" y="380"/>
                </a:lnTo>
                <a:lnTo>
                  <a:pt x="114" y="374"/>
                </a:lnTo>
                <a:lnTo>
                  <a:pt x="117" y="367"/>
                </a:lnTo>
                <a:lnTo>
                  <a:pt x="121" y="363"/>
                </a:lnTo>
                <a:lnTo>
                  <a:pt x="125" y="359"/>
                </a:lnTo>
                <a:lnTo>
                  <a:pt x="130" y="355"/>
                </a:lnTo>
                <a:lnTo>
                  <a:pt x="135" y="352"/>
                </a:lnTo>
                <a:lnTo>
                  <a:pt x="135" y="352"/>
                </a:lnTo>
                <a:close/>
                <a:moveTo>
                  <a:pt x="144" y="141"/>
                </a:moveTo>
                <a:lnTo>
                  <a:pt x="144" y="141"/>
                </a:lnTo>
                <a:lnTo>
                  <a:pt x="133" y="134"/>
                </a:lnTo>
                <a:lnTo>
                  <a:pt x="122" y="130"/>
                </a:lnTo>
                <a:lnTo>
                  <a:pt x="110" y="128"/>
                </a:lnTo>
                <a:lnTo>
                  <a:pt x="98" y="126"/>
                </a:lnTo>
                <a:lnTo>
                  <a:pt x="69" y="19"/>
                </a:lnTo>
                <a:lnTo>
                  <a:pt x="69" y="19"/>
                </a:lnTo>
                <a:lnTo>
                  <a:pt x="68" y="15"/>
                </a:lnTo>
                <a:lnTo>
                  <a:pt x="65" y="10"/>
                </a:lnTo>
                <a:lnTo>
                  <a:pt x="61" y="7"/>
                </a:lnTo>
                <a:lnTo>
                  <a:pt x="58" y="4"/>
                </a:lnTo>
                <a:lnTo>
                  <a:pt x="53" y="2"/>
                </a:lnTo>
                <a:lnTo>
                  <a:pt x="49" y="0"/>
                </a:lnTo>
                <a:lnTo>
                  <a:pt x="43" y="0"/>
                </a:lnTo>
                <a:lnTo>
                  <a:pt x="39" y="2"/>
                </a:lnTo>
                <a:lnTo>
                  <a:pt x="39" y="2"/>
                </a:lnTo>
                <a:lnTo>
                  <a:pt x="34" y="3"/>
                </a:lnTo>
                <a:lnTo>
                  <a:pt x="30" y="6"/>
                </a:lnTo>
                <a:lnTo>
                  <a:pt x="26" y="10"/>
                </a:lnTo>
                <a:lnTo>
                  <a:pt x="23" y="13"/>
                </a:lnTo>
                <a:lnTo>
                  <a:pt x="22" y="18"/>
                </a:lnTo>
                <a:lnTo>
                  <a:pt x="20" y="22"/>
                </a:lnTo>
                <a:lnTo>
                  <a:pt x="20" y="27"/>
                </a:lnTo>
                <a:lnTo>
                  <a:pt x="20" y="32"/>
                </a:lnTo>
                <a:lnTo>
                  <a:pt x="49" y="139"/>
                </a:lnTo>
                <a:lnTo>
                  <a:pt x="49" y="139"/>
                </a:lnTo>
                <a:lnTo>
                  <a:pt x="38" y="145"/>
                </a:lnTo>
                <a:lnTo>
                  <a:pt x="28" y="155"/>
                </a:lnTo>
                <a:lnTo>
                  <a:pt x="20" y="164"/>
                </a:lnTo>
                <a:lnTo>
                  <a:pt x="15" y="175"/>
                </a:lnTo>
                <a:lnTo>
                  <a:pt x="11" y="187"/>
                </a:lnTo>
                <a:lnTo>
                  <a:pt x="8" y="201"/>
                </a:lnTo>
                <a:lnTo>
                  <a:pt x="8" y="216"/>
                </a:lnTo>
                <a:lnTo>
                  <a:pt x="11" y="232"/>
                </a:lnTo>
                <a:lnTo>
                  <a:pt x="11" y="232"/>
                </a:lnTo>
                <a:lnTo>
                  <a:pt x="26" y="285"/>
                </a:lnTo>
                <a:lnTo>
                  <a:pt x="26" y="285"/>
                </a:lnTo>
                <a:lnTo>
                  <a:pt x="26" y="285"/>
                </a:lnTo>
                <a:lnTo>
                  <a:pt x="26" y="294"/>
                </a:lnTo>
                <a:lnTo>
                  <a:pt x="24" y="301"/>
                </a:lnTo>
                <a:lnTo>
                  <a:pt x="20" y="308"/>
                </a:lnTo>
                <a:lnTo>
                  <a:pt x="15" y="313"/>
                </a:lnTo>
                <a:lnTo>
                  <a:pt x="5" y="321"/>
                </a:lnTo>
                <a:lnTo>
                  <a:pt x="0" y="324"/>
                </a:lnTo>
                <a:lnTo>
                  <a:pt x="10" y="361"/>
                </a:lnTo>
                <a:lnTo>
                  <a:pt x="144" y="325"/>
                </a:lnTo>
                <a:lnTo>
                  <a:pt x="144" y="141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5" name="Freeform 18"/>
          <p:cNvSpPr>
            <a:spLocks noEditPoints="1"/>
          </p:cNvSpPr>
          <p:nvPr/>
        </p:nvSpPr>
        <p:spPr bwMode="auto">
          <a:xfrm>
            <a:off x="1962296" y="4132388"/>
            <a:ext cx="340192" cy="707385"/>
          </a:xfrm>
          <a:custGeom>
            <a:avLst/>
            <a:gdLst>
              <a:gd name="T0" fmla="*/ 92 w 184"/>
              <a:gd name="T1" fmla="*/ 0 h 385"/>
              <a:gd name="T2" fmla="*/ 89 w 184"/>
              <a:gd name="T3" fmla="*/ 8 h 385"/>
              <a:gd name="T4" fmla="*/ 0 w 184"/>
              <a:gd name="T5" fmla="*/ 187 h 385"/>
              <a:gd name="T6" fmla="*/ 0 w 184"/>
              <a:gd name="T7" fmla="*/ 385 h 385"/>
              <a:gd name="T8" fmla="*/ 184 w 184"/>
              <a:gd name="T9" fmla="*/ 385 h 385"/>
              <a:gd name="T10" fmla="*/ 184 w 184"/>
              <a:gd name="T11" fmla="*/ 187 h 385"/>
              <a:gd name="T12" fmla="*/ 92 w 184"/>
              <a:gd name="T13" fmla="*/ 0 h 385"/>
              <a:gd name="T14" fmla="*/ 9 w 184"/>
              <a:gd name="T15" fmla="*/ 189 h 385"/>
              <a:gd name="T16" fmla="*/ 57 w 184"/>
              <a:gd name="T17" fmla="*/ 90 h 385"/>
              <a:gd name="T18" fmla="*/ 127 w 184"/>
              <a:gd name="T19" fmla="*/ 90 h 385"/>
              <a:gd name="T20" fmla="*/ 176 w 184"/>
              <a:gd name="T21" fmla="*/ 189 h 385"/>
              <a:gd name="T22" fmla="*/ 176 w 184"/>
              <a:gd name="T23" fmla="*/ 193 h 385"/>
              <a:gd name="T24" fmla="*/ 151 w 184"/>
              <a:gd name="T25" fmla="*/ 226 h 385"/>
              <a:gd name="T26" fmla="*/ 121 w 184"/>
              <a:gd name="T27" fmla="*/ 188 h 385"/>
              <a:gd name="T28" fmla="*/ 92 w 184"/>
              <a:gd name="T29" fmla="*/ 226 h 385"/>
              <a:gd name="T30" fmla="*/ 63 w 184"/>
              <a:gd name="T31" fmla="*/ 188 h 385"/>
              <a:gd name="T32" fmla="*/ 34 w 184"/>
              <a:gd name="T33" fmla="*/ 226 h 385"/>
              <a:gd name="T34" fmla="*/ 9 w 184"/>
              <a:gd name="T35" fmla="*/ 193 h 385"/>
              <a:gd name="T36" fmla="*/ 9 w 184"/>
              <a:gd name="T37" fmla="*/ 189 h 3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84" h="385">
                <a:moveTo>
                  <a:pt x="92" y="0"/>
                </a:moveTo>
                <a:cubicBezTo>
                  <a:pt x="89" y="8"/>
                  <a:pt x="89" y="8"/>
                  <a:pt x="89" y="8"/>
                </a:cubicBezTo>
                <a:cubicBezTo>
                  <a:pt x="0" y="187"/>
                  <a:pt x="0" y="187"/>
                  <a:pt x="0" y="187"/>
                </a:cubicBezTo>
                <a:cubicBezTo>
                  <a:pt x="0" y="385"/>
                  <a:pt x="0" y="385"/>
                  <a:pt x="0" y="385"/>
                </a:cubicBezTo>
                <a:cubicBezTo>
                  <a:pt x="184" y="385"/>
                  <a:pt x="184" y="385"/>
                  <a:pt x="184" y="385"/>
                </a:cubicBezTo>
                <a:cubicBezTo>
                  <a:pt x="184" y="187"/>
                  <a:pt x="184" y="187"/>
                  <a:pt x="184" y="187"/>
                </a:cubicBezTo>
                <a:lnTo>
                  <a:pt x="92" y="0"/>
                </a:lnTo>
                <a:close/>
                <a:moveTo>
                  <a:pt x="9" y="189"/>
                </a:moveTo>
                <a:cubicBezTo>
                  <a:pt x="9" y="188"/>
                  <a:pt x="35" y="136"/>
                  <a:pt x="57" y="90"/>
                </a:cubicBezTo>
                <a:cubicBezTo>
                  <a:pt x="127" y="90"/>
                  <a:pt x="127" y="90"/>
                  <a:pt x="127" y="90"/>
                </a:cubicBezTo>
                <a:cubicBezTo>
                  <a:pt x="150" y="136"/>
                  <a:pt x="175" y="188"/>
                  <a:pt x="176" y="189"/>
                </a:cubicBezTo>
                <a:cubicBezTo>
                  <a:pt x="176" y="189"/>
                  <a:pt x="176" y="191"/>
                  <a:pt x="176" y="193"/>
                </a:cubicBezTo>
                <a:cubicBezTo>
                  <a:pt x="151" y="226"/>
                  <a:pt x="151" y="226"/>
                  <a:pt x="151" y="226"/>
                </a:cubicBezTo>
                <a:cubicBezTo>
                  <a:pt x="121" y="188"/>
                  <a:pt x="121" y="188"/>
                  <a:pt x="121" y="188"/>
                </a:cubicBezTo>
                <a:cubicBezTo>
                  <a:pt x="92" y="226"/>
                  <a:pt x="92" y="226"/>
                  <a:pt x="92" y="226"/>
                </a:cubicBezTo>
                <a:cubicBezTo>
                  <a:pt x="63" y="188"/>
                  <a:pt x="63" y="188"/>
                  <a:pt x="63" y="188"/>
                </a:cubicBezTo>
                <a:cubicBezTo>
                  <a:pt x="34" y="226"/>
                  <a:pt x="34" y="226"/>
                  <a:pt x="34" y="226"/>
                </a:cubicBezTo>
                <a:cubicBezTo>
                  <a:pt x="9" y="193"/>
                  <a:pt x="9" y="193"/>
                  <a:pt x="9" y="193"/>
                </a:cubicBezTo>
                <a:cubicBezTo>
                  <a:pt x="9" y="191"/>
                  <a:pt x="9" y="189"/>
                  <a:pt x="9" y="189"/>
                </a:cubicBezTo>
                <a:close/>
              </a:path>
            </a:pathLst>
          </a:custGeom>
          <a:solidFill>
            <a:srgbClr val="FFFFFF">
              <a:alpha val="1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6" name="Freeform 5"/>
          <p:cNvSpPr>
            <a:spLocks noEditPoints="1"/>
          </p:cNvSpPr>
          <p:nvPr/>
        </p:nvSpPr>
        <p:spPr bwMode="auto">
          <a:xfrm>
            <a:off x="7135292" y="3933188"/>
            <a:ext cx="541136" cy="614602"/>
          </a:xfrm>
          <a:custGeom>
            <a:avLst/>
            <a:gdLst>
              <a:gd name="T0" fmla="*/ 154 w 158"/>
              <a:gd name="T1" fmla="*/ 160 h 180"/>
              <a:gd name="T2" fmla="*/ 110 w 158"/>
              <a:gd name="T3" fmla="*/ 102 h 180"/>
              <a:gd name="T4" fmla="*/ 107 w 158"/>
              <a:gd name="T5" fmla="*/ 102 h 180"/>
              <a:gd name="T6" fmla="*/ 104 w 158"/>
              <a:gd name="T7" fmla="*/ 105 h 180"/>
              <a:gd name="T8" fmla="*/ 99 w 158"/>
              <a:gd name="T9" fmla="*/ 99 h 180"/>
              <a:gd name="T10" fmla="*/ 116 w 158"/>
              <a:gd name="T11" fmla="*/ 58 h 180"/>
              <a:gd name="T12" fmla="*/ 58 w 158"/>
              <a:gd name="T13" fmla="*/ 0 h 180"/>
              <a:gd name="T14" fmla="*/ 0 w 158"/>
              <a:gd name="T15" fmla="*/ 58 h 180"/>
              <a:gd name="T16" fmla="*/ 58 w 158"/>
              <a:gd name="T17" fmla="*/ 116 h 180"/>
              <a:gd name="T18" fmla="*/ 84 w 158"/>
              <a:gd name="T19" fmla="*/ 109 h 180"/>
              <a:gd name="T20" fmla="*/ 90 w 158"/>
              <a:gd name="T21" fmla="*/ 116 h 180"/>
              <a:gd name="T22" fmla="*/ 87 w 158"/>
              <a:gd name="T23" fmla="*/ 120 h 180"/>
              <a:gd name="T24" fmla="*/ 87 w 158"/>
              <a:gd name="T25" fmla="*/ 121 h 180"/>
              <a:gd name="T26" fmla="*/ 132 w 158"/>
              <a:gd name="T27" fmla="*/ 178 h 180"/>
              <a:gd name="T28" fmla="*/ 141 w 158"/>
              <a:gd name="T29" fmla="*/ 179 h 180"/>
              <a:gd name="T30" fmla="*/ 154 w 158"/>
              <a:gd name="T31" fmla="*/ 170 h 180"/>
              <a:gd name="T32" fmla="*/ 154 w 158"/>
              <a:gd name="T33" fmla="*/ 160 h 180"/>
              <a:gd name="T34" fmla="*/ 21 w 158"/>
              <a:gd name="T35" fmla="*/ 58 h 180"/>
              <a:gd name="T36" fmla="*/ 58 w 158"/>
              <a:gd name="T37" fmla="*/ 21 h 180"/>
              <a:gd name="T38" fmla="*/ 96 w 158"/>
              <a:gd name="T39" fmla="*/ 58 h 180"/>
              <a:gd name="T40" fmla="*/ 58 w 158"/>
              <a:gd name="T41" fmla="*/ 95 h 180"/>
              <a:gd name="T42" fmla="*/ 21 w 158"/>
              <a:gd name="T43" fmla="*/ 58 h 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58" h="180">
                <a:moveTo>
                  <a:pt x="154" y="160"/>
                </a:moveTo>
                <a:cubicBezTo>
                  <a:pt x="110" y="102"/>
                  <a:pt x="110" y="102"/>
                  <a:pt x="110" y="102"/>
                </a:cubicBezTo>
                <a:cubicBezTo>
                  <a:pt x="107" y="102"/>
                  <a:pt x="107" y="102"/>
                  <a:pt x="107" y="102"/>
                </a:cubicBezTo>
                <a:cubicBezTo>
                  <a:pt x="104" y="105"/>
                  <a:pt x="104" y="105"/>
                  <a:pt x="104" y="105"/>
                </a:cubicBezTo>
                <a:cubicBezTo>
                  <a:pt x="99" y="99"/>
                  <a:pt x="99" y="99"/>
                  <a:pt x="99" y="99"/>
                </a:cubicBezTo>
                <a:cubicBezTo>
                  <a:pt x="110" y="88"/>
                  <a:pt x="116" y="74"/>
                  <a:pt x="116" y="58"/>
                </a:cubicBezTo>
                <a:cubicBezTo>
                  <a:pt x="116" y="26"/>
                  <a:pt x="90" y="0"/>
                  <a:pt x="58" y="0"/>
                </a:cubicBezTo>
                <a:cubicBezTo>
                  <a:pt x="26" y="0"/>
                  <a:pt x="0" y="26"/>
                  <a:pt x="0" y="58"/>
                </a:cubicBezTo>
                <a:cubicBezTo>
                  <a:pt x="0" y="90"/>
                  <a:pt x="26" y="116"/>
                  <a:pt x="58" y="116"/>
                </a:cubicBezTo>
                <a:cubicBezTo>
                  <a:pt x="68" y="116"/>
                  <a:pt x="77" y="114"/>
                  <a:pt x="84" y="109"/>
                </a:cubicBezTo>
                <a:cubicBezTo>
                  <a:pt x="90" y="116"/>
                  <a:pt x="90" y="116"/>
                  <a:pt x="90" y="116"/>
                </a:cubicBezTo>
                <a:cubicBezTo>
                  <a:pt x="87" y="120"/>
                  <a:pt x="87" y="120"/>
                  <a:pt x="87" y="120"/>
                </a:cubicBezTo>
                <a:cubicBezTo>
                  <a:pt x="87" y="121"/>
                  <a:pt x="87" y="121"/>
                  <a:pt x="87" y="121"/>
                </a:cubicBezTo>
                <a:cubicBezTo>
                  <a:pt x="87" y="121"/>
                  <a:pt x="130" y="175"/>
                  <a:pt x="132" y="178"/>
                </a:cubicBezTo>
                <a:cubicBezTo>
                  <a:pt x="135" y="180"/>
                  <a:pt x="141" y="179"/>
                  <a:pt x="141" y="179"/>
                </a:cubicBezTo>
                <a:cubicBezTo>
                  <a:pt x="141" y="179"/>
                  <a:pt x="149" y="174"/>
                  <a:pt x="154" y="170"/>
                </a:cubicBezTo>
                <a:cubicBezTo>
                  <a:pt x="158" y="166"/>
                  <a:pt x="154" y="160"/>
                  <a:pt x="154" y="160"/>
                </a:cubicBezTo>
                <a:close/>
                <a:moveTo>
                  <a:pt x="21" y="58"/>
                </a:moveTo>
                <a:cubicBezTo>
                  <a:pt x="21" y="37"/>
                  <a:pt x="38" y="21"/>
                  <a:pt x="58" y="21"/>
                </a:cubicBezTo>
                <a:cubicBezTo>
                  <a:pt x="79" y="21"/>
                  <a:pt x="96" y="37"/>
                  <a:pt x="96" y="58"/>
                </a:cubicBezTo>
                <a:cubicBezTo>
                  <a:pt x="96" y="79"/>
                  <a:pt x="79" y="95"/>
                  <a:pt x="58" y="95"/>
                </a:cubicBezTo>
                <a:cubicBezTo>
                  <a:pt x="38" y="95"/>
                  <a:pt x="21" y="79"/>
                  <a:pt x="21" y="58"/>
                </a:cubicBezTo>
                <a:close/>
              </a:path>
            </a:pathLst>
          </a:custGeom>
          <a:solidFill>
            <a:srgbClr val="FFFFFF">
              <a:alpha val="1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7" name="Freeform 310"/>
          <p:cNvSpPr>
            <a:spLocks/>
          </p:cNvSpPr>
          <p:nvPr/>
        </p:nvSpPr>
        <p:spPr bwMode="auto">
          <a:xfrm>
            <a:off x="6228206" y="2573512"/>
            <a:ext cx="718274" cy="718274"/>
          </a:xfrm>
          <a:custGeom>
            <a:avLst/>
            <a:gdLst/>
            <a:ahLst/>
            <a:cxnLst/>
            <a:rect l="l" t="t" r="r" b="b"/>
            <a:pathLst>
              <a:path w="718274" h="718274">
                <a:moveTo>
                  <a:pt x="384512" y="584026"/>
                </a:moveTo>
                <a:lnTo>
                  <a:pt x="371826" y="594176"/>
                </a:lnTo>
                <a:lnTo>
                  <a:pt x="351526" y="601788"/>
                </a:lnTo>
                <a:lnTo>
                  <a:pt x="323614" y="614476"/>
                </a:lnTo>
                <a:lnTo>
                  <a:pt x="303314" y="627162"/>
                </a:lnTo>
                <a:lnTo>
                  <a:pt x="293165" y="632238"/>
                </a:lnTo>
                <a:lnTo>
                  <a:pt x="285552" y="637312"/>
                </a:lnTo>
                <a:lnTo>
                  <a:pt x="280477" y="637312"/>
                </a:lnTo>
                <a:lnTo>
                  <a:pt x="285552" y="642388"/>
                </a:lnTo>
                <a:lnTo>
                  <a:pt x="288089" y="650000"/>
                </a:lnTo>
                <a:lnTo>
                  <a:pt x="298239" y="662686"/>
                </a:lnTo>
                <a:lnTo>
                  <a:pt x="305852" y="680448"/>
                </a:lnTo>
                <a:lnTo>
                  <a:pt x="316002" y="693136"/>
                </a:lnTo>
                <a:lnTo>
                  <a:pt x="318539" y="703286"/>
                </a:lnTo>
                <a:lnTo>
                  <a:pt x="322027" y="708517"/>
                </a:lnTo>
                <a:lnTo>
                  <a:pt x="345647" y="710898"/>
                </a:lnTo>
                <a:lnTo>
                  <a:pt x="372629" y="710898"/>
                </a:lnTo>
                <a:lnTo>
                  <a:pt x="413803" y="706748"/>
                </a:lnTo>
                <a:lnTo>
                  <a:pt x="468248" y="693136"/>
                </a:lnTo>
                <a:lnTo>
                  <a:pt x="473322" y="685524"/>
                </a:lnTo>
                <a:lnTo>
                  <a:pt x="475860" y="672836"/>
                </a:lnTo>
                <a:lnTo>
                  <a:pt x="480935" y="660150"/>
                </a:lnTo>
                <a:lnTo>
                  <a:pt x="486009" y="644924"/>
                </a:lnTo>
                <a:lnTo>
                  <a:pt x="491085" y="632238"/>
                </a:lnTo>
                <a:lnTo>
                  <a:pt x="493622" y="624626"/>
                </a:lnTo>
                <a:lnTo>
                  <a:pt x="498697" y="614476"/>
                </a:lnTo>
                <a:lnTo>
                  <a:pt x="493622" y="614476"/>
                </a:lnTo>
                <a:lnTo>
                  <a:pt x="480935" y="611938"/>
                </a:lnTo>
                <a:lnTo>
                  <a:pt x="468248" y="611938"/>
                </a:lnTo>
                <a:lnTo>
                  <a:pt x="432724" y="596714"/>
                </a:lnTo>
                <a:lnTo>
                  <a:pt x="397200" y="589101"/>
                </a:lnTo>
                <a:lnTo>
                  <a:pt x="389588" y="584026"/>
                </a:lnTo>
                <a:close/>
                <a:moveTo>
                  <a:pt x="70842" y="355658"/>
                </a:moveTo>
                <a:lnTo>
                  <a:pt x="65674" y="360857"/>
                </a:lnTo>
                <a:lnTo>
                  <a:pt x="55340" y="368654"/>
                </a:lnTo>
                <a:lnTo>
                  <a:pt x="47589" y="379051"/>
                </a:lnTo>
                <a:lnTo>
                  <a:pt x="37256" y="392047"/>
                </a:lnTo>
                <a:lnTo>
                  <a:pt x="29505" y="405045"/>
                </a:lnTo>
                <a:lnTo>
                  <a:pt x="21754" y="412842"/>
                </a:lnTo>
                <a:lnTo>
                  <a:pt x="16587" y="423240"/>
                </a:lnTo>
                <a:lnTo>
                  <a:pt x="37256" y="498618"/>
                </a:lnTo>
                <a:lnTo>
                  <a:pt x="73425" y="566200"/>
                </a:lnTo>
                <a:lnTo>
                  <a:pt x="86343" y="566200"/>
                </a:lnTo>
                <a:lnTo>
                  <a:pt x="96678" y="566200"/>
                </a:lnTo>
                <a:lnTo>
                  <a:pt x="114762" y="566200"/>
                </a:lnTo>
                <a:lnTo>
                  <a:pt x="132847" y="568800"/>
                </a:lnTo>
                <a:lnTo>
                  <a:pt x="145765" y="568800"/>
                </a:lnTo>
                <a:lnTo>
                  <a:pt x="158682" y="568800"/>
                </a:lnTo>
                <a:lnTo>
                  <a:pt x="158682" y="566200"/>
                </a:lnTo>
                <a:lnTo>
                  <a:pt x="158682" y="555804"/>
                </a:lnTo>
                <a:lnTo>
                  <a:pt x="158682" y="542806"/>
                </a:lnTo>
                <a:lnTo>
                  <a:pt x="153516" y="498618"/>
                </a:lnTo>
                <a:lnTo>
                  <a:pt x="153516" y="457030"/>
                </a:lnTo>
                <a:lnTo>
                  <a:pt x="153516" y="449233"/>
                </a:lnTo>
                <a:lnTo>
                  <a:pt x="148349" y="444034"/>
                </a:lnTo>
                <a:lnTo>
                  <a:pt x="148349" y="441434"/>
                </a:lnTo>
                <a:lnTo>
                  <a:pt x="145765" y="436236"/>
                </a:lnTo>
                <a:lnTo>
                  <a:pt x="135431" y="423240"/>
                </a:lnTo>
                <a:lnTo>
                  <a:pt x="122513" y="412842"/>
                </a:lnTo>
                <a:lnTo>
                  <a:pt x="109596" y="399846"/>
                </a:lnTo>
                <a:lnTo>
                  <a:pt x="96678" y="386849"/>
                </a:lnTo>
                <a:lnTo>
                  <a:pt x="86343" y="373853"/>
                </a:lnTo>
                <a:lnTo>
                  <a:pt x="78592" y="363455"/>
                </a:lnTo>
                <a:lnTo>
                  <a:pt x="70842" y="360857"/>
                </a:lnTo>
                <a:close/>
                <a:moveTo>
                  <a:pt x="640788" y="294760"/>
                </a:moveTo>
                <a:lnTo>
                  <a:pt x="635713" y="299834"/>
                </a:lnTo>
                <a:lnTo>
                  <a:pt x="630638" y="307446"/>
                </a:lnTo>
                <a:lnTo>
                  <a:pt x="628101" y="315058"/>
                </a:lnTo>
                <a:lnTo>
                  <a:pt x="610338" y="342970"/>
                </a:lnTo>
                <a:lnTo>
                  <a:pt x="595114" y="368344"/>
                </a:lnTo>
                <a:lnTo>
                  <a:pt x="582428" y="386105"/>
                </a:lnTo>
                <a:lnTo>
                  <a:pt x="579890" y="393717"/>
                </a:lnTo>
                <a:lnTo>
                  <a:pt x="579890" y="408943"/>
                </a:lnTo>
                <a:lnTo>
                  <a:pt x="582428" y="429241"/>
                </a:lnTo>
                <a:lnTo>
                  <a:pt x="587502" y="454615"/>
                </a:lnTo>
                <a:lnTo>
                  <a:pt x="592576" y="485064"/>
                </a:lnTo>
                <a:lnTo>
                  <a:pt x="592576" y="500288"/>
                </a:lnTo>
                <a:lnTo>
                  <a:pt x="595114" y="512974"/>
                </a:lnTo>
                <a:lnTo>
                  <a:pt x="595114" y="518050"/>
                </a:lnTo>
                <a:lnTo>
                  <a:pt x="600190" y="518050"/>
                </a:lnTo>
                <a:lnTo>
                  <a:pt x="610338" y="512974"/>
                </a:lnTo>
                <a:lnTo>
                  <a:pt x="623026" y="512974"/>
                </a:lnTo>
                <a:lnTo>
                  <a:pt x="635713" y="507900"/>
                </a:lnTo>
                <a:lnTo>
                  <a:pt x="648401" y="502826"/>
                </a:lnTo>
                <a:lnTo>
                  <a:pt x="658549" y="500288"/>
                </a:lnTo>
                <a:lnTo>
                  <a:pt x="671237" y="495214"/>
                </a:lnTo>
                <a:lnTo>
                  <a:pt x="691535" y="421629"/>
                </a:lnTo>
                <a:lnTo>
                  <a:pt x="701685" y="342970"/>
                </a:lnTo>
                <a:lnTo>
                  <a:pt x="691535" y="337894"/>
                </a:lnTo>
                <a:lnTo>
                  <a:pt x="683923" y="330282"/>
                </a:lnTo>
                <a:lnTo>
                  <a:pt x="673773" y="320134"/>
                </a:lnTo>
                <a:lnTo>
                  <a:pt x="661087" y="312522"/>
                </a:lnTo>
                <a:lnTo>
                  <a:pt x="653475" y="302372"/>
                </a:lnTo>
                <a:lnTo>
                  <a:pt x="643325" y="299834"/>
                </a:lnTo>
                <a:close/>
                <a:moveTo>
                  <a:pt x="414960" y="233863"/>
                </a:moveTo>
                <a:lnTo>
                  <a:pt x="397198" y="238993"/>
                </a:lnTo>
                <a:lnTo>
                  <a:pt x="364212" y="241558"/>
                </a:lnTo>
                <a:lnTo>
                  <a:pt x="323612" y="246690"/>
                </a:lnTo>
                <a:lnTo>
                  <a:pt x="293164" y="251820"/>
                </a:lnTo>
                <a:lnTo>
                  <a:pt x="285552" y="251820"/>
                </a:lnTo>
                <a:lnTo>
                  <a:pt x="280476" y="254385"/>
                </a:lnTo>
                <a:lnTo>
                  <a:pt x="280476" y="259517"/>
                </a:lnTo>
                <a:lnTo>
                  <a:pt x="275402" y="285168"/>
                </a:lnTo>
                <a:lnTo>
                  <a:pt x="267790" y="315952"/>
                </a:lnTo>
                <a:lnTo>
                  <a:pt x="262714" y="351866"/>
                </a:lnTo>
                <a:lnTo>
                  <a:pt x="255102" y="380084"/>
                </a:lnTo>
                <a:lnTo>
                  <a:pt x="255102" y="392911"/>
                </a:lnTo>
                <a:lnTo>
                  <a:pt x="272864" y="405738"/>
                </a:lnTo>
                <a:lnTo>
                  <a:pt x="298238" y="423694"/>
                </a:lnTo>
                <a:lnTo>
                  <a:pt x="333762" y="441651"/>
                </a:lnTo>
                <a:lnTo>
                  <a:pt x="359136" y="457043"/>
                </a:lnTo>
                <a:lnTo>
                  <a:pt x="371824" y="467305"/>
                </a:lnTo>
                <a:lnTo>
                  <a:pt x="376898" y="457043"/>
                </a:lnTo>
                <a:lnTo>
                  <a:pt x="394660" y="441651"/>
                </a:lnTo>
                <a:lnTo>
                  <a:pt x="414960" y="423694"/>
                </a:lnTo>
                <a:lnTo>
                  <a:pt x="437797" y="400608"/>
                </a:lnTo>
                <a:lnTo>
                  <a:pt x="455559" y="382649"/>
                </a:lnTo>
                <a:lnTo>
                  <a:pt x="463171" y="374954"/>
                </a:lnTo>
                <a:lnTo>
                  <a:pt x="468247" y="369824"/>
                </a:lnTo>
                <a:lnTo>
                  <a:pt x="473321" y="369824"/>
                </a:lnTo>
                <a:lnTo>
                  <a:pt x="463171" y="351866"/>
                </a:lnTo>
                <a:lnTo>
                  <a:pt x="450485" y="326214"/>
                </a:lnTo>
                <a:lnTo>
                  <a:pt x="437797" y="285168"/>
                </a:lnTo>
                <a:lnTo>
                  <a:pt x="425110" y="254385"/>
                </a:lnTo>
                <a:lnTo>
                  <a:pt x="414960" y="238993"/>
                </a:lnTo>
                <a:close/>
                <a:moveTo>
                  <a:pt x="208029" y="28351"/>
                </a:moveTo>
                <a:lnTo>
                  <a:pt x="214485" y="30861"/>
                </a:lnTo>
                <a:cubicBezTo>
                  <a:pt x="160713" y="54050"/>
                  <a:pt x="114009" y="90402"/>
                  <a:pt x="79243" y="136636"/>
                </a:cubicBezTo>
                <a:lnTo>
                  <a:pt x="77593" y="132623"/>
                </a:lnTo>
                <a:cubicBezTo>
                  <a:pt x="111115" y="87386"/>
                  <a:pt x="156029" y="51463"/>
                  <a:pt x="208029" y="28351"/>
                </a:cubicBezTo>
                <a:close/>
                <a:moveTo>
                  <a:pt x="451142" y="7374"/>
                </a:moveTo>
                <a:cubicBezTo>
                  <a:pt x="505831" y="20394"/>
                  <a:pt x="555097" y="47221"/>
                  <a:pt x="595114" y="84347"/>
                </a:cubicBezTo>
                <a:lnTo>
                  <a:pt x="595114" y="86694"/>
                </a:lnTo>
                <a:lnTo>
                  <a:pt x="595114" y="90361"/>
                </a:lnTo>
                <a:cubicBezTo>
                  <a:pt x="553585" y="51908"/>
                  <a:pt x="502187" y="24443"/>
                  <a:pt x="445212" y="11548"/>
                </a:cubicBezTo>
                <a:lnTo>
                  <a:pt x="450483" y="8033"/>
                </a:lnTo>
                <a:close/>
                <a:moveTo>
                  <a:pt x="359137" y="0"/>
                </a:moveTo>
                <a:cubicBezTo>
                  <a:pt x="388904" y="0"/>
                  <a:pt x="417825" y="3621"/>
                  <a:pt x="445212" y="11548"/>
                </a:cubicBezTo>
                <a:lnTo>
                  <a:pt x="442871" y="13109"/>
                </a:lnTo>
                <a:lnTo>
                  <a:pt x="427647" y="23258"/>
                </a:lnTo>
                <a:lnTo>
                  <a:pt x="414959" y="30870"/>
                </a:lnTo>
                <a:lnTo>
                  <a:pt x="412422" y="35945"/>
                </a:lnTo>
                <a:lnTo>
                  <a:pt x="402272" y="38483"/>
                </a:lnTo>
                <a:lnTo>
                  <a:pt x="407347" y="38483"/>
                </a:lnTo>
                <a:lnTo>
                  <a:pt x="412422" y="48632"/>
                </a:lnTo>
                <a:lnTo>
                  <a:pt x="425109" y="61320"/>
                </a:lnTo>
                <a:lnTo>
                  <a:pt x="442871" y="91768"/>
                </a:lnTo>
                <a:lnTo>
                  <a:pt x="463169" y="117142"/>
                </a:lnTo>
                <a:lnTo>
                  <a:pt x="473319" y="134904"/>
                </a:lnTo>
                <a:lnTo>
                  <a:pt x="475857" y="134904"/>
                </a:lnTo>
                <a:lnTo>
                  <a:pt x="480931" y="134904"/>
                </a:lnTo>
                <a:lnTo>
                  <a:pt x="491081" y="139978"/>
                </a:lnTo>
                <a:lnTo>
                  <a:pt x="524068" y="145053"/>
                </a:lnTo>
                <a:lnTo>
                  <a:pt x="559590" y="152665"/>
                </a:lnTo>
                <a:lnTo>
                  <a:pt x="577352" y="152665"/>
                </a:lnTo>
                <a:lnTo>
                  <a:pt x="584964" y="157740"/>
                </a:lnTo>
                <a:lnTo>
                  <a:pt x="590040" y="157740"/>
                </a:lnTo>
                <a:lnTo>
                  <a:pt x="590040" y="147591"/>
                </a:lnTo>
                <a:lnTo>
                  <a:pt x="590040" y="139978"/>
                </a:lnTo>
                <a:lnTo>
                  <a:pt x="590040" y="127292"/>
                </a:lnTo>
                <a:lnTo>
                  <a:pt x="595114" y="114604"/>
                </a:lnTo>
                <a:lnTo>
                  <a:pt x="595114" y="96842"/>
                </a:lnTo>
                <a:lnTo>
                  <a:pt x="595114" y="90361"/>
                </a:lnTo>
                <a:cubicBezTo>
                  <a:pt x="670996" y="155073"/>
                  <a:pt x="718274" y="251584"/>
                  <a:pt x="718274" y="359137"/>
                </a:cubicBezTo>
                <a:cubicBezTo>
                  <a:pt x="718274" y="557483"/>
                  <a:pt x="557483" y="718274"/>
                  <a:pt x="359137" y="718274"/>
                </a:cubicBezTo>
                <a:cubicBezTo>
                  <a:pt x="160791" y="718274"/>
                  <a:pt x="0" y="557483"/>
                  <a:pt x="0" y="359137"/>
                </a:cubicBezTo>
                <a:cubicBezTo>
                  <a:pt x="0" y="274651"/>
                  <a:pt x="29174" y="196978"/>
                  <a:pt x="79243" y="136636"/>
                </a:cubicBezTo>
                <a:lnTo>
                  <a:pt x="82705" y="145053"/>
                </a:lnTo>
                <a:lnTo>
                  <a:pt x="85315" y="160277"/>
                </a:lnTo>
                <a:lnTo>
                  <a:pt x="90536" y="172965"/>
                </a:lnTo>
                <a:lnTo>
                  <a:pt x="90536" y="185651"/>
                </a:lnTo>
                <a:lnTo>
                  <a:pt x="95755" y="193263"/>
                </a:lnTo>
                <a:lnTo>
                  <a:pt x="95755" y="203413"/>
                </a:lnTo>
                <a:lnTo>
                  <a:pt x="100975" y="198337"/>
                </a:lnTo>
                <a:lnTo>
                  <a:pt x="108804" y="198337"/>
                </a:lnTo>
                <a:lnTo>
                  <a:pt x="121854" y="190725"/>
                </a:lnTo>
                <a:lnTo>
                  <a:pt x="147953" y="180577"/>
                </a:lnTo>
                <a:lnTo>
                  <a:pt x="176661" y="172965"/>
                </a:lnTo>
                <a:lnTo>
                  <a:pt x="197541" y="162815"/>
                </a:lnTo>
                <a:lnTo>
                  <a:pt x="202760" y="160277"/>
                </a:lnTo>
                <a:lnTo>
                  <a:pt x="207981" y="160277"/>
                </a:lnTo>
                <a:lnTo>
                  <a:pt x="207981" y="155203"/>
                </a:lnTo>
                <a:lnTo>
                  <a:pt x="213201" y="150127"/>
                </a:lnTo>
                <a:lnTo>
                  <a:pt x="221030" y="129828"/>
                </a:lnTo>
                <a:lnTo>
                  <a:pt x="234080" y="101916"/>
                </a:lnTo>
                <a:lnTo>
                  <a:pt x="247129" y="76542"/>
                </a:lnTo>
                <a:lnTo>
                  <a:pt x="252350" y="63856"/>
                </a:lnTo>
                <a:lnTo>
                  <a:pt x="260179" y="53706"/>
                </a:lnTo>
                <a:lnTo>
                  <a:pt x="260179" y="51168"/>
                </a:lnTo>
                <a:lnTo>
                  <a:pt x="257569" y="46094"/>
                </a:lnTo>
                <a:lnTo>
                  <a:pt x="247129" y="41018"/>
                </a:lnTo>
                <a:lnTo>
                  <a:pt x="234080" y="35944"/>
                </a:lnTo>
                <a:lnTo>
                  <a:pt x="221030" y="33406"/>
                </a:lnTo>
                <a:lnTo>
                  <a:pt x="214485" y="30861"/>
                </a:lnTo>
                <a:cubicBezTo>
                  <a:pt x="258592" y="10857"/>
                  <a:pt x="307597" y="0"/>
                  <a:pt x="359137" y="0"/>
                </a:cubicBez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grpSp>
        <p:nvGrpSpPr>
          <p:cNvPr id="48" name="组合 47"/>
          <p:cNvGrpSpPr/>
          <p:nvPr/>
        </p:nvGrpSpPr>
        <p:grpSpPr>
          <a:xfrm>
            <a:off x="2299691" y="2749348"/>
            <a:ext cx="422493" cy="633740"/>
            <a:chOff x="3372103" y="2485552"/>
            <a:chExt cx="422493" cy="633740"/>
          </a:xfrm>
          <a:solidFill>
            <a:srgbClr val="FFFFFF">
              <a:alpha val="10000"/>
            </a:srgbClr>
          </a:solidFill>
        </p:grpSpPr>
        <p:grpSp>
          <p:nvGrpSpPr>
            <p:cNvPr id="49" name="组合 48"/>
            <p:cNvGrpSpPr/>
            <p:nvPr/>
          </p:nvGrpSpPr>
          <p:grpSpPr>
            <a:xfrm>
              <a:off x="3372103" y="2485552"/>
              <a:ext cx="422493" cy="633740"/>
              <a:chOff x="781304" y="2794181"/>
              <a:chExt cx="216000" cy="324000"/>
            </a:xfrm>
            <a:grpFill/>
          </p:grpSpPr>
          <p:sp>
            <p:nvSpPr>
              <p:cNvPr id="51" name="Freeform 5"/>
              <p:cNvSpPr>
                <a:spLocks noEditPoints="1"/>
              </p:cNvSpPr>
              <p:nvPr/>
            </p:nvSpPr>
            <p:spPr bwMode="auto">
              <a:xfrm>
                <a:off x="781304" y="2855744"/>
                <a:ext cx="216000" cy="262437"/>
              </a:xfrm>
              <a:custGeom>
                <a:avLst/>
                <a:gdLst>
                  <a:gd name="T0" fmla="*/ 111 w 114"/>
                  <a:gd name="T1" fmla="*/ 119 h 148"/>
                  <a:gd name="T2" fmla="*/ 79 w 114"/>
                  <a:gd name="T3" fmla="*/ 48 h 148"/>
                  <a:gd name="T4" fmla="*/ 79 w 114"/>
                  <a:gd name="T5" fmla="*/ 22 h 148"/>
                  <a:gd name="T6" fmla="*/ 88 w 114"/>
                  <a:gd name="T7" fmla="*/ 11 h 148"/>
                  <a:gd name="T8" fmla="*/ 76 w 114"/>
                  <a:gd name="T9" fmla="*/ 0 h 148"/>
                  <a:gd name="T10" fmla="*/ 38 w 114"/>
                  <a:gd name="T11" fmla="*/ 0 h 148"/>
                  <a:gd name="T12" fmla="*/ 27 w 114"/>
                  <a:gd name="T13" fmla="*/ 11 h 148"/>
                  <a:gd name="T14" fmla="*/ 35 w 114"/>
                  <a:gd name="T15" fmla="*/ 22 h 148"/>
                  <a:gd name="T16" fmla="*/ 35 w 114"/>
                  <a:gd name="T17" fmla="*/ 48 h 148"/>
                  <a:gd name="T18" fmla="*/ 34 w 114"/>
                  <a:gd name="T19" fmla="*/ 50 h 148"/>
                  <a:gd name="T20" fmla="*/ 3 w 114"/>
                  <a:gd name="T21" fmla="*/ 119 h 148"/>
                  <a:gd name="T22" fmla="*/ 0 w 114"/>
                  <a:gd name="T23" fmla="*/ 131 h 148"/>
                  <a:gd name="T24" fmla="*/ 15 w 114"/>
                  <a:gd name="T25" fmla="*/ 148 h 148"/>
                  <a:gd name="T26" fmla="*/ 15 w 114"/>
                  <a:gd name="T27" fmla="*/ 148 h 148"/>
                  <a:gd name="T28" fmla="*/ 99 w 114"/>
                  <a:gd name="T29" fmla="*/ 148 h 148"/>
                  <a:gd name="T30" fmla="*/ 99 w 114"/>
                  <a:gd name="T31" fmla="*/ 148 h 148"/>
                  <a:gd name="T32" fmla="*/ 114 w 114"/>
                  <a:gd name="T33" fmla="*/ 131 h 148"/>
                  <a:gd name="T34" fmla="*/ 111 w 114"/>
                  <a:gd name="T35" fmla="*/ 119 h 148"/>
                  <a:gd name="T36" fmla="*/ 98 w 114"/>
                  <a:gd name="T37" fmla="*/ 139 h 148"/>
                  <a:gd name="T38" fmla="*/ 16 w 114"/>
                  <a:gd name="T39" fmla="*/ 139 h 148"/>
                  <a:gd name="T40" fmla="*/ 9 w 114"/>
                  <a:gd name="T41" fmla="*/ 131 h 148"/>
                  <a:gd name="T42" fmla="*/ 11 w 114"/>
                  <a:gd name="T43" fmla="*/ 123 h 148"/>
                  <a:gd name="T44" fmla="*/ 43 w 114"/>
                  <a:gd name="T45" fmla="*/ 50 h 148"/>
                  <a:gd name="T46" fmla="*/ 44 w 114"/>
                  <a:gd name="T47" fmla="*/ 50 h 148"/>
                  <a:gd name="T48" fmla="*/ 44 w 114"/>
                  <a:gd name="T49" fmla="*/ 49 h 148"/>
                  <a:gd name="T50" fmla="*/ 44 w 114"/>
                  <a:gd name="T51" fmla="*/ 16 h 148"/>
                  <a:gd name="T52" fmla="*/ 42 w 114"/>
                  <a:gd name="T53" fmla="*/ 14 h 148"/>
                  <a:gd name="T54" fmla="*/ 38 w 114"/>
                  <a:gd name="T55" fmla="*/ 14 h 148"/>
                  <a:gd name="T56" fmla="*/ 36 w 114"/>
                  <a:gd name="T57" fmla="*/ 11 h 148"/>
                  <a:gd name="T58" fmla="*/ 38 w 114"/>
                  <a:gd name="T59" fmla="*/ 8 h 148"/>
                  <a:gd name="T60" fmla="*/ 76 w 114"/>
                  <a:gd name="T61" fmla="*/ 8 h 148"/>
                  <a:gd name="T62" fmla="*/ 79 w 114"/>
                  <a:gd name="T63" fmla="*/ 11 h 148"/>
                  <a:gd name="T64" fmla="*/ 76 w 114"/>
                  <a:gd name="T65" fmla="*/ 14 h 148"/>
                  <a:gd name="T66" fmla="*/ 72 w 114"/>
                  <a:gd name="T67" fmla="*/ 14 h 148"/>
                  <a:gd name="T68" fmla="*/ 70 w 114"/>
                  <a:gd name="T69" fmla="*/ 16 h 148"/>
                  <a:gd name="T70" fmla="*/ 70 w 114"/>
                  <a:gd name="T71" fmla="*/ 49 h 148"/>
                  <a:gd name="T72" fmla="*/ 71 w 114"/>
                  <a:gd name="T73" fmla="*/ 50 h 148"/>
                  <a:gd name="T74" fmla="*/ 71 w 114"/>
                  <a:gd name="T75" fmla="*/ 50 h 148"/>
                  <a:gd name="T76" fmla="*/ 103 w 114"/>
                  <a:gd name="T77" fmla="*/ 123 h 148"/>
                  <a:gd name="T78" fmla="*/ 105 w 114"/>
                  <a:gd name="T79" fmla="*/ 131 h 148"/>
                  <a:gd name="T80" fmla="*/ 98 w 114"/>
                  <a:gd name="T81" fmla="*/ 139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14" h="148">
                    <a:moveTo>
                      <a:pt x="111" y="119"/>
                    </a:moveTo>
                    <a:cubicBezTo>
                      <a:pt x="103" y="102"/>
                      <a:pt x="83" y="57"/>
                      <a:pt x="79" y="48"/>
                    </a:cubicBezTo>
                    <a:cubicBezTo>
                      <a:pt x="79" y="22"/>
                      <a:pt x="79" y="22"/>
                      <a:pt x="79" y="22"/>
                    </a:cubicBezTo>
                    <a:cubicBezTo>
                      <a:pt x="84" y="21"/>
                      <a:pt x="88" y="16"/>
                      <a:pt x="88" y="11"/>
                    </a:cubicBezTo>
                    <a:cubicBezTo>
                      <a:pt x="88" y="5"/>
                      <a:pt x="83" y="0"/>
                      <a:pt x="76" y="0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32" y="0"/>
                      <a:pt x="27" y="5"/>
                      <a:pt x="27" y="11"/>
                    </a:cubicBezTo>
                    <a:cubicBezTo>
                      <a:pt x="27" y="16"/>
                      <a:pt x="30" y="21"/>
                      <a:pt x="35" y="22"/>
                    </a:cubicBezTo>
                    <a:cubicBezTo>
                      <a:pt x="35" y="48"/>
                      <a:pt x="35" y="48"/>
                      <a:pt x="35" y="48"/>
                    </a:cubicBezTo>
                    <a:cubicBezTo>
                      <a:pt x="34" y="50"/>
                      <a:pt x="34" y="50"/>
                      <a:pt x="34" y="50"/>
                    </a:cubicBezTo>
                    <a:cubicBezTo>
                      <a:pt x="28" y="63"/>
                      <a:pt x="11" y="103"/>
                      <a:pt x="3" y="119"/>
                    </a:cubicBezTo>
                    <a:cubicBezTo>
                      <a:pt x="1" y="124"/>
                      <a:pt x="0" y="128"/>
                      <a:pt x="0" y="131"/>
                    </a:cubicBezTo>
                    <a:cubicBezTo>
                      <a:pt x="1" y="143"/>
                      <a:pt x="11" y="147"/>
                      <a:pt x="15" y="148"/>
                    </a:cubicBezTo>
                    <a:cubicBezTo>
                      <a:pt x="15" y="148"/>
                      <a:pt x="15" y="148"/>
                      <a:pt x="15" y="148"/>
                    </a:cubicBezTo>
                    <a:cubicBezTo>
                      <a:pt x="99" y="148"/>
                      <a:pt x="99" y="148"/>
                      <a:pt x="99" y="148"/>
                    </a:cubicBezTo>
                    <a:cubicBezTo>
                      <a:pt x="99" y="148"/>
                      <a:pt x="99" y="148"/>
                      <a:pt x="99" y="148"/>
                    </a:cubicBezTo>
                    <a:cubicBezTo>
                      <a:pt x="100" y="148"/>
                      <a:pt x="114" y="146"/>
                      <a:pt x="114" y="131"/>
                    </a:cubicBezTo>
                    <a:cubicBezTo>
                      <a:pt x="114" y="128"/>
                      <a:pt x="113" y="124"/>
                      <a:pt x="111" y="119"/>
                    </a:cubicBezTo>
                    <a:close/>
                    <a:moveTo>
                      <a:pt x="98" y="139"/>
                    </a:moveTo>
                    <a:cubicBezTo>
                      <a:pt x="16" y="139"/>
                      <a:pt x="16" y="139"/>
                      <a:pt x="16" y="139"/>
                    </a:cubicBezTo>
                    <a:cubicBezTo>
                      <a:pt x="14" y="139"/>
                      <a:pt x="9" y="137"/>
                      <a:pt x="9" y="131"/>
                    </a:cubicBezTo>
                    <a:cubicBezTo>
                      <a:pt x="9" y="129"/>
                      <a:pt x="10" y="126"/>
                      <a:pt x="11" y="123"/>
                    </a:cubicBezTo>
                    <a:cubicBezTo>
                      <a:pt x="20" y="103"/>
                      <a:pt x="43" y="51"/>
                      <a:pt x="43" y="50"/>
                    </a:cubicBezTo>
                    <a:cubicBezTo>
                      <a:pt x="44" y="50"/>
                      <a:pt x="44" y="50"/>
                      <a:pt x="44" y="50"/>
                    </a:cubicBezTo>
                    <a:cubicBezTo>
                      <a:pt x="44" y="49"/>
                      <a:pt x="44" y="49"/>
                      <a:pt x="44" y="49"/>
                    </a:cubicBezTo>
                    <a:cubicBezTo>
                      <a:pt x="44" y="16"/>
                      <a:pt x="44" y="16"/>
                      <a:pt x="44" y="16"/>
                    </a:cubicBezTo>
                    <a:cubicBezTo>
                      <a:pt x="44" y="15"/>
                      <a:pt x="43" y="14"/>
                      <a:pt x="42" y="14"/>
                    </a:cubicBezTo>
                    <a:cubicBezTo>
                      <a:pt x="38" y="14"/>
                      <a:pt x="38" y="14"/>
                      <a:pt x="38" y="14"/>
                    </a:cubicBezTo>
                    <a:cubicBezTo>
                      <a:pt x="37" y="14"/>
                      <a:pt x="36" y="13"/>
                      <a:pt x="36" y="11"/>
                    </a:cubicBezTo>
                    <a:cubicBezTo>
                      <a:pt x="36" y="10"/>
                      <a:pt x="37" y="8"/>
                      <a:pt x="38" y="8"/>
                    </a:cubicBezTo>
                    <a:cubicBezTo>
                      <a:pt x="76" y="8"/>
                      <a:pt x="76" y="8"/>
                      <a:pt x="76" y="8"/>
                    </a:cubicBezTo>
                    <a:cubicBezTo>
                      <a:pt x="78" y="8"/>
                      <a:pt x="79" y="10"/>
                      <a:pt x="79" y="11"/>
                    </a:cubicBezTo>
                    <a:cubicBezTo>
                      <a:pt x="79" y="13"/>
                      <a:pt x="78" y="14"/>
                      <a:pt x="76" y="14"/>
                    </a:cubicBezTo>
                    <a:cubicBezTo>
                      <a:pt x="72" y="14"/>
                      <a:pt x="72" y="14"/>
                      <a:pt x="72" y="14"/>
                    </a:cubicBezTo>
                    <a:cubicBezTo>
                      <a:pt x="71" y="14"/>
                      <a:pt x="70" y="15"/>
                      <a:pt x="70" y="16"/>
                    </a:cubicBezTo>
                    <a:cubicBezTo>
                      <a:pt x="70" y="49"/>
                      <a:pt x="70" y="49"/>
                      <a:pt x="70" y="49"/>
                    </a:cubicBezTo>
                    <a:cubicBezTo>
                      <a:pt x="70" y="49"/>
                      <a:pt x="70" y="50"/>
                      <a:pt x="71" y="50"/>
                    </a:cubicBezTo>
                    <a:cubicBezTo>
                      <a:pt x="71" y="50"/>
                      <a:pt x="71" y="50"/>
                      <a:pt x="71" y="50"/>
                    </a:cubicBezTo>
                    <a:cubicBezTo>
                      <a:pt x="71" y="51"/>
                      <a:pt x="94" y="103"/>
                      <a:pt x="103" y="123"/>
                    </a:cubicBezTo>
                    <a:cubicBezTo>
                      <a:pt x="104" y="126"/>
                      <a:pt x="105" y="129"/>
                      <a:pt x="105" y="131"/>
                    </a:cubicBezTo>
                    <a:cubicBezTo>
                      <a:pt x="105" y="137"/>
                      <a:pt x="101" y="139"/>
                      <a:pt x="98" y="139"/>
                    </a:cubicBezTo>
                    <a:close/>
                  </a:path>
                </a:pathLst>
              </a:custGeom>
              <a:grpFill/>
              <a:ln w="19050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2" name="Oval 6"/>
              <p:cNvSpPr>
                <a:spLocks noChangeArrowheads="1"/>
              </p:cNvSpPr>
              <p:nvPr/>
            </p:nvSpPr>
            <p:spPr bwMode="auto">
              <a:xfrm>
                <a:off x="887094" y="2794181"/>
                <a:ext cx="44647" cy="41732"/>
              </a:xfrm>
              <a:prstGeom prst="ellipse">
                <a:avLst/>
              </a:prstGeom>
              <a:grpFill/>
              <a:ln w="19050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50" name="梯形 49"/>
            <p:cNvSpPr/>
            <p:nvPr/>
          </p:nvSpPr>
          <p:spPr>
            <a:xfrm>
              <a:off x="3418514" y="2895601"/>
              <a:ext cx="329671" cy="170616"/>
            </a:xfrm>
            <a:prstGeom prst="trapezoid">
              <a:avLst>
                <a:gd name="adj" fmla="val 4536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3" name="Freeform 8"/>
          <p:cNvSpPr>
            <a:spLocks noEditPoints="1"/>
          </p:cNvSpPr>
          <p:nvPr/>
        </p:nvSpPr>
        <p:spPr bwMode="auto">
          <a:xfrm>
            <a:off x="305617" y="3617002"/>
            <a:ext cx="1178719" cy="1222772"/>
          </a:xfrm>
          <a:custGeom>
            <a:avLst/>
            <a:gdLst>
              <a:gd name="T0" fmla="*/ 862 w 990"/>
              <a:gd name="T1" fmla="*/ 211 h 1027"/>
              <a:gd name="T2" fmla="*/ 672 w 990"/>
              <a:gd name="T3" fmla="*/ 453 h 1027"/>
              <a:gd name="T4" fmla="*/ 696 w 990"/>
              <a:gd name="T5" fmla="*/ 517 h 1027"/>
              <a:gd name="T6" fmla="*/ 694 w 990"/>
              <a:gd name="T7" fmla="*/ 564 h 1027"/>
              <a:gd name="T8" fmla="*/ 647 w 990"/>
              <a:gd name="T9" fmla="*/ 628 h 1027"/>
              <a:gd name="T10" fmla="*/ 599 w 990"/>
              <a:gd name="T11" fmla="*/ 658 h 1027"/>
              <a:gd name="T12" fmla="*/ 539 w 990"/>
              <a:gd name="T13" fmla="*/ 706 h 1027"/>
              <a:gd name="T14" fmla="*/ 523 w 990"/>
              <a:gd name="T15" fmla="*/ 764 h 1027"/>
              <a:gd name="T16" fmla="*/ 503 w 990"/>
              <a:gd name="T17" fmla="*/ 875 h 1027"/>
              <a:gd name="T18" fmla="*/ 463 w 990"/>
              <a:gd name="T19" fmla="*/ 949 h 1027"/>
              <a:gd name="T20" fmla="*/ 373 w 990"/>
              <a:gd name="T21" fmla="*/ 1015 h 1027"/>
              <a:gd name="T22" fmla="*/ 274 w 990"/>
              <a:gd name="T23" fmla="*/ 1025 h 1027"/>
              <a:gd name="T24" fmla="*/ 172 w 990"/>
              <a:gd name="T25" fmla="*/ 987 h 1027"/>
              <a:gd name="T26" fmla="*/ 84 w 990"/>
              <a:gd name="T27" fmla="*/ 915 h 1027"/>
              <a:gd name="T28" fmla="*/ 22 w 990"/>
              <a:gd name="T29" fmla="*/ 822 h 1027"/>
              <a:gd name="T30" fmla="*/ 0 w 990"/>
              <a:gd name="T31" fmla="*/ 720 h 1027"/>
              <a:gd name="T32" fmla="*/ 30 w 990"/>
              <a:gd name="T33" fmla="*/ 622 h 1027"/>
              <a:gd name="T34" fmla="*/ 96 w 990"/>
              <a:gd name="T35" fmla="*/ 558 h 1027"/>
              <a:gd name="T36" fmla="*/ 180 w 990"/>
              <a:gd name="T37" fmla="*/ 519 h 1027"/>
              <a:gd name="T38" fmla="*/ 280 w 990"/>
              <a:gd name="T39" fmla="*/ 499 h 1027"/>
              <a:gd name="T40" fmla="*/ 328 w 990"/>
              <a:gd name="T41" fmla="*/ 461 h 1027"/>
              <a:gd name="T42" fmla="*/ 355 w 990"/>
              <a:gd name="T43" fmla="*/ 401 h 1027"/>
              <a:gd name="T44" fmla="*/ 407 w 990"/>
              <a:gd name="T45" fmla="*/ 331 h 1027"/>
              <a:gd name="T46" fmla="*/ 457 w 990"/>
              <a:gd name="T47" fmla="*/ 311 h 1027"/>
              <a:gd name="T48" fmla="*/ 511 w 990"/>
              <a:gd name="T49" fmla="*/ 319 h 1027"/>
              <a:gd name="T50" fmla="*/ 447 w 990"/>
              <a:gd name="T51" fmla="*/ 493 h 1027"/>
              <a:gd name="T52" fmla="*/ 780 w 990"/>
              <a:gd name="T53" fmla="*/ 136 h 1027"/>
              <a:gd name="T54" fmla="*/ 172 w 990"/>
              <a:gd name="T55" fmla="*/ 684 h 1027"/>
              <a:gd name="T56" fmla="*/ 172 w 990"/>
              <a:gd name="T57" fmla="*/ 684 h 1027"/>
              <a:gd name="T58" fmla="*/ 415 w 990"/>
              <a:gd name="T59" fmla="*/ 566 h 1027"/>
              <a:gd name="T60" fmla="*/ 361 w 990"/>
              <a:gd name="T61" fmla="*/ 552 h 1027"/>
              <a:gd name="T62" fmla="*/ 292 w 990"/>
              <a:gd name="T63" fmla="*/ 582 h 1027"/>
              <a:gd name="T64" fmla="*/ 268 w 990"/>
              <a:gd name="T65" fmla="*/ 634 h 1027"/>
              <a:gd name="T66" fmla="*/ 274 w 990"/>
              <a:gd name="T67" fmla="*/ 690 h 1027"/>
              <a:gd name="T68" fmla="*/ 312 w 990"/>
              <a:gd name="T69" fmla="*/ 736 h 1027"/>
              <a:gd name="T70" fmla="*/ 367 w 990"/>
              <a:gd name="T71" fmla="*/ 750 h 1027"/>
              <a:gd name="T72" fmla="*/ 435 w 990"/>
              <a:gd name="T73" fmla="*/ 718 h 1027"/>
              <a:gd name="T74" fmla="*/ 461 w 990"/>
              <a:gd name="T75" fmla="*/ 668 h 1027"/>
              <a:gd name="T76" fmla="*/ 455 w 990"/>
              <a:gd name="T77" fmla="*/ 610 h 1027"/>
              <a:gd name="T78" fmla="*/ 429 w 990"/>
              <a:gd name="T79" fmla="*/ 650 h 1027"/>
              <a:gd name="T80" fmla="*/ 417 w 990"/>
              <a:gd name="T81" fmla="*/ 614 h 1027"/>
              <a:gd name="T82" fmla="*/ 387 w 990"/>
              <a:gd name="T83" fmla="*/ 590 h 1027"/>
              <a:gd name="T84" fmla="*/ 349 w 990"/>
              <a:gd name="T85" fmla="*/ 588 h 1027"/>
              <a:gd name="T86" fmla="*/ 318 w 990"/>
              <a:gd name="T87" fmla="*/ 606 h 1027"/>
              <a:gd name="T88" fmla="*/ 300 w 990"/>
              <a:gd name="T89" fmla="*/ 652 h 1027"/>
              <a:gd name="T90" fmla="*/ 312 w 990"/>
              <a:gd name="T91" fmla="*/ 688 h 1027"/>
              <a:gd name="T92" fmla="*/ 341 w 990"/>
              <a:gd name="T93" fmla="*/ 712 h 1027"/>
              <a:gd name="T94" fmla="*/ 379 w 990"/>
              <a:gd name="T95" fmla="*/ 714 h 1027"/>
              <a:gd name="T96" fmla="*/ 411 w 990"/>
              <a:gd name="T97" fmla="*/ 696 h 1027"/>
              <a:gd name="T98" fmla="*/ 429 w 990"/>
              <a:gd name="T99" fmla="*/ 650 h 10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990" h="1027">
                <a:moveTo>
                  <a:pt x="922" y="0"/>
                </a:moveTo>
                <a:lnTo>
                  <a:pt x="990" y="64"/>
                </a:lnTo>
                <a:lnTo>
                  <a:pt x="986" y="98"/>
                </a:lnTo>
                <a:lnTo>
                  <a:pt x="862" y="211"/>
                </a:lnTo>
                <a:lnTo>
                  <a:pt x="852" y="203"/>
                </a:lnTo>
                <a:lnTo>
                  <a:pt x="653" y="423"/>
                </a:lnTo>
                <a:lnTo>
                  <a:pt x="653" y="423"/>
                </a:lnTo>
                <a:lnTo>
                  <a:pt x="672" y="453"/>
                </a:lnTo>
                <a:lnTo>
                  <a:pt x="680" y="469"/>
                </a:lnTo>
                <a:lnTo>
                  <a:pt x="688" y="485"/>
                </a:lnTo>
                <a:lnTo>
                  <a:pt x="692" y="501"/>
                </a:lnTo>
                <a:lnTo>
                  <a:pt x="696" y="517"/>
                </a:lnTo>
                <a:lnTo>
                  <a:pt x="698" y="530"/>
                </a:lnTo>
                <a:lnTo>
                  <a:pt x="698" y="546"/>
                </a:lnTo>
                <a:lnTo>
                  <a:pt x="698" y="546"/>
                </a:lnTo>
                <a:lnTo>
                  <a:pt x="694" y="564"/>
                </a:lnTo>
                <a:lnTo>
                  <a:pt x="688" y="582"/>
                </a:lnTo>
                <a:lnTo>
                  <a:pt x="676" y="598"/>
                </a:lnTo>
                <a:lnTo>
                  <a:pt x="663" y="614"/>
                </a:lnTo>
                <a:lnTo>
                  <a:pt x="647" y="628"/>
                </a:lnTo>
                <a:lnTo>
                  <a:pt x="631" y="640"/>
                </a:lnTo>
                <a:lnTo>
                  <a:pt x="615" y="650"/>
                </a:lnTo>
                <a:lnTo>
                  <a:pt x="599" y="658"/>
                </a:lnTo>
                <a:lnTo>
                  <a:pt x="599" y="658"/>
                </a:lnTo>
                <a:lnTo>
                  <a:pt x="577" y="670"/>
                </a:lnTo>
                <a:lnTo>
                  <a:pt x="561" y="680"/>
                </a:lnTo>
                <a:lnTo>
                  <a:pt x="549" y="692"/>
                </a:lnTo>
                <a:lnTo>
                  <a:pt x="539" y="706"/>
                </a:lnTo>
                <a:lnTo>
                  <a:pt x="533" y="718"/>
                </a:lnTo>
                <a:lnTo>
                  <a:pt x="527" y="732"/>
                </a:lnTo>
                <a:lnTo>
                  <a:pt x="525" y="748"/>
                </a:lnTo>
                <a:lnTo>
                  <a:pt x="523" y="764"/>
                </a:lnTo>
                <a:lnTo>
                  <a:pt x="519" y="798"/>
                </a:lnTo>
                <a:lnTo>
                  <a:pt x="515" y="834"/>
                </a:lnTo>
                <a:lnTo>
                  <a:pt x="509" y="856"/>
                </a:lnTo>
                <a:lnTo>
                  <a:pt x="503" y="875"/>
                </a:lnTo>
                <a:lnTo>
                  <a:pt x="493" y="897"/>
                </a:lnTo>
                <a:lnTo>
                  <a:pt x="481" y="921"/>
                </a:lnTo>
                <a:lnTo>
                  <a:pt x="481" y="921"/>
                </a:lnTo>
                <a:lnTo>
                  <a:pt x="463" y="949"/>
                </a:lnTo>
                <a:lnTo>
                  <a:pt x="443" y="971"/>
                </a:lnTo>
                <a:lnTo>
                  <a:pt x="421" y="991"/>
                </a:lnTo>
                <a:lnTo>
                  <a:pt x="397" y="1005"/>
                </a:lnTo>
                <a:lnTo>
                  <a:pt x="373" y="1015"/>
                </a:lnTo>
                <a:lnTo>
                  <a:pt x="349" y="1023"/>
                </a:lnTo>
                <a:lnTo>
                  <a:pt x="324" y="1027"/>
                </a:lnTo>
                <a:lnTo>
                  <a:pt x="300" y="1027"/>
                </a:lnTo>
                <a:lnTo>
                  <a:pt x="274" y="1025"/>
                </a:lnTo>
                <a:lnTo>
                  <a:pt x="248" y="1019"/>
                </a:lnTo>
                <a:lnTo>
                  <a:pt x="222" y="1011"/>
                </a:lnTo>
                <a:lnTo>
                  <a:pt x="196" y="999"/>
                </a:lnTo>
                <a:lnTo>
                  <a:pt x="172" y="987"/>
                </a:lnTo>
                <a:lnTo>
                  <a:pt x="148" y="971"/>
                </a:lnTo>
                <a:lnTo>
                  <a:pt x="126" y="955"/>
                </a:lnTo>
                <a:lnTo>
                  <a:pt x="104" y="935"/>
                </a:lnTo>
                <a:lnTo>
                  <a:pt x="84" y="915"/>
                </a:lnTo>
                <a:lnTo>
                  <a:pt x="66" y="893"/>
                </a:lnTo>
                <a:lnTo>
                  <a:pt x="48" y="871"/>
                </a:lnTo>
                <a:lnTo>
                  <a:pt x="34" y="848"/>
                </a:lnTo>
                <a:lnTo>
                  <a:pt x="22" y="822"/>
                </a:lnTo>
                <a:lnTo>
                  <a:pt x="12" y="798"/>
                </a:lnTo>
                <a:lnTo>
                  <a:pt x="6" y="772"/>
                </a:lnTo>
                <a:lnTo>
                  <a:pt x="2" y="746"/>
                </a:lnTo>
                <a:lnTo>
                  <a:pt x="0" y="720"/>
                </a:lnTo>
                <a:lnTo>
                  <a:pt x="2" y="696"/>
                </a:lnTo>
                <a:lnTo>
                  <a:pt x="8" y="670"/>
                </a:lnTo>
                <a:lnTo>
                  <a:pt x="18" y="646"/>
                </a:lnTo>
                <a:lnTo>
                  <a:pt x="30" y="622"/>
                </a:lnTo>
                <a:lnTo>
                  <a:pt x="48" y="600"/>
                </a:lnTo>
                <a:lnTo>
                  <a:pt x="70" y="578"/>
                </a:lnTo>
                <a:lnTo>
                  <a:pt x="96" y="558"/>
                </a:lnTo>
                <a:lnTo>
                  <a:pt x="96" y="558"/>
                </a:lnTo>
                <a:lnTo>
                  <a:pt x="118" y="544"/>
                </a:lnTo>
                <a:lnTo>
                  <a:pt x="140" y="534"/>
                </a:lnTo>
                <a:lnTo>
                  <a:pt x="160" y="527"/>
                </a:lnTo>
                <a:lnTo>
                  <a:pt x="180" y="519"/>
                </a:lnTo>
                <a:lnTo>
                  <a:pt x="218" y="511"/>
                </a:lnTo>
                <a:lnTo>
                  <a:pt x="250" y="507"/>
                </a:lnTo>
                <a:lnTo>
                  <a:pt x="266" y="503"/>
                </a:lnTo>
                <a:lnTo>
                  <a:pt x="280" y="499"/>
                </a:lnTo>
                <a:lnTo>
                  <a:pt x="292" y="493"/>
                </a:lnTo>
                <a:lnTo>
                  <a:pt x="306" y="485"/>
                </a:lnTo>
                <a:lnTo>
                  <a:pt x="318" y="473"/>
                </a:lnTo>
                <a:lnTo>
                  <a:pt x="328" y="461"/>
                </a:lnTo>
                <a:lnTo>
                  <a:pt x="337" y="443"/>
                </a:lnTo>
                <a:lnTo>
                  <a:pt x="347" y="423"/>
                </a:lnTo>
                <a:lnTo>
                  <a:pt x="347" y="423"/>
                </a:lnTo>
                <a:lnTo>
                  <a:pt x="355" y="401"/>
                </a:lnTo>
                <a:lnTo>
                  <a:pt x="365" y="381"/>
                </a:lnTo>
                <a:lnTo>
                  <a:pt x="377" y="363"/>
                </a:lnTo>
                <a:lnTo>
                  <a:pt x="391" y="345"/>
                </a:lnTo>
                <a:lnTo>
                  <a:pt x="407" y="331"/>
                </a:lnTo>
                <a:lnTo>
                  <a:pt x="425" y="321"/>
                </a:lnTo>
                <a:lnTo>
                  <a:pt x="435" y="317"/>
                </a:lnTo>
                <a:lnTo>
                  <a:pt x="445" y="313"/>
                </a:lnTo>
                <a:lnTo>
                  <a:pt x="457" y="311"/>
                </a:lnTo>
                <a:lnTo>
                  <a:pt x="469" y="311"/>
                </a:lnTo>
                <a:lnTo>
                  <a:pt x="469" y="311"/>
                </a:lnTo>
                <a:lnTo>
                  <a:pt x="489" y="313"/>
                </a:lnTo>
                <a:lnTo>
                  <a:pt x="511" y="319"/>
                </a:lnTo>
                <a:lnTo>
                  <a:pt x="533" y="327"/>
                </a:lnTo>
                <a:lnTo>
                  <a:pt x="553" y="337"/>
                </a:lnTo>
                <a:lnTo>
                  <a:pt x="437" y="483"/>
                </a:lnTo>
                <a:lnTo>
                  <a:pt x="447" y="493"/>
                </a:lnTo>
                <a:lnTo>
                  <a:pt x="583" y="357"/>
                </a:lnTo>
                <a:lnTo>
                  <a:pt x="583" y="357"/>
                </a:lnTo>
                <a:lnTo>
                  <a:pt x="792" y="146"/>
                </a:lnTo>
                <a:lnTo>
                  <a:pt x="780" y="136"/>
                </a:lnTo>
                <a:lnTo>
                  <a:pt x="890" y="6"/>
                </a:lnTo>
                <a:lnTo>
                  <a:pt x="922" y="0"/>
                </a:lnTo>
                <a:lnTo>
                  <a:pt x="922" y="0"/>
                </a:lnTo>
                <a:close/>
                <a:moveTo>
                  <a:pt x="172" y="684"/>
                </a:moveTo>
                <a:lnTo>
                  <a:pt x="142" y="718"/>
                </a:lnTo>
                <a:lnTo>
                  <a:pt x="322" y="885"/>
                </a:lnTo>
                <a:lnTo>
                  <a:pt x="351" y="854"/>
                </a:lnTo>
                <a:lnTo>
                  <a:pt x="172" y="684"/>
                </a:lnTo>
                <a:lnTo>
                  <a:pt x="172" y="684"/>
                </a:lnTo>
                <a:close/>
                <a:moveTo>
                  <a:pt x="431" y="578"/>
                </a:moveTo>
                <a:lnTo>
                  <a:pt x="431" y="578"/>
                </a:lnTo>
                <a:lnTo>
                  <a:pt x="415" y="566"/>
                </a:lnTo>
                <a:lnTo>
                  <a:pt x="399" y="558"/>
                </a:lnTo>
                <a:lnTo>
                  <a:pt x="379" y="554"/>
                </a:lnTo>
                <a:lnTo>
                  <a:pt x="361" y="552"/>
                </a:lnTo>
                <a:lnTo>
                  <a:pt x="361" y="552"/>
                </a:lnTo>
                <a:lnTo>
                  <a:pt x="343" y="554"/>
                </a:lnTo>
                <a:lnTo>
                  <a:pt x="324" y="560"/>
                </a:lnTo>
                <a:lnTo>
                  <a:pt x="308" y="570"/>
                </a:lnTo>
                <a:lnTo>
                  <a:pt x="292" y="582"/>
                </a:lnTo>
                <a:lnTo>
                  <a:pt x="292" y="582"/>
                </a:lnTo>
                <a:lnTo>
                  <a:pt x="280" y="598"/>
                </a:lnTo>
                <a:lnTo>
                  <a:pt x="272" y="616"/>
                </a:lnTo>
                <a:lnTo>
                  <a:pt x="268" y="634"/>
                </a:lnTo>
                <a:lnTo>
                  <a:pt x="266" y="654"/>
                </a:lnTo>
                <a:lnTo>
                  <a:pt x="266" y="654"/>
                </a:lnTo>
                <a:lnTo>
                  <a:pt x="268" y="672"/>
                </a:lnTo>
                <a:lnTo>
                  <a:pt x="274" y="690"/>
                </a:lnTo>
                <a:lnTo>
                  <a:pt x="284" y="708"/>
                </a:lnTo>
                <a:lnTo>
                  <a:pt x="296" y="724"/>
                </a:lnTo>
                <a:lnTo>
                  <a:pt x="296" y="724"/>
                </a:lnTo>
                <a:lnTo>
                  <a:pt x="312" y="736"/>
                </a:lnTo>
                <a:lnTo>
                  <a:pt x="330" y="744"/>
                </a:lnTo>
                <a:lnTo>
                  <a:pt x="347" y="748"/>
                </a:lnTo>
                <a:lnTo>
                  <a:pt x="367" y="750"/>
                </a:lnTo>
                <a:lnTo>
                  <a:pt x="367" y="750"/>
                </a:lnTo>
                <a:lnTo>
                  <a:pt x="385" y="748"/>
                </a:lnTo>
                <a:lnTo>
                  <a:pt x="403" y="742"/>
                </a:lnTo>
                <a:lnTo>
                  <a:pt x="421" y="732"/>
                </a:lnTo>
                <a:lnTo>
                  <a:pt x="435" y="718"/>
                </a:lnTo>
                <a:lnTo>
                  <a:pt x="435" y="718"/>
                </a:lnTo>
                <a:lnTo>
                  <a:pt x="449" y="704"/>
                </a:lnTo>
                <a:lnTo>
                  <a:pt x="457" y="686"/>
                </a:lnTo>
                <a:lnTo>
                  <a:pt x="461" y="668"/>
                </a:lnTo>
                <a:lnTo>
                  <a:pt x="463" y="648"/>
                </a:lnTo>
                <a:lnTo>
                  <a:pt x="463" y="648"/>
                </a:lnTo>
                <a:lnTo>
                  <a:pt x="461" y="630"/>
                </a:lnTo>
                <a:lnTo>
                  <a:pt x="455" y="610"/>
                </a:lnTo>
                <a:lnTo>
                  <a:pt x="445" y="594"/>
                </a:lnTo>
                <a:lnTo>
                  <a:pt x="431" y="578"/>
                </a:lnTo>
                <a:lnTo>
                  <a:pt x="431" y="578"/>
                </a:lnTo>
                <a:close/>
                <a:moveTo>
                  <a:pt x="429" y="650"/>
                </a:moveTo>
                <a:lnTo>
                  <a:pt x="429" y="650"/>
                </a:lnTo>
                <a:lnTo>
                  <a:pt x="427" y="636"/>
                </a:lnTo>
                <a:lnTo>
                  <a:pt x="423" y="624"/>
                </a:lnTo>
                <a:lnTo>
                  <a:pt x="417" y="614"/>
                </a:lnTo>
                <a:lnTo>
                  <a:pt x="409" y="604"/>
                </a:lnTo>
                <a:lnTo>
                  <a:pt x="409" y="604"/>
                </a:lnTo>
                <a:lnTo>
                  <a:pt x="399" y="596"/>
                </a:lnTo>
                <a:lnTo>
                  <a:pt x="387" y="590"/>
                </a:lnTo>
                <a:lnTo>
                  <a:pt x="375" y="586"/>
                </a:lnTo>
                <a:lnTo>
                  <a:pt x="361" y="586"/>
                </a:lnTo>
                <a:lnTo>
                  <a:pt x="361" y="586"/>
                </a:lnTo>
                <a:lnTo>
                  <a:pt x="349" y="588"/>
                </a:lnTo>
                <a:lnTo>
                  <a:pt x="337" y="592"/>
                </a:lnTo>
                <a:lnTo>
                  <a:pt x="328" y="598"/>
                </a:lnTo>
                <a:lnTo>
                  <a:pt x="318" y="606"/>
                </a:lnTo>
                <a:lnTo>
                  <a:pt x="318" y="606"/>
                </a:lnTo>
                <a:lnTo>
                  <a:pt x="310" y="616"/>
                </a:lnTo>
                <a:lnTo>
                  <a:pt x="304" y="628"/>
                </a:lnTo>
                <a:lnTo>
                  <a:pt x="300" y="640"/>
                </a:lnTo>
                <a:lnTo>
                  <a:pt x="300" y="652"/>
                </a:lnTo>
                <a:lnTo>
                  <a:pt x="300" y="652"/>
                </a:lnTo>
                <a:lnTo>
                  <a:pt x="302" y="666"/>
                </a:lnTo>
                <a:lnTo>
                  <a:pt x="306" y="678"/>
                </a:lnTo>
                <a:lnTo>
                  <a:pt x="312" y="688"/>
                </a:lnTo>
                <a:lnTo>
                  <a:pt x="320" y="698"/>
                </a:lnTo>
                <a:lnTo>
                  <a:pt x="320" y="698"/>
                </a:lnTo>
                <a:lnTo>
                  <a:pt x="330" y="706"/>
                </a:lnTo>
                <a:lnTo>
                  <a:pt x="341" y="712"/>
                </a:lnTo>
                <a:lnTo>
                  <a:pt x="353" y="716"/>
                </a:lnTo>
                <a:lnTo>
                  <a:pt x="365" y="716"/>
                </a:lnTo>
                <a:lnTo>
                  <a:pt x="365" y="716"/>
                </a:lnTo>
                <a:lnTo>
                  <a:pt x="379" y="714"/>
                </a:lnTo>
                <a:lnTo>
                  <a:pt x="391" y="710"/>
                </a:lnTo>
                <a:lnTo>
                  <a:pt x="401" y="704"/>
                </a:lnTo>
                <a:lnTo>
                  <a:pt x="411" y="696"/>
                </a:lnTo>
                <a:lnTo>
                  <a:pt x="411" y="696"/>
                </a:lnTo>
                <a:lnTo>
                  <a:pt x="419" y="686"/>
                </a:lnTo>
                <a:lnTo>
                  <a:pt x="425" y="674"/>
                </a:lnTo>
                <a:lnTo>
                  <a:pt x="429" y="662"/>
                </a:lnTo>
                <a:lnTo>
                  <a:pt x="429" y="650"/>
                </a:lnTo>
                <a:lnTo>
                  <a:pt x="429" y="65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4" name="任意多边形 53"/>
          <p:cNvSpPr/>
          <p:nvPr/>
        </p:nvSpPr>
        <p:spPr>
          <a:xfrm rot="18825554">
            <a:off x="8467721" y="3089298"/>
            <a:ext cx="263904" cy="511225"/>
          </a:xfrm>
          <a:custGeom>
            <a:avLst/>
            <a:gdLst>
              <a:gd name="connsiteX0" fmla="*/ 235173 w 469026"/>
              <a:gd name="connsiteY0" fmla="*/ 732025 h 908580"/>
              <a:gd name="connsiteX1" fmla="*/ 181173 w 469026"/>
              <a:gd name="connsiteY1" fmla="*/ 786025 h 908580"/>
              <a:gd name="connsiteX2" fmla="*/ 235173 w 469026"/>
              <a:gd name="connsiteY2" fmla="*/ 840025 h 908580"/>
              <a:gd name="connsiteX3" fmla="*/ 289173 w 469026"/>
              <a:gd name="connsiteY3" fmla="*/ 786025 h 908580"/>
              <a:gd name="connsiteX4" fmla="*/ 235173 w 469026"/>
              <a:gd name="connsiteY4" fmla="*/ 732025 h 908580"/>
              <a:gd name="connsiteX5" fmla="*/ 350586 w 469026"/>
              <a:gd name="connsiteY5" fmla="*/ 0 h 908580"/>
              <a:gd name="connsiteX6" fmla="*/ 400339 w 469026"/>
              <a:gd name="connsiteY6" fmla="*/ 33544 h 908580"/>
              <a:gd name="connsiteX7" fmla="*/ 469026 w 469026"/>
              <a:gd name="connsiteY7" fmla="*/ 199370 h 908580"/>
              <a:gd name="connsiteX8" fmla="*/ 400339 w 469026"/>
              <a:gd name="connsiteY8" fmla="*/ 365196 h 908580"/>
              <a:gd name="connsiteX9" fmla="*/ 350984 w 469026"/>
              <a:gd name="connsiteY9" fmla="*/ 398472 h 908580"/>
              <a:gd name="connsiteX10" fmla="*/ 350984 w 469026"/>
              <a:gd name="connsiteY10" fmla="*/ 792110 h 908580"/>
              <a:gd name="connsiteX11" fmla="*/ 234514 w 469026"/>
              <a:gd name="connsiteY11" fmla="*/ 908580 h 908580"/>
              <a:gd name="connsiteX12" fmla="*/ 234514 w 469026"/>
              <a:gd name="connsiteY12" fmla="*/ 908579 h 908580"/>
              <a:gd name="connsiteX13" fmla="*/ 118044 w 469026"/>
              <a:gd name="connsiteY13" fmla="*/ 792109 h 908580"/>
              <a:gd name="connsiteX14" fmla="*/ 118044 w 469026"/>
              <a:gd name="connsiteY14" fmla="*/ 398473 h 908580"/>
              <a:gd name="connsiteX15" fmla="*/ 68687 w 469026"/>
              <a:gd name="connsiteY15" fmla="*/ 365196 h 908580"/>
              <a:gd name="connsiteX16" fmla="*/ 0 w 469026"/>
              <a:gd name="connsiteY16" fmla="*/ 199370 h 908580"/>
              <a:gd name="connsiteX17" fmla="*/ 68687 w 469026"/>
              <a:gd name="connsiteY17" fmla="*/ 33544 h 908580"/>
              <a:gd name="connsiteX18" fmla="*/ 118438 w 469026"/>
              <a:gd name="connsiteY18" fmla="*/ 1 h 908580"/>
              <a:gd name="connsiteX19" fmla="*/ 158312 w 469026"/>
              <a:gd name="connsiteY19" fmla="*/ 199369 h 908580"/>
              <a:gd name="connsiteX20" fmla="*/ 310712 w 469026"/>
              <a:gd name="connsiteY20" fmla="*/ 199369 h 908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69026" h="908580">
                <a:moveTo>
                  <a:pt x="235173" y="732025"/>
                </a:moveTo>
                <a:cubicBezTo>
                  <a:pt x="205350" y="732025"/>
                  <a:pt x="181173" y="756202"/>
                  <a:pt x="181173" y="786025"/>
                </a:cubicBezTo>
                <a:cubicBezTo>
                  <a:pt x="181173" y="815848"/>
                  <a:pt x="205350" y="840025"/>
                  <a:pt x="235173" y="840025"/>
                </a:cubicBezTo>
                <a:cubicBezTo>
                  <a:pt x="264996" y="840025"/>
                  <a:pt x="289173" y="815848"/>
                  <a:pt x="289173" y="786025"/>
                </a:cubicBezTo>
                <a:cubicBezTo>
                  <a:pt x="289173" y="756202"/>
                  <a:pt x="264996" y="732025"/>
                  <a:pt x="235173" y="732025"/>
                </a:cubicBezTo>
                <a:close/>
                <a:moveTo>
                  <a:pt x="350586" y="0"/>
                </a:moveTo>
                <a:lnTo>
                  <a:pt x="400339" y="33544"/>
                </a:lnTo>
                <a:cubicBezTo>
                  <a:pt x="442777" y="75983"/>
                  <a:pt x="469026" y="134611"/>
                  <a:pt x="469026" y="199370"/>
                </a:cubicBezTo>
                <a:cubicBezTo>
                  <a:pt x="469026" y="264129"/>
                  <a:pt x="442777" y="322757"/>
                  <a:pt x="400339" y="365196"/>
                </a:cubicBezTo>
                <a:lnTo>
                  <a:pt x="350984" y="398472"/>
                </a:lnTo>
                <a:lnTo>
                  <a:pt x="350984" y="792110"/>
                </a:lnTo>
                <a:cubicBezTo>
                  <a:pt x="350984" y="856435"/>
                  <a:pt x="298839" y="908580"/>
                  <a:pt x="234514" y="908580"/>
                </a:cubicBezTo>
                <a:lnTo>
                  <a:pt x="234514" y="908579"/>
                </a:lnTo>
                <a:cubicBezTo>
                  <a:pt x="170189" y="908579"/>
                  <a:pt x="118044" y="856434"/>
                  <a:pt x="118044" y="792109"/>
                </a:cubicBezTo>
                <a:lnTo>
                  <a:pt x="118044" y="398473"/>
                </a:lnTo>
                <a:lnTo>
                  <a:pt x="68687" y="365196"/>
                </a:lnTo>
                <a:cubicBezTo>
                  <a:pt x="26249" y="322757"/>
                  <a:pt x="0" y="264129"/>
                  <a:pt x="0" y="199370"/>
                </a:cubicBezTo>
                <a:cubicBezTo>
                  <a:pt x="0" y="134611"/>
                  <a:pt x="26249" y="75983"/>
                  <a:pt x="68687" y="33544"/>
                </a:cubicBezTo>
                <a:lnTo>
                  <a:pt x="118438" y="1"/>
                </a:lnTo>
                <a:lnTo>
                  <a:pt x="158312" y="199369"/>
                </a:lnTo>
                <a:lnTo>
                  <a:pt x="310712" y="19936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55" name="Freeform 9"/>
          <p:cNvSpPr>
            <a:spLocks noEditPoints="1"/>
          </p:cNvSpPr>
          <p:nvPr/>
        </p:nvSpPr>
        <p:spPr bwMode="auto">
          <a:xfrm>
            <a:off x="2539744" y="169048"/>
            <a:ext cx="312813" cy="378924"/>
          </a:xfrm>
          <a:custGeom>
            <a:avLst/>
            <a:gdLst>
              <a:gd name="T0" fmla="*/ 0 w 161"/>
              <a:gd name="T1" fmla="*/ 196 h 196"/>
              <a:gd name="T2" fmla="*/ 20 w 161"/>
              <a:gd name="T3" fmla="*/ 148 h 196"/>
              <a:gd name="T4" fmla="*/ 41 w 161"/>
              <a:gd name="T5" fmla="*/ 132 h 196"/>
              <a:gd name="T6" fmla="*/ 124 w 161"/>
              <a:gd name="T7" fmla="*/ 132 h 196"/>
              <a:gd name="T8" fmla="*/ 144 w 161"/>
              <a:gd name="T9" fmla="*/ 148 h 196"/>
              <a:gd name="T10" fmla="*/ 161 w 161"/>
              <a:gd name="T11" fmla="*/ 196 h 196"/>
              <a:gd name="T12" fmla="*/ 0 w 161"/>
              <a:gd name="T13" fmla="*/ 196 h 196"/>
              <a:gd name="T14" fmla="*/ 80 w 161"/>
              <a:gd name="T15" fmla="*/ 128 h 196"/>
              <a:gd name="T16" fmla="*/ 16 w 161"/>
              <a:gd name="T17" fmla="*/ 64 h 196"/>
              <a:gd name="T18" fmla="*/ 80 w 161"/>
              <a:gd name="T19" fmla="*/ 0 h 196"/>
              <a:gd name="T20" fmla="*/ 144 w 161"/>
              <a:gd name="T21" fmla="*/ 64 h 196"/>
              <a:gd name="T22" fmla="*/ 80 w 161"/>
              <a:gd name="T23" fmla="*/ 128 h 196"/>
              <a:gd name="T24" fmla="*/ 70 w 161"/>
              <a:gd name="T25" fmla="*/ 17 h 196"/>
              <a:gd name="T26" fmla="*/ 31 w 161"/>
              <a:gd name="T27" fmla="*/ 64 h 196"/>
              <a:gd name="T28" fmla="*/ 80 w 161"/>
              <a:gd name="T29" fmla="*/ 113 h 196"/>
              <a:gd name="T30" fmla="*/ 129 w 161"/>
              <a:gd name="T31" fmla="*/ 64 h 196"/>
              <a:gd name="T32" fmla="*/ 70 w 161"/>
              <a:gd name="T33" fmla="*/ 17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61" h="196">
                <a:moveTo>
                  <a:pt x="0" y="196"/>
                </a:moveTo>
                <a:cubicBezTo>
                  <a:pt x="20" y="148"/>
                  <a:pt x="20" y="148"/>
                  <a:pt x="20" y="148"/>
                </a:cubicBezTo>
                <a:cubicBezTo>
                  <a:pt x="20" y="148"/>
                  <a:pt x="25" y="132"/>
                  <a:pt x="41" y="132"/>
                </a:cubicBezTo>
                <a:cubicBezTo>
                  <a:pt x="124" y="132"/>
                  <a:pt x="124" y="132"/>
                  <a:pt x="124" y="132"/>
                </a:cubicBezTo>
                <a:cubicBezTo>
                  <a:pt x="139" y="132"/>
                  <a:pt x="144" y="148"/>
                  <a:pt x="144" y="148"/>
                </a:cubicBezTo>
                <a:cubicBezTo>
                  <a:pt x="161" y="196"/>
                  <a:pt x="161" y="196"/>
                  <a:pt x="161" y="196"/>
                </a:cubicBezTo>
                <a:lnTo>
                  <a:pt x="0" y="196"/>
                </a:lnTo>
                <a:close/>
                <a:moveTo>
                  <a:pt x="80" y="128"/>
                </a:moveTo>
                <a:cubicBezTo>
                  <a:pt x="45" y="128"/>
                  <a:pt x="16" y="99"/>
                  <a:pt x="16" y="64"/>
                </a:cubicBezTo>
                <a:cubicBezTo>
                  <a:pt x="16" y="29"/>
                  <a:pt x="45" y="0"/>
                  <a:pt x="80" y="0"/>
                </a:cubicBezTo>
                <a:cubicBezTo>
                  <a:pt x="116" y="0"/>
                  <a:pt x="144" y="29"/>
                  <a:pt x="144" y="64"/>
                </a:cubicBezTo>
                <a:cubicBezTo>
                  <a:pt x="144" y="99"/>
                  <a:pt x="116" y="128"/>
                  <a:pt x="80" y="128"/>
                </a:cubicBezTo>
                <a:close/>
                <a:moveTo>
                  <a:pt x="70" y="17"/>
                </a:moveTo>
                <a:cubicBezTo>
                  <a:pt x="50" y="24"/>
                  <a:pt x="74" y="49"/>
                  <a:pt x="31" y="64"/>
                </a:cubicBezTo>
                <a:cubicBezTo>
                  <a:pt x="31" y="91"/>
                  <a:pt x="53" y="113"/>
                  <a:pt x="80" y="113"/>
                </a:cubicBezTo>
                <a:cubicBezTo>
                  <a:pt x="107" y="113"/>
                  <a:pt x="129" y="91"/>
                  <a:pt x="129" y="64"/>
                </a:cubicBezTo>
                <a:cubicBezTo>
                  <a:pt x="104" y="43"/>
                  <a:pt x="62" y="53"/>
                  <a:pt x="70" y="17"/>
                </a:cubicBezTo>
                <a:close/>
              </a:path>
            </a:pathLst>
          </a:custGeom>
          <a:solidFill>
            <a:srgbClr val="FFFFFF">
              <a:alpha val="1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1544701" y="4699464"/>
            <a:ext cx="6426711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</a:rPr>
              <a:t>模板地址：</a:t>
            </a:r>
            <a:r>
              <a:rPr lang="en-US" altLang="zh-CN" dirty="0" smtClean="0">
                <a:solidFill>
                  <a:schemeClr val="bg1"/>
                </a:solidFill>
              </a:rPr>
              <a:t>http</a:t>
            </a:r>
            <a:r>
              <a:rPr lang="en-US" altLang="zh-CN" dirty="0">
                <a:solidFill>
                  <a:schemeClr val="bg1"/>
                </a:solidFill>
              </a:rPr>
              <a:t>://192.168.0.93:8080/mobilemode/apps/solex/template/index.html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3965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75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25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75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00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25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500"/>
                            </p:stCondLst>
                            <p:childTnLst>
                              <p:par>
                                <p:cTn id="58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7" grpId="0" animBg="1"/>
      <p:bldP spid="28" grpId="0" animBg="1"/>
      <p:bldP spid="29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53" grpId="0" animBg="1"/>
      <p:bldP spid="54" grpId="0" animBg="1"/>
      <p:bldP spid="55" grpId="0" animBg="1"/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622570" y="457200"/>
            <a:ext cx="19163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</a:rPr>
              <a:t>CSS</a:t>
            </a:r>
            <a:r>
              <a:rPr lang="zh-CN" altLang="en-US" sz="2000" dirty="0">
                <a:solidFill>
                  <a:schemeClr val="bg1"/>
                </a:solidFill>
              </a:rPr>
              <a:t>样式</a:t>
            </a:r>
            <a:r>
              <a:rPr lang="zh-CN" altLang="en-US" sz="2000" dirty="0" smtClean="0">
                <a:solidFill>
                  <a:schemeClr val="bg1"/>
                </a:solidFill>
              </a:rPr>
              <a:t>：</a:t>
            </a:r>
            <a:endParaRPr lang="en-US" altLang="zh-CN" sz="2000" dirty="0" smtClean="0">
              <a:solidFill>
                <a:schemeClr val="bg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284730" y="2019791"/>
            <a:ext cx="42911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68000"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样式</a:t>
            </a:r>
            <a:r>
              <a:rPr lang="zh-CN" altLang="en-US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初始化、提升样式复用性、</a:t>
            </a:r>
            <a:r>
              <a:rPr lang="zh-CN" altLang="en-US" sz="16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兼容性处理（渐变、圆角、）</a:t>
            </a:r>
            <a:endParaRPr lang="zh-CN" altLang="en-US" sz="16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2" name="AutoShape 1" descr="http://note.youdao.com/yws/res/1018/WEBRESOURCEf1058ebac99bca8ae4aff95f501c2dc3"/>
          <p:cNvSpPr>
            <a:spLocks noChangeAspect="1" noChangeArrowheads="1"/>
          </p:cNvSpPr>
          <p:nvPr/>
        </p:nvSpPr>
        <p:spPr bwMode="auto">
          <a:xfrm>
            <a:off x="5865779" y="228289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34709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622570" y="457200"/>
            <a:ext cx="49902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</a:rPr>
              <a:t>样式初始化：</a:t>
            </a:r>
            <a:endParaRPr lang="en-US" altLang="zh-CN" sz="2000" dirty="0" smtClean="0">
              <a:solidFill>
                <a:schemeClr val="bg1"/>
              </a:solidFill>
            </a:endParaRPr>
          </a:p>
        </p:txBody>
      </p:sp>
      <p:sp>
        <p:nvSpPr>
          <p:cNvPr id="12" name="AutoShape 1" descr="http://note.youdao.com/yws/res/1018/WEBRESOURCEf1058ebac99bca8ae4aff95f501c2dc3"/>
          <p:cNvSpPr>
            <a:spLocks noChangeAspect="1" noChangeArrowheads="1"/>
          </p:cNvSpPr>
          <p:nvPr/>
        </p:nvSpPr>
        <p:spPr bwMode="auto">
          <a:xfrm>
            <a:off x="5865779" y="228289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文本框 9"/>
          <p:cNvSpPr txBox="1"/>
          <p:nvPr/>
        </p:nvSpPr>
        <p:spPr>
          <a:xfrm>
            <a:off x="3523034" y="284208"/>
            <a:ext cx="4990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800" dirty="0">
                <a:solidFill>
                  <a:schemeClr val="bg1"/>
                </a:solidFill>
              </a:rPr>
              <a:t>不同浏览器对有些标签的默认值是不同的</a:t>
            </a:r>
            <a:endParaRPr lang="en-US" altLang="zh-CN" sz="1800" dirty="0" smtClean="0">
              <a:solidFill>
                <a:schemeClr val="bg1"/>
              </a:solidFill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959669" y="1008189"/>
            <a:ext cx="7374255" cy="378565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ts val="1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/*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样式初始化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*/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*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{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margin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: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0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;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padding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: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0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;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box-sizing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: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border-box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;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-webkit-box-sizing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: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border-box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;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font-size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: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14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px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;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}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body,html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{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font-family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: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"PingFang SC"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,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"Hiragino Sans GB"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,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"Microsoft YaHei"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,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微软雅黑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,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Arial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,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sans-serif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;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}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body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{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overflow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: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scroll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;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overflow-x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: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hidden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;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}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table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{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border-collapse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: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collapse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;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border-spacing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: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0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;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}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caption,th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{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text-align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: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left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;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}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fieldset,img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{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border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: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0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;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}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ol,ul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{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list-style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: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none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;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}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i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{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font-style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: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normal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;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}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input,select,textarea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{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font-family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: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inherit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;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font-size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: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inherit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;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font-weight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: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inherit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;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}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sub,sup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{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font-size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: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75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%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;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line-height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: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0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;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position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: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relative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;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vertical-align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: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baseline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;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}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sup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{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top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:-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.5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em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;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}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sub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{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bottom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:-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.25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em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;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}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h1,h2,h3,h4,h5,h6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{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font-size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: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100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%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;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font-weight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: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400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;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}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address,cite,code,dfn,em,strong,var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{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font-style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: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normal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;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font-weight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: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400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;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}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q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: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after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,q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: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before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{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content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: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''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;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}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abbr,acronym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{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border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: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0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;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font-variant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: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normal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;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}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iframe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{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display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: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block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;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}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a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{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text-decoration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: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none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;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cursor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: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pointer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;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color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: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#666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;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}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.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clear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: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after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,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.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clearfix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: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after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{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content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: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'\20'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;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display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: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block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;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height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: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0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;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line-height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: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0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;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font-size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: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0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;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clear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: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both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;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visibility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: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hidden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;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}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.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clear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,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.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clearfix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{*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zoom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: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1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;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}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.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left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{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float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: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left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;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}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.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right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{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float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: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right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;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}</a:t>
            </a:r>
            <a:endParaRPr kumimoji="0" lang="zh-CN" altLang="zh-CN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880107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622570" y="457200"/>
            <a:ext cx="49902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提升</a:t>
            </a:r>
            <a:r>
              <a:rPr lang="zh-CN" altLang="en-US" sz="20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样式复用性：</a:t>
            </a:r>
            <a:endParaRPr lang="en-US" altLang="zh-CN" sz="2000" dirty="0" smtClean="0">
              <a:solidFill>
                <a:schemeClr val="bg1"/>
              </a:solidFill>
            </a:endParaRPr>
          </a:p>
        </p:txBody>
      </p:sp>
      <p:sp>
        <p:nvSpPr>
          <p:cNvPr id="12" name="AutoShape 1" descr="http://note.youdao.com/yws/res/1018/WEBRESOURCEf1058ebac99bca8ae4aff95f501c2dc3"/>
          <p:cNvSpPr>
            <a:spLocks noChangeAspect="1" noChangeArrowheads="1"/>
          </p:cNvSpPr>
          <p:nvPr/>
        </p:nvSpPr>
        <p:spPr bwMode="auto">
          <a:xfrm>
            <a:off x="5865779" y="228289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文本框 9"/>
          <p:cNvSpPr txBox="1"/>
          <p:nvPr/>
        </p:nvSpPr>
        <p:spPr>
          <a:xfrm>
            <a:off x="3051765" y="343898"/>
            <a:ext cx="499029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</a:t>
            </a:r>
            <a:r>
              <a:rPr lang="zh-CN" altLang="en-US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</a:t>
            </a:r>
            <a:r>
              <a:rPr lang="zh-CN" altLang="en-US" sz="20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使用外部</a:t>
            </a:r>
            <a:r>
              <a:rPr lang="en-US" altLang="zh-CN" sz="20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CSS</a:t>
            </a:r>
            <a:r>
              <a:rPr lang="zh-CN" altLang="en-US" sz="20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样式表；</a:t>
            </a:r>
            <a:endParaRPr lang="en-US" altLang="zh-CN" sz="2000" dirty="0" smtClean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</a:t>
            </a:r>
            <a:r>
              <a:rPr lang="zh-CN" altLang="en-US" sz="20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</a:t>
            </a:r>
            <a:r>
              <a:rPr lang="en-US" altLang="zh-CN" sz="20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ID</a:t>
            </a:r>
            <a:r>
              <a:rPr lang="zh-CN" altLang="en-US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选择器权重高、可复用性差应尽量避免</a:t>
            </a:r>
            <a:r>
              <a:rPr lang="zh-CN" altLang="en-US" sz="20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使用，</a:t>
            </a:r>
            <a:endParaRPr lang="en-US" altLang="zh-CN" sz="2000" dirty="0" smtClean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bg1"/>
                </a:solidFill>
                <a:ea typeface="微软雅黑 Light" panose="020B0502040204020203" pitchFamily="34" charset="-122"/>
              </a:rPr>
              <a:t>3</a:t>
            </a:r>
            <a:r>
              <a:rPr lang="zh-CN" altLang="en-US" sz="2000" dirty="0" smtClean="0">
                <a:solidFill>
                  <a:schemeClr val="bg1"/>
                </a:solidFill>
                <a:ea typeface="微软雅黑 Light" panose="020B0502040204020203" pitchFamily="34" charset="-122"/>
              </a:rPr>
              <a:t>、合并重复样式</a:t>
            </a:r>
            <a:endParaRPr lang="en-US" altLang="zh-CN" sz="2000" dirty="0" smtClean="0">
              <a:solidFill>
                <a:schemeClr val="bg1"/>
              </a:solidFill>
            </a:endParaRPr>
          </a:p>
        </p:txBody>
      </p:sp>
      <p:sp>
        <p:nvSpPr>
          <p:cNvPr id="11" name="右箭头 10"/>
          <p:cNvSpPr/>
          <p:nvPr/>
        </p:nvSpPr>
        <p:spPr>
          <a:xfrm>
            <a:off x="2717245" y="3484917"/>
            <a:ext cx="334520" cy="165697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490995" y="2367438"/>
            <a:ext cx="1926530" cy="240065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ts val="1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/*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默认按钮、松霖蓝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*/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#solex-btn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{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color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: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#fff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background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: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#5B8CFF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font-size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: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14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px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border-radius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: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3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px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...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}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#solex-btn-blue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{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color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: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#fff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background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: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#5B8CFF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font-size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: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14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px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border-radius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: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3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px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...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}</a:t>
            </a:r>
            <a:endParaRPr kumimoji="0" lang="zh-CN" altLang="zh-CN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251199" y="2906045"/>
            <a:ext cx="2172571" cy="132343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ts val="1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/*</a:t>
            </a:r>
            <a:r>
              <a:rPr kumimoji="0" lang="zh-CN" altLang="en-US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合并样式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*/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.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solex-btn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,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.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solex-btn-blue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{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color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: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#fff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background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: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#5B8CFF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font-size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: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14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px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border-radius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: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3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px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...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}</a:t>
            </a:r>
            <a:endParaRPr kumimoji="0" lang="zh-CN" altLang="zh-CN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6370892" y="2450602"/>
            <a:ext cx="2179136" cy="223433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fontAlgn="base">
              <a:lnSpc>
                <a:spcPts val="12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900" dirty="0">
                <a:solidFill>
                  <a:srgbClr val="808080"/>
                </a:solidFill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/*</a:t>
            </a:r>
            <a:r>
              <a:rPr lang="zh-CN" altLang="en-US" sz="900" dirty="0" smtClean="0">
                <a:solidFill>
                  <a:srgbClr val="808080"/>
                </a:solidFill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合并通用样式</a:t>
            </a:r>
            <a:r>
              <a:rPr lang="zh-CN" altLang="zh-CN" sz="900" dirty="0">
                <a:solidFill>
                  <a:srgbClr val="808080"/>
                </a:solidFill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*/</a:t>
            </a:r>
            <a:endParaRPr kumimoji="0" lang="en-US" altLang="zh-CN" sz="900" b="0" i="0" u="none" strike="noStrike" cap="none" normalizeH="0" baseline="0" dirty="0" smtClean="0">
              <a:ln>
                <a:noFill/>
              </a:ln>
              <a:solidFill>
                <a:srgbClr val="A9B7C6"/>
              </a:solidFill>
              <a:effectLst/>
              <a:latin typeface="Arial monospaced for SAP" pitchFamily="49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ts val="1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.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solex-btn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,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.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solex-btn-blue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{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color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: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#fff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background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: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#5B8CFF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border-radius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: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3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px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...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}</a:t>
            </a:r>
            <a:endParaRPr kumimoji="0" lang="en-US" altLang="zh-CN" sz="900" b="0" i="0" u="none" strike="noStrike" cap="none" normalizeH="0" baseline="0" dirty="0" smtClean="0">
              <a:ln>
                <a:noFill/>
              </a:ln>
              <a:solidFill>
                <a:srgbClr val="A9B7C6"/>
              </a:solidFill>
              <a:effectLst/>
              <a:latin typeface="Arial monospaced for SAP" pitchFamily="49" charset="0"/>
              <a:ea typeface="宋体" pitchFamily="2" charset="-122"/>
              <a:cs typeface="宋体" pitchFamily="2" charset="-122"/>
            </a:endParaRPr>
          </a:p>
          <a:p>
            <a:pPr lvl="0" defTabSz="914400" fontAlgn="base">
              <a:lnSpc>
                <a:spcPts val="12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900" dirty="0" smtClean="0">
                <a:solidFill>
                  <a:srgbClr val="808080"/>
                </a:solidFill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/*</a:t>
            </a:r>
            <a:r>
              <a:rPr lang="zh-CN" altLang="en-US" sz="900" dirty="0" smtClean="0">
                <a:solidFill>
                  <a:srgbClr val="808080"/>
                </a:solidFill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拆分特殊样式</a:t>
            </a:r>
            <a:r>
              <a:rPr lang="zh-CN" altLang="zh-CN" sz="900" dirty="0">
                <a:solidFill>
                  <a:srgbClr val="808080"/>
                </a:solidFill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*/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.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solex-btn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{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font-size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: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14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px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}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.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solex-btn-blue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{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font-size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: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18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px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}</a:t>
            </a:r>
            <a:endParaRPr kumimoji="0" lang="zh-CN" altLang="zh-CN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4" name="文本框 9"/>
          <p:cNvSpPr txBox="1"/>
          <p:nvPr/>
        </p:nvSpPr>
        <p:spPr>
          <a:xfrm>
            <a:off x="5708690" y="3290765"/>
            <a:ext cx="41804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bg1"/>
                </a:solidFill>
              </a:rPr>
              <a:t>&amp;</a:t>
            </a:r>
          </a:p>
        </p:txBody>
      </p:sp>
    </p:spTree>
    <p:extLst>
      <p:ext uri="{BB962C8B-B14F-4D97-AF65-F5344CB8AC3E}">
        <p14:creationId xmlns:p14="http://schemas.microsoft.com/office/powerpoint/2010/main" val="11817807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622570" y="457200"/>
            <a:ext cx="49902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兼容性处理</a:t>
            </a:r>
            <a:r>
              <a:rPr lang="zh-CN" altLang="en-US" sz="2000" dirty="0" smtClean="0">
                <a:solidFill>
                  <a:schemeClr val="bg1"/>
                </a:solidFill>
              </a:rPr>
              <a:t>：</a:t>
            </a:r>
            <a:endParaRPr lang="en-US" altLang="zh-CN" sz="2000" dirty="0" smtClean="0">
              <a:solidFill>
                <a:schemeClr val="bg1"/>
              </a:solidFill>
            </a:endParaRPr>
          </a:p>
        </p:txBody>
      </p:sp>
      <p:sp>
        <p:nvSpPr>
          <p:cNvPr id="12" name="AutoShape 1" descr="http://note.youdao.com/yws/res/1018/WEBRESOURCEf1058ebac99bca8ae4aff95f501c2dc3"/>
          <p:cNvSpPr>
            <a:spLocks noChangeAspect="1" noChangeArrowheads="1"/>
          </p:cNvSpPr>
          <p:nvPr/>
        </p:nvSpPr>
        <p:spPr bwMode="auto">
          <a:xfrm>
            <a:off x="5865779" y="228289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85943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622570" y="457200"/>
            <a:ext cx="19163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</a:rPr>
              <a:t>JS</a:t>
            </a:r>
            <a:r>
              <a:rPr lang="zh-CN" altLang="en-US" sz="2000" dirty="0">
                <a:solidFill>
                  <a:schemeClr val="bg1"/>
                </a:solidFill>
              </a:rPr>
              <a:t>规范</a:t>
            </a:r>
            <a:r>
              <a:rPr lang="zh-CN" altLang="en-US" sz="2000" dirty="0" smtClean="0">
                <a:solidFill>
                  <a:schemeClr val="bg1"/>
                </a:solidFill>
              </a:rPr>
              <a:t>：</a:t>
            </a:r>
            <a:endParaRPr lang="en-US" altLang="zh-CN" sz="2000" dirty="0" smtClean="0">
              <a:solidFill>
                <a:schemeClr val="bg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430645" y="2204457"/>
            <a:ext cx="42911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68000"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代码简写、</a:t>
            </a:r>
            <a:r>
              <a:rPr lang="zh-CN" altLang="en-US" sz="1600" dirty="0">
                <a:solidFill>
                  <a:schemeClr val="bg1"/>
                </a:solidFill>
              </a:rPr>
              <a:t>从</a:t>
            </a:r>
            <a:r>
              <a:rPr lang="en-US" altLang="zh-CN" sz="1600" dirty="0">
                <a:solidFill>
                  <a:schemeClr val="bg1"/>
                </a:solidFill>
              </a:rPr>
              <a:t>JavaScript</a:t>
            </a:r>
            <a:r>
              <a:rPr lang="zh-CN" altLang="en-US" sz="1600" dirty="0">
                <a:solidFill>
                  <a:schemeClr val="bg1"/>
                </a:solidFill>
              </a:rPr>
              <a:t>代码中分离</a:t>
            </a:r>
            <a:r>
              <a:rPr lang="en-US" altLang="zh-CN" sz="1600" dirty="0">
                <a:solidFill>
                  <a:schemeClr val="bg1"/>
                </a:solidFill>
              </a:rPr>
              <a:t>CSS</a:t>
            </a:r>
            <a:r>
              <a:rPr lang="zh-CN" altLang="en-US" sz="1600" dirty="0">
                <a:solidFill>
                  <a:schemeClr val="bg1"/>
                </a:solidFill>
              </a:rPr>
              <a:t>样式和</a:t>
            </a:r>
            <a:r>
              <a:rPr lang="en-US" altLang="zh-CN" sz="1600" dirty="0">
                <a:solidFill>
                  <a:schemeClr val="bg1"/>
                </a:solidFill>
              </a:rPr>
              <a:t>HTML</a:t>
            </a:r>
            <a:r>
              <a:rPr lang="zh-CN" altLang="en-US" sz="1600" dirty="0" smtClean="0">
                <a:solidFill>
                  <a:schemeClr val="bg1"/>
                </a:solidFill>
              </a:rPr>
              <a:t>结构、命名、注释、跨域请求、表单校验</a:t>
            </a:r>
            <a:endParaRPr lang="zh-CN" altLang="en-US" sz="16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2" name="AutoShape 1" descr="http://note.youdao.com/yws/res/1018/WEBRESOURCEf1058ebac99bca8ae4aff95f501c2dc3"/>
          <p:cNvSpPr>
            <a:spLocks noChangeAspect="1" noChangeArrowheads="1"/>
          </p:cNvSpPr>
          <p:nvPr/>
        </p:nvSpPr>
        <p:spPr bwMode="auto">
          <a:xfrm>
            <a:off x="5865779" y="228289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16706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622570" y="457200"/>
            <a:ext cx="49902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</a:rPr>
              <a:t>代码简写：</a:t>
            </a:r>
            <a:endParaRPr lang="en-US" altLang="zh-CN" sz="2000" dirty="0" smtClean="0">
              <a:solidFill>
                <a:schemeClr val="bg1"/>
              </a:solidFill>
            </a:endParaRPr>
          </a:p>
        </p:txBody>
      </p:sp>
      <p:sp>
        <p:nvSpPr>
          <p:cNvPr id="12" name="AutoShape 1" descr="http://note.youdao.com/yws/res/1018/WEBRESOURCEf1058ebac99bca8ae4aff95f501c2dc3"/>
          <p:cNvSpPr>
            <a:spLocks noChangeAspect="1" noChangeArrowheads="1"/>
          </p:cNvSpPr>
          <p:nvPr/>
        </p:nvSpPr>
        <p:spPr bwMode="auto">
          <a:xfrm>
            <a:off x="5821279" y="3129784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右箭头 5"/>
          <p:cNvSpPr/>
          <p:nvPr/>
        </p:nvSpPr>
        <p:spPr>
          <a:xfrm>
            <a:off x="4386350" y="3357261"/>
            <a:ext cx="656089" cy="324979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9"/>
          <p:cNvSpPr txBox="1"/>
          <p:nvPr/>
        </p:nvSpPr>
        <p:spPr>
          <a:xfrm>
            <a:off x="2375186" y="149836"/>
            <a:ext cx="46784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dirty="0" smtClean="0">
                <a:solidFill>
                  <a:schemeClr val="bg1"/>
                </a:solidFill>
              </a:rPr>
              <a:t>1</a:t>
            </a:r>
            <a:r>
              <a:rPr lang="zh-CN" altLang="en-US" sz="1800" dirty="0" smtClean="0">
                <a:solidFill>
                  <a:schemeClr val="bg1"/>
                </a:solidFill>
              </a:rPr>
              <a:t>、</a:t>
            </a:r>
            <a:r>
              <a:rPr lang="en-US" altLang="zh-CN" sz="1800" dirty="0" smtClean="0">
                <a:solidFill>
                  <a:schemeClr val="bg1"/>
                </a:solidFill>
              </a:rPr>
              <a:t>jQuery</a:t>
            </a:r>
            <a:r>
              <a:rPr lang="zh-CN" altLang="en-US" sz="1800" dirty="0" smtClean="0">
                <a:solidFill>
                  <a:schemeClr val="bg1"/>
                </a:solidFill>
              </a:rPr>
              <a:t>使用简写：</a:t>
            </a:r>
            <a:r>
              <a:rPr lang="en-US" altLang="zh-CN" sz="1800" dirty="0" smtClean="0">
                <a:solidFill>
                  <a:schemeClr val="bg1"/>
                </a:solidFill>
              </a:rPr>
              <a:t>$</a:t>
            </a:r>
          </a:p>
          <a:p>
            <a:pPr>
              <a:lnSpc>
                <a:spcPct val="150000"/>
              </a:lnSpc>
            </a:pPr>
            <a:r>
              <a:rPr lang="en-US" altLang="zh-CN" sz="1800" dirty="0" smtClean="0">
                <a:solidFill>
                  <a:schemeClr val="bg1"/>
                </a:solidFill>
              </a:rPr>
              <a:t>2</a:t>
            </a:r>
            <a:r>
              <a:rPr lang="zh-CN" altLang="en-US" sz="1800" dirty="0" smtClean="0">
                <a:solidFill>
                  <a:schemeClr val="bg1"/>
                </a:solidFill>
              </a:rPr>
              <a:t>、双引号变单引号</a:t>
            </a:r>
            <a:endParaRPr lang="en-US" altLang="zh-CN" sz="1800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800" dirty="0" smtClean="0">
                <a:solidFill>
                  <a:schemeClr val="bg1"/>
                </a:solidFill>
              </a:rPr>
              <a:t>3</a:t>
            </a:r>
            <a:r>
              <a:rPr lang="zh-CN" altLang="en-US" sz="1800" dirty="0" smtClean="0">
                <a:solidFill>
                  <a:schemeClr val="bg1"/>
                </a:solidFill>
              </a:rPr>
              <a:t>、变量声明简写</a:t>
            </a:r>
            <a:endParaRPr lang="en-US" altLang="zh-CN" sz="1800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chemeClr val="bg1"/>
                </a:solidFill>
              </a:rPr>
              <a:t>……</a:t>
            </a:r>
            <a:endParaRPr lang="en-US" altLang="zh-CN" sz="1800" dirty="0" smtClean="0">
              <a:solidFill>
                <a:schemeClr val="bg1"/>
              </a:solidFill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420053" y="1916806"/>
            <a:ext cx="3322485" cy="301621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ts val="1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jQuery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(document).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ready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(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function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() {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jQuery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(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".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dom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).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click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(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function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() {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      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let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x =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1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      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let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y =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2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      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let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z =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3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      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if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(_valiCheck() === 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true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){}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      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if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(obj.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val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() ===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){}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      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if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(x &gt;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10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) {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          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let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str =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"hello"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     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} 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else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{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          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let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str =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"world"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     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}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      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for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(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let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i =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0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;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i &lt; obj.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length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;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i++){}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  })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})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;</a:t>
            </a:r>
            <a:endParaRPr kumimoji="0" lang="zh-CN" altLang="zh-CN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5502394" y="1916806"/>
            <a:ext cx="3469771" cy="240065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ts val="1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$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(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function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() {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$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(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'.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dom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'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).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click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(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function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() {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     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let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x =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1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,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        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y =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2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,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        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z =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3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     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if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(_valiCheck()){}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     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if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(!obj.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val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()){}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     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let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answer = x &gt;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10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?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'hello'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: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'world'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     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for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(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let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index 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in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obj){}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 })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})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;</a:t>
            </a:r>
            <a:endParaRPr kumimoji="0" lang="zh-CN" altLang="zh-CN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107565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622570" y="457200"/>
            <a:ext cx="49902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</a:rPr>
              <a:t>从</a:t>
            </a:r>
            <a:r>
              <a:rPr lang="en-US" altLang="zh-CN" sz="2000" dirty="0" smtClean="0">
                <a:solidFill>
                  <a:schemeClr val="bg1"/>
                </a:solidFill>
              </a:rPr>
              <a:t>JavaScript</a:t>
            </a:r>
            <a:r>
              <a:rPr lang="zh-CN" altLang="en-US" sz="2000" dirty="0" smtClean="0">
                <a:solidFill>
                  <a:schemeClr val="bg1"/>
                </a:solidFill>
              </a:rPr>
              <a:t>代码中分离</a:t>
            </a:r>
            <a:r>
              <a:rPr lang="en-US" altLang="zh-CN" sz="2000" dirty="0">
                <a:solidFill>
                  <a:schemeClr val="bg1"/>
                </a:solidFill>
              </a:rPr>
              <a:t>CSS</a:t>
            </a:r>
            <a:r>
              <a:rPr lang="zh-CN" altLang="en-US" sz="2000" dirty="0" smtClean="0">
                <a:solidFill>
                  <a:schemeClr val="bg1"/>
                </a:solidFill>
              </a:rPr>
              <a:t>样式和</a:t>
            </a:r>
            <a:r>
              <a:rPr lang="en-US" altLang="zh-CN" sz="2000" dirty="0" smtClean="0">
                <a:solidFill>
                  <a:schemeClr val="bg1"/>
                </a:solidFill>
              </a:rPr>
              <a:t>HTML</a:t>
            </a:r>
            <a:r>
              <a:rPr lang="zh-CN" altLang="en-US" sz="2000" dirty="0" smtClean="0">
                <a:solidFill>
                  <a:schemeClr val="bg1"/>
                </a:solidFill>
              </a:rPr>
              <a:t>结构：</a:t>
            </a:r>
            <a:endParaRPr lang="en-US" altLang="zh-CN" sz="2000" dirty="0" smtClean="0">
              <a:solidFill>
                <a:schemeClr val="bg1"/>
              </a:solidFill>
            </a:endParaRPr>
          </a:p>
        </p:txBody>
      </p:sp>
      <p:sp>
        <p:nvSpPr>
          <p:cNvPr id="12" name="AutoShape 1" descr="http://note.youdao.com/yws/res/1018/WEBRESOURCEf1058ebac99bca8ae4aff95f501c2dc3"/>
          <p:cNvSpPr>
            <a:spLocks noChangeAspect="1" noChangeArrowheads="1"/>
          </p:cNvSpPr>
          <p:nvPr/>
        </p:nvSpPr>
        <p:spPr bwMode="auto">
          <a:xfrm>
            <a:off x="5865779" y="228289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727454" y="1124290"/>
            <a:ext cx="4443125" cy="131100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ts val="1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//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创建标签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var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str =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'&lt;div style="color: #fff;height: 50px;"&gt;&lt;/div&gt;'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//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将标签插入到对应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DOM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中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$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(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'.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str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'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).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innerHTML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= str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//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清空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DOM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$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(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'.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null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'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).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innerHTML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=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''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//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更改样式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$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(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'.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style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'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).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style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.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background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=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"#fff"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;</a:t>
            </a:r>
            <a:endParaRPr kumimoji="0" lang="zh-CN" altLang="zh-CN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727454" y="3354284"/>
            <a:ext cx="4443125" cy="70788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fontAlgn="base">
              <a:lnSpc>
                <a:spcPts val="12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//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标签写在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html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结构中，使用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css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控制样式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$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(</a:t>
            </a:r>
            <a:r>
              <a:rPr lang="zh-CN" altLang="zh-CN" sz="900" dirty="0">
                <a:solidFill>
                  <a:srgbClr val="6A8759"/>
                </a:solidFill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'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.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str</a:t>
            </a:r>
            <a:r>
              <a:rPr lang="zh-CN" altLang="zh-CN" sz="900" dirty="0">
                <a:solidFill>
                  <a:srgbClr val="6A8759"/>
                </a:solidFill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'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).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addClass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(</a:t>
            </a:r>
            <a:r>
              <a:rPr lang="zh-CN" altLang="zh-CN" sz="900" dirty="0">
                <a:solidFill>
                  <a:srgbClr val="6A8759"/>
                </a:solidFill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'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show</a:t>
            </a:r>
            <a:r>
              <a:rPr lang="zh-CN" altLang="zh-CN" sz="900" dirty="0">
                <a:solidFill>
                  <a:srgbClr val="6A8759"/>
                </a:solidFill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'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)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;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//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通过添加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css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类来更改样式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$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(</a:t>
            </a:r>
            <a:r>
              <a:rPr lang="zh-CN" altLang="zh-CN" sz="900" dirty="0">
                <a:solidFill>
                  <a:srgbClr val="6A8759"/>
                </a:solidFill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'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.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loader</a:t>
            </a:r>
            <a:r>
              <a:rPr lang="zh-CN" altLang="zh-CN" sz="900" dirty="0">
                <a:solidFill>
                  <a:srgbClr val="6A8759"/>
                </a:solidFill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'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).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show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()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;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//</a:t>
            </a:r>
            <a:r>
              <a:rPr lang="zh-CN" altLang="en-US" sz="900" dirty="0" smtClean="0">
                <a:solidFill>
                  <a:srgbClr val="808080"/>
                </a:solidFill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元素默认隐藏，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通过更改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display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属性，控制</a:t>
            </a:r>
            <a:r>
              <a:rPr kumimoji="0" lang="zh-CN" altLang="en-US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其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显示</a:t>
            </a:r>
            <a:endParaRPr kumimoji="0" lang="zh-CN" altLang="zh-CN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537527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622570" y="457200"/>
            <a:ext cx="49902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</a:rPr>
              <a:t>语义化</a:t>
            </a:r>
            <a:r>
              <a:rPr lang="zh-CN" altLang="en-US" sz="2000" dirty="0" smtClean="0">
                <a:solidFill>
                  <a:schemeClr val="bg1"/>
                </a:solidFill>
              </a:rPr>
              <a:t>命名：</a:t>
            </a:r>
            <a:endParaRPr lang="en-US" altLang="zh-CN" sz="2000" dirty="0" smtClean="0">
              <a:solidFill>
                <a:schemeClr val="bg1"/>
              </a:solidFill>
            </a:endParaRPr>
          </a:p>
        </p:txBody>
      </p:sp>
      <p:sp>
        <p:nvSpPr>
          <p:cNvPr id="12" name="AutoShape 1" descr="http://note.youdao.com/yws/res/1018/WEBRESOURCEf1058ebac99bca8ae4aff95f501c2dc3"/>
          <p:cNvSpPr>
            <a:spLocks noChangeAspect="1" noChangeArrowheads="1"/>
          </p:cNvSpPr>
          <p:nvPr/>
        </p:nvSpPr>
        <p:spPr bwMode="auto">
          <a:xfrm>
            <a:off x="5865779" y="228289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22570" y="2506494"/>
            <a:ext cx="49902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</a:rPr>
              <a:t>钩子命名：</a:t>
            </a:r>
            <a:endParaRPr lang="en-US" altLang="zh-CN" sz="2000" dirty="0" smtClean="0">
              <a:solidFill>
                <a:schemeClr val="bg1"/>
              </a:solidFill>
            </a:endParaRPr>
          </a:p>
        </p:txBody>
      </p:sp>
      <p:sp>
        <p:nvSpPr>
          <p:cNvPr id="7" name="右箭头 6"/>
          <p:cNvSpPr/>
          <p:nvPr/>
        </p:nvSpPr>
        <p:spPr>
          <a:xfrm>
            <a:off x="2789670" y="1390858"/>
            <a:ext cx="656089" cy="324979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785525" y="1332071"/>
            <a:ext cx="1301026" cy="55399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ts val="1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function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cx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() {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//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查询函数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}</a:t>
            </a:r>
            <a:endParaRPr kumimoji="0" lang="zh-CN" altLang="zh-CN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785524" y="3255890"/>
            <a:ext cx="2166332" cy="116955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ts val="1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function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header_search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(){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//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使用钩子命名法分模块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}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function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footer_search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(){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//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使用钩子命名法分模块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}</a:t>
            </a:r>
            <a:endParaRPr kumimoji="0" lang="zh-CN" altLang="zh-CN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070706" y="1332071"/>
            <a:ext cx="1628384" cy="55399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ts val="1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function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search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() {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//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语义化查询函数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}</a:t>
            </a:r>
            <a:endParaRPr kumimoji="0" lang="en-US" altLang="zh-CN" sz="900" b="0" i="0" u="none" strike="noStrike" cap="none" normalizeH="0" baseline="0" dirty="0" smtClean="0">
              <a:ln>
                <a:noFill/>
              </a:ln>
              <a:solidFill>
                <a:srgbClr val="A9B7C6"/>
              </a:solidFill>
              <a:effectLst/>
              <a:latin typeface="Arial monospaced for SAP" pitchFamily="49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987352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622570" y="457200"/>
            <a:ext cx="49902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</a:rPr>
              <a:t>JavaScript</a:t>
            </a:r>
            <a:r>
              <a:rPr lang="zh-CN" altLang="en-US" sz="2000" dirty="0" smtClean="0">
                <a:solidFill>
                  <a:schemeClr val="bg1"/>
                </a:solidFill>
              </a:rPr>
              <a:t>注释：</a:t>
            </a:r>
            <a:endParaRPr lang="en-US" altLang="zh-CN" sz="2000" dirty="0" smtClean="0">
              <a:solidFill>
                <a:schemeClr val="bg1"/>
              </a:solidFill>
            </a:endParaRPr>
          </a:p>
        </p:txBody>
      </p:sp>
      <p:sp>
        <p:nvSpPr>
          <p:cNvPr id="12" name="AutoShape 1" descr="http://note.youdao.com/yws/res/1018/WEBRESOURCEf1058ebac99bca8ae4aff95f501c2dc3"/>
          <p:cNvSpPr>
            <a:spLocks noChangeAspect="1" noChangeArrowheads="1"/>
          </p:cNvSpPr>
          <p:nvPr/>
        </p:nvSpPr>
        <p:spPr bwMode="auto">
          <a:xfrm>
            <a:off x="5865779" y="228289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087879" y="478679"/>
            <a:ext cx="41662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bg1"/>
                </a:solidFill>
              </a:rPr>
              <a:t>尽量避免</a:t>
            </a:r>
            <a:r>
              <a:rPr lang="zh-CN" altLang="en-US" sz="1600" dirty="0">
                <a:solidFill>
                  <a:schemeClr val="bg1"/>
                </a:solidFill>
              </a:rPr>
              <a:t>使用 </a:t>
            </a:r>
            <a:r>
              <a:rPr lang="en-US" altLang="zh-CN" sz="1600" dirty="0">
                <a:solidFill>
                  <a:schemeClr val="bg1"/>
                </a:solidFill>
              </a:rPr>
              <a:t>/*...*/ </a:t>
            </a:r>
            <a:r>
              <a:rPr lang="zh-CN" altLang="en-US" sz="1600" dirty="0">
                <a:solidFill>
                  <a:schemeClr val="bg1"/>
                </a:solidFill>
              </a:rPr>
              <a:t>这样</a:t>
            </a:r>
            <a:r>
              <a:rPr lang="zh-CN" altLang="en-US" sz="1600" dirty="0" smtClean="0">
                <a:solidFill>
                  <a:schemeClr val="bg1"/>
                </a:solidFill>
              </a:rPr>
              <a:t>的多</a:t>
            </a:r>
            <a:r>
              <a:rPr lang="zh-CN" altLang="en-US" sz="1600" dirty="0">
                <a:solidFill>
                  <a:schemeClr val="bg1"/>
                </a:solidFill>
              </a:rPr>
              <a:t>行注释。有多行注释内容时</a:t>
            </a:r>
            <a:r>
              <a:rPr lang="zh-CN" altLang="en-US" sz="1600" dirty="0" smtClean="0">
                <a:solidFill>
                  <a:schemeClr val="bg1"/>
                </a:solidFill>
              </a:rPr>
              <a:t>，可以使用</a:t>
            </a:r>
            <a:r>
              <a:rPr lang="zh-CN" altLang="en-US" sz="1600" dirty="0">
                <a:solidFill>
                  <a:schemeClr val="bg1"/>
                </a:solidFill>
              </a:rPr>
              <a:t>多个单行</a:t>
            </a:r>
            <a:r>
              <a:rPr lang="zh-CN" altLang="en-US" sz="1600" dirty="0" smtClean="0">
                <a:solidFill>
                  <a:schemeClr val="bg1"/>
                </a:solidFill>
              </a:rPr>
              <a:t>注释</a:t>
            </a:r>
            <a:endParaRPr lang="en-US" altLang="zh-CN" sz="1600" dirty="0" smtClean="0">
              <a:solidFill>
                <a:schemeClr val="bg1"/>
              </a:solidFill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628205" y="2125480"/>
            <a:ext cx="1436038" cy="132343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ts val="1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//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单行注释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//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使用多个单行注释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//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替换多行注释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/*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多行注释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*/</a:t>
            </a:r>
            <a:endParaRPr kumimoji="0" lang="zh-CN" altLang="zh-CN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090445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622570" y="457200"/>
            <a:ext cx="49902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</a:rPr>
              <a:t>跨域请求：</a:t>
            </a:r>
            <a:endParaRPr lang="en-US" altLang="zh-CN" sz="2000" dirty="0" smtClean="0">
              <a:solidFill>
                <a:schemeClr val="bg1"/>
              </a:solidFill>
            </a:endParaRPr>
          </a:p>
        </p:txBody>
      </p:sp>
      <p:sp>
        <p:nvSpPr>
          <p:cNvPr id="12" name="AutoShape 1" descr="http://note.youdao.com/yws/res/1018/WEBRESOURCEf1058ebac99bca8ae4aff95f501c2dc3"/>
          <p:cNvSpPr>
            <a:spLocks noChangeAspect="1" noChangeArrowheads="1"/>
          </p:cNvSpPr>
          <p:nvPr/>
        </p:nvSpPr>
        <p:spPr bwMode="auto">
          <a:xfrm>
            <a:off x="5865779" y="228289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文本框 9"/>
          <p:cNvSpPr txBox="1"/>
          <p:nvPr/>
        </p:nvSpPr>
        <p:spPr>
          <a:xfrm>
            <a:off x="3396058" y="257145"/>
            <a:ext cx="524424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bg1"/>
                </a:solidFill>
              </a:rPr>
              <a:t>浏览器</a:t>
            </a:r>
            <a:r>
              <a:rPr lang="zh-CN" altLang="en-US" sz="1600" dirty="0">
                <a:solidFill>
                  <a:schemeClr val="bg1"/>
                </a:solidFill>
              </a:rPr>
              <a:t>从一个域名的网页去请求另一个域名的资源时</a:t>
            </a:r>
            <a:r>
              <a:rPr lang="zh-CN" altLang="en-US" sz="1600" dirty="0" smtClean="0">
                <a:solidFill>
                  <a:schemeClr val="bg1"/>
                </a:solidFill>
              </a:rPr>
              <a:t>，协议 </a:t>
            </a:r>
            <a:r>
              <a:rPr lang="en-US" altLang="zh-CN" sz="1600" dirty="0">
                <a:solidFill>
                  <a:schemeClr val="bg1"/>
                </a:solidFill>
              </a:rPr>
              <a:t>+ </a:t>
            </a:r>
            <a:r>
              <a:rPr lang="zh-CN" altLang="en-US" sz="1600" dirty="0">
                <a:solidFill>
                  <a:schemeClr val="bg1"/>
                </a:solidFill>
              </a:rPr>
              <a:t>域名 </a:t>
            </a:r>
            <a:r>
              <a:rPr lang="en-US" altLang="zh-CN" sz="1600" dirty="0">
                <a:solidFill>
                  <a:schemeClr val="bg1"/>
                </a:solidFill>
              </a:rPr>
              <a:t>+ </a:t>
            </a:r>
            <a:r>
              <a:rPr lang="zh-CN" altLang="en-US" sz="1600" dirty="0">
                <a:solidFill>
                  <a:schemeClr val="bg1"/>
                </a:solidFill>
              </a:rPr>
              <a:t>端口</a:t>
            </a:r>
            <a:r>
              <a:rPr lang="zh-CN" altLang="en-US" sz="1600" dirty="0" smtClean="0">
                <a:solidFill>
                  <a:schemeClr val="bg1"/>
                </a:solidFill>
              </a:rPr>
              <a:t>号其中有一个不同</a:t>
            </a:r>
            <a:r>
              <a:rPr lang="zh-CN" altLang="en-US" sz="1600" dirty="0">
                <a:solidFill>
                  <a:schemeClr val="bg1"/>
                </a:solidFill>
              </a:rPr>
              <a:t>，那么</a:t>
            </a:r>
            <a:r>
              <a:rPr lang="zh-CN" altLang="en-US" sz="1600" dirty="0" smtClean="0">
                <a:solidFill>
                  <a:schemeClr val="bg1"/>
                </a:solidFill>
              </a:rPr>
              <a:t>就是跨域。</a:t>
            </a:r>
            <a:endParaRPr lang="en-US" altLang="zh-CN" sz="1600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bg1"/>
                </a:solidFill>
              </a:rPr>
              <a:t>例：使用</a:t>
            </a:r>
            <a:r>
              <a:rPr lang="en-US" altLang="zh-CN" sz="1600" dirty="0" smtClean="0">
                <a:solidFill>
                  <a:schemeClr val="bg1"/>
                </a:solidFill>
              </a:rPr>
              <a:t>93</a:t>
            </a:r>
            <a:r>
              <a:rPr lang="zh-CN" altLang="en-US" sz="1600" dirty="0" smtClean="0">
                <a:solidFill>
                  <a:schemeClr val="bg1"/>
                </a:solidFill>
              </a:rPr>
              <a:t>服务器访问</a:t>
            </a:r>
            <a:r>
              <a:rPr lang="en-US" altLang="zh-CN" sz="1600" dirty="0" smtClean="0">
                <a:solidFill>
                  <a:schemeClr val="bg1"/>
                </a:solidFill>
              </a:rPr>
              <a:t>91</a:t>
            </a:r>
            <a:r>
              <a:rPr lang="zh-CN" altLang="en-US" sz="1600" dirty="0" smtClean="0">
                <a:solidFill>
                  <a:schemeClr val="bg1"/>
                </a:solidFill>
              </a:rPr>
              <a:t>服务器的资源、数据库</a:t>
            </a:r>
            <a:endParaRPr lang="en-US" altLang="zh-CN" sz="1600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bg1"/>
                </a:solidFill>
              </a:rPr>
              <a:t>适用于前后端分离项目</a:t>
            </a:r>
            <a:endParaRPr lang="en-US" altLang="zh-CN" sz="16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80070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2587557" y="2186597"/>
            <a:ext cx="38035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solidFill>
                  <a:schemeClr val="bg1"/>
                </a:solidFill>
              </a:rPr>
              <a:t>一、文件规范</a:t>
            </a:r>
          </a:p>
        </p:txBody>
      </p:sp>
      <p:sp>
        <p:nvSpPr>
          <p:cNvPr id="12" name="AutoShape 1" descr="http://note.youdao.com/yws/res/1018/WEBRESOURCEf1058ebac99bca8ae4aff95f501c2dc3"/>
          <p:cNvSpPr>
            <a:spLocks noChangeAspect="1" noChangeArrowheads="1"/>
          </p:cNvSpPr>
          <p:nvPr/>
        </p:nvSpPr>
        <p:spPr bwMode="auto">
          <a:xfrm>
            <a:off x="5865779" y="228289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21930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622570" y="457200"/>
            <a:ext cx="49902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</a:rPr>
              <a:t>表单校验：</a:t>
            </a:r>
            <a:endParaRPr lang="en-US" altLang="zh-CN" sz="2000" dirty="0" smtClean="0">
              <a:solidFill>
                <a:schemeClr val="bg1"/>
              </a:solidFill>
            </a:endParaRPr>
          </a:p>
        </p:txBody>
      </p:sp>
      <p:sp>
        <p:nvSpPr>
          <p:cNvPr id="12" name="AutoShape 1" descr="http://note.youdao.com/yws/res/1018/WEBRESOURCEf1058ebac99bca8ae4aff95f501c2dc3"/>
          <p:cNvSpPr>
            <a:spLocks noChangeAspect="1" noChangeArrowheads="1"/>
          </p:cNvSpPr>
          <p:nvPr/>
        </p:nvSpPr>
        <p:spPr bwMode="auto">
          <a:xfrm>
            <a:off x="5865779" y="228289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文本框 9"/>
          <p:cNvSpPr txBox="1"/>
          <p:nvPr/>
        </p:nvSpPr>
        <p:spPr>
          <a:xfrm>
            <a:off x="547904" y="1665149"/>
            <a:ext cx="342267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bg1"/>
                </a:solidFill>
              </a:rPr>
              <a:t>将用户名、密码、手机号、日期等内容的校验移至前端，可减少请求</a:t>
            </a:r>
            <a:endParaRPr lang="en-US" altLang="zh-CN" sz="2000" dirty="0" smtClean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409936" y="672644"/>
            <a:ext cx="4024510" cy="378565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ts val="1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//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表单校验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function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_valiCheck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() {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let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isPhone =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/^1[3456789]\d{9}$/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,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//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电话号码校验正则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     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isVerify =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/^\d{5}$/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;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//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五位长度校验正则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let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$null =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$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(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'#null'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)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,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     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$tel =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$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(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'#tel'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)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,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     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$code =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$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(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'#code'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)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if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(!$null.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val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()){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     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layer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.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msg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(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'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请输入内容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'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)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      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return false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}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//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不为空的时候再次校验是否符合正则规格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if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(!isPhone.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test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($tel.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val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())){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     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layer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.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msg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(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'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请输入正确的手机号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'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)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      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return false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}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if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(!isVerify.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test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($code.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val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())){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     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layer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.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msg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(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'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请输入正确的工号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'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)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      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return false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}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return true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}</a:t>
            </a:r>
            <a:endParaRPr kumimoji="0" lang="zh-CN" altLang="zh-CN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899508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内容占位符 4"/>
          <p:cNvSpPr txBox="1">
            <a:spLocks/>
          </p:cNvSpPr>
          <p:nvPr/>
        </p:nvSpPr>
        <p:spPr>
          <a:xfrm>
            <a:off x="2757294" y="2171467"/>
            <a:ext cx="4001526" cy="9879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4000" dirty="0" smtClean="0">
                <a:solidFill>
                  <a:schemeClr val="bg1"/>
                </a:solidFill>
              </a:rPr>
              <a:t>ES6</a:t>
            </a:r>
            <a:r>
              <a:rPr lang="zh-CN" altLang="en-US" sz="4000" dirty="0" smtClean="0">
                <a:solidFill>
                  <a:schemeClr val="bg1"/>
                </a:solidFill>
              </a:rPr>
              <a:t>语法介绍</a:t>
            </a:r>
            <a:endParaRPr lang="zh-CN" altLang="en-US" sz="4000" dirty="0">
              <a:solidFill>
                <a:schemeClr val="bg1"/>
              </a:solidFill>
            </a:endParaRPr>
          </a:p>
        </p:txBody>
      </p:sp>
      <p:sp>
        <p:nvSpPr>
          <p:cNvPr id="27" name="Freeform 5"/>
          <p:cNvSpPr>
            <a:spLocks noEditPoints="1"/>
          </p:cNvSpPr>
          <p:nvPr/>
        </p:nvSpPr>
        <p:spPr bwMode="auto">
          <a:xfrm>
            <a:off x="4933451" y="748800"/>
            <a:ext cx="816735" cy="500635"/>
          </a:xfrm>
          <a:custGeom>
            <a:avLst/>
            <a:gdLst>
              <a:gd name="T0" fmla="*/ 155 w 199"/>
              <a:gd name="T1" fmla="*/ 65 h 121"/>
              <a:gd name="T2" fmla="*/ 103 w 199"/>
              <a:gd name="T3" fmla="*/ 43 h 121"/>
              <a:gd name="T4" fmla="*/ 45 w 199"/>
              <a:gd name="T5" fmla="*/ 65 h 121"/>
              <a:gd name="T6" fmla="*/ 29 w 199"/>
              <a:gd name="T7" fmla="*/ 58 h 121"/>
              <a:gd name="T8" fmla="*/ 29 w 199"/>
              <a:gd name="T9" fmla="*/ 78 h 121"/>
              <a:gd name="T10" fmla="*/ 33 w 199"/>
              <a:gd name="T11" fmla="*/ 84 h 121"/>
              <a:gd name="T12" fmla="*/ 29 w 199"/>
              <a:gd name="T13" fmla="*/ 90 h 121"/>
              <a:gd name="T14" fmla="*/ 33 w 199"/>
              <a:gd name="T15" fmla="*/ 112 h 121"/>
              <a:gd name="T16" fmla="*/ 19 w 199"/>
              <a:gd name="T17" fmla="*/ 112 h 121"/>
              <a:gd name="T18" fmla="*/ 24 w 199"/>
              <a:gd name="T19" fmla="*/ 90 h 121"/>
              <a:gd name="T20" fmla="*/ 20 w 199"/>
              <a:gd name="T21" fmla="*/ 84 h 121"/>
              <a:gd name="T22" fmla="*/ 24 w 199"/>
              <a:gd name="T23" fmla="*/ 78 h 121"/>
              <a:gd name="T24" fmla="*/ 24 w 199"/>
              <a:gd name="T25" fmla="*/ 56 h 121"/>
              <a:gd name="T26" fmla="*/ 0 w 199"/>
              <a:gd name="T27" fmla="*/ 46 h 121"/>
              <a:gd name="T28" fmla="*/ 104 w 199"/>
              <a:gd name="T29" fmla="*/ 0 h 121"/>
              <a:gd name="T30" fmla="*/ 199 w 199"/>
              <a:gd name="T31" fmla="*/ 47 h 121"/>
              <a:gd name="T32" fmla="*/ 155 w 199"/>
              <a:gd name="T33" fmla="*/ 65 h 121"/>
              <a:gd name="T34" fmla="*/ 102 w 199"/>
              <a:gd name="T35" fmla="*/ 54 h 121"/>
              <a:gd name="T36" fmla="*/ 149 w 199"/>
              <a:gd name="T37" fmla="*/ 70 h 121"/>
              <a:gd name="T38" fmla="*/ 149 w 199"/>
              <a:gd name="T39" fmla="*/ 108 h 121"/>
              <a:gd name="T40" fmla="*/ 99 w 199"/>
              <a:gd name="T41" fmla="*/ 121 h 121"/>
              <a:gd name="T42" fmla="*/ 56 w 199"/>
              <a:gd name="T43" fmla="*/ 108 h 121"/>
              <a:gd name="T44" fmla="*/ 56 w 199"/>
              <a:gd name="T45" fmla="*/ 70 h 121"/>
              <a:gd name="T46" fmla="*/ 102 w 199"/>
              <a:gd name="T47" fmla="*/ 54 h 121"/>
              <a:gd name="T48" fmla="*/ 101 w 199"/>
              <a:gd name="T49" fmla="*/ 114 h 121"/>
              <a:gd name="T50" fmla="*/ 139 w 199"/>
              <a:gd name="T51" fmla="*/ 104 h 121"/>
              <a:gd name="T52" fmla="*/ 101 w 199"/>
              <a:gd name="T53" fmla="*/ 95 h 121"/>
              <a:gd name="T54" fmla="*/ 63 w 199"/>
              <a:gd name="T55" fmla="*/ 104 h 121"/>
              <a:gd name="T56" fmla="*/ 101 w 199"/>
              <a:gd name="T57" fmla="*/ 114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199" h="121">
                <a:moveTo>
                  <a:pt x="155" y="65"/>
                </a:moveTo>
                <a:cubicBezTo>
                  <a:pt x="155" y="65"/>
                  <a:pt x="133" y="43"/>
                  <a:pt x="103" y="43"/>
                </a:cubicBezTo>
                <a:cubicBezTo>
                  <a:pt x="74" y="43"/>
                  <a:pt x="45" y="65"/>
                  <a:pt x="45" y="65"/>
                </a:cubicBezTo>
                <a:cubicBezTo>
                  <a:pt x="29" y="58"/>
                  <a:pt x="29" y="58"/>
                  <a:pt x="29" y="58"/>
                </a:cubicBezTo>
                <a:cubicBezTo>
                  <a:pt x="29" y="78"/>
                  <a:pt x="29" y="78"/>
                  <a:pt x="29" y="78"/>
                </a:cubicBezTo>
                <a:cubicBezTo>
                  <a:pt x="31" y="79"/>
                  <a:pt x="33" y="81"/>
                  <a:pt x="33" y="84"/>
                </a:cubicBezTo>
                <a:cubicBezTo>
                  <a:pt x="33" y="87"/>
                  <a:pt x="31" y="89"/>
                  <a:pt x="29" y="90"/>
                </a:cubicBezTo>
                <a:cubicBezTo>
                  <a:pt x="33" y="112"/>
                  <a:pt x="33" y="112"/>
                  <a:pt x="33" y="112"/>
                </a:cubicBezTo>
                <a:cubicBezTo>
                  <a:pt x="19" y="112"/>
                  <a:pt x="19" y="112"/>
                  <a:pt x="19" y="112"/>
                </a:cubicBezTo>
                <a:cubicBezTo>
                  <a:pt x="24" y="90"/>
                  <a:pt x="24" y="90"/>
                  <a:pt x="24" y="90"/>
                </a:cubicBezTo>
                <a:cubicBezTo>
                  <a:pt x="22" y="89"/>
                  <a:pt x="20" y="87"/>
                  <a:pt x="20" y="84"/>
                </a:cubicBezTo>
                <a:cubicBezTo>
                  <a:pt x="20" y="81"/>
                  <a:pt x="22" y="79"/>
                  <a:pt x="24" y="78"/>
                </a:cubicBezTo>
                <a:cubicBezTo>
                  <a:pt x="24" y="56"/>
                  <a:pt x="24" y="56"/>
                  <a:pt x="24" y="56"/>
                </a:cubicBezTo>
                <a:cubicBezTo>
                  <a:pt x="0" y="46"/>
                  <a:pt x="0" y="46"/>
                  <a:pt x="0" y="46"/>
                </a:cubicBezTo>
                <a:cubicBezTo>
                  <a:pt x="104" y="0"/>
                  <a:pt x="104" y="0"/>
                  <a:pt x="104" y="0"/>
                </a:cubicBezTo>
                <a:cubicBezTo>
                  <a:pt x="199" y="47"/>
                  <a:pt x="199" y="47"/>
                  <a:pt x="199" y="47"/>
                </a:cubicBezTo>
                <a:lnTo>
                  <a:pt x="155" y="65"/>
                </a:lnTo>
                <a:close/>
                <a:moveTo>
                  <a:pt x="102" y="54"/>
                </a:moveTo>
                <a:cubicBezTo>
                  <a:pt x="132" y="54"/>
                  <a:pt x="149" y="70"/>
                  <a:pt x="149" y="70"/>
                </a:cubicBezTo>
                <a:cubicBezTo>
                  <a:pt x="149" y="108"/>
                  <a:pt x="149" y="108"/>
                  <a:pt x="149" y="108"/>
                </a:cubicBezTo>
                <a:cubicBezTo>
                  <a:pt x="149" y="108"/>
                  <a:pt x="131" y="121"/>
                  <a:pt x="99" y="121"/>
                </a:cubicBezTo>
                <a:cubicBezTo>
                  <a:pt x="68" y="121"/>
                  <a:pt x="56" y="108"/>
                  <a:pt x="56" y="108"/>
                </a:cubicBezTo>
                <a:cubicBezTo>
                  <a:pt x="56" y="70"/>
                  <a:pt x="56" y="70"/>
                  <a:pt x="56" y="70"/>
                </a:cubicBezTo>
                <a:cubicBezTo>
                  <a:pt x="56" y="70"/>
                  <a:pt x="72" y="54"/>
                  <a:pt x="102" y="54"/>
                </a:cubicBezTo>
                <a:close/>
                <a:moveTo>
                  <a:pt x="101" y="114"/>
                </a:moveTo>
                <a:cubicBezTo>
                  <a:pt x="122" y="114"/>
                  <a:pt x="139" y="110"/>
                  <a:pt x="139" y="104"/>
                </a:cubicBezTo>
                <a:cubicBezTo>
                  <a:pt x="139" y="99"/>
                  <a:pt x="122" y="95"/>
                  <a:pt x="101" y="95"/>
                </a:cubicBezTo>
                <a:cubicBezTo>
                  <a:pt x="80" y="95"/>
                  <a:pt x="63" y="99"/>
                  <a:pt x="63" y="104"/>
                </a:cubicBezTo>
                <a:cubicBezTo>
                  <a:pt x="63" y="110"/>
                  <a:pt x="80" y="114"/>
                  <a:pt x="101" y="114"/>
                </a:cubicBezTo>
                <a:close/>
              </a:path>
            </a:pathLst>
          </a:custGeom>
          <a:solidFill>
            <a:srgbClr val="FFFFFF">
              <a:alpha val="1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8" name="Freeform 9"/>
          <p:cNvSpPr>
            <a:spLocks noEditPoints="1"/>
          </p:cNvSpPr>
          <p:nvPr/>
        </p:nvSpPr>
        <p:spPr bwMode="auto">
          <a:xfrm>
            <a:off x="5639634" y="1571799"/>
            <a:ext cx="641011" cy="658853"/>
          </a:xfrm>
          <a:custGeom>
            <a:avLst/>
            <a:gdLst>
              <a:gd name="T0" fmla="*/ 161 w 195"/>
              <a:gd name="T1" fmla="*/ 101 h 200"/>
              <a:gd name="T2" fmla="*/ 152 w 195"/>
              <a:gd name="T3" fmla="*/ 99 h 200"/>
              <a:gd name="T4" fmla="*/ 159 w 195"/>
              <a:gd name="T5" fmla="*/ 87 h 200"/>
              <a:gd name="T6" fmla="*/ 161 w 195"/>
              <a:gd name="T7" fmla="*/ 87 h 200"/>
              <a:gd name="T8" fmla="*/ 184 w 195"/>
              <a:gd name="T9" fmla="*/ 46 h 200"/>
              <a:gd name="T10" fmla="*/ 164 w 195"/>
              <a:gd name="T11" fmla="*/ 23 h 200"/>
              <a:gd name="T12" fmla="*/ 164 w 195"/>
              <a:gd name="T13" fmla="*/ 9 h 200"/>
              <a:gd name="T14" fmla="*/ 195 w 195"/>
              <a:gd name="T15" fmla="*/ 46 h 200"/>
              <a:gd name="T16" fmla="*/ 161 w 195"/>
              <a:gd name="T17" fmla="*/ 101 h 200"/>
              <a:gd name="T18" fmla="*/ 98 w 195"/>
              <a:gd name="T19" fmla="*/ 130 h 200"/>
              <a:gd name="T20" fmla="*/ 36 w 195"/>
              <a:gd name="T21" fmla="*/ 40 h 200"/>
              <a:gd name="T22" fmla="*/ 36 w 195"/>
              <a:gd name="T23" fmla="*/ 0 h 200"/>
              <a:gd name="T24" fmla="*/ 160 w 195"/>
              <a:gd name="T25" fmla="*/ 0 h 200"/>
              <a:gd name="T26" fmla="*/ 160 w 195"/>
              <a:gd name="T27" fmla="*/ 40 h 200"/>
              <a:gd name="T28" fmla="*/ 98 w 195"/>
              <a:gd name="T29" fmla="*/ 130 h 200"/>
              <a:gd name="T30" fmla="*/ 67 w 195"/>
              <a:gd name="T31" fmla="*/ 12 h 200"/>
              <a:gd name="T32" fmla="*/ 52 w 195"/>
              <a:gd name="T33" fmla="*/ 12 h 200"/>
              <a:gd name="T34" fmla="*/ 99 w 195"/>
              <a:gd name="T35" fmla="*/ 119 h 200"/>
              <a:gd name="T36" fmla="*/ 67 w 195"/>
              <a:gd name="T37" fmla="*/ 12 h 200"/>
              <a:gd name="T38" fmla="*/ 34 w 195"/>
              <a:gd name="T39" fmla="*/ 87 h 200"/>
              <a:gd name="T40" fmla="*/ 36 w 195"/>
              <a:gd name="T41" fmla="*/ 87 h 200"/>
              <a:gd name="T42" fmla="*/ 43 w 195"/>
              <a:gd name="T43" fmla="*/ 99 h 200"/>
              <a:gd name="T44" fmla="*/ 34 w 195"/>
              <a:gd name="T45" fmla="*/ 101 h 200"/>
              <a:gd name="T46" fmla="*/ 0 w 195"/>
              <a:gd name="T47" fmla="*/ 46 h 200"/>
              <a:gd name="T48" fmla="*/ 31 w 195"/>
              <a:gd name="T49" fmla="*/ 9 h 200"/>
              <a:gd name="T50" fmla="*/ 31 w 195"/>
              <a:gd name="T51" fmla="*/ 23 h 200"/>
              <a:gd name="T52" fmla="*/ 11 w 195"/>
              <a:gd name="T53" fmla="*/ 46 h 200"/>
              <a:gd name="T54" fmla="*/ 34 w 195"/>
              <a:gd name="T55" fmla="*/ 87 h 200"/>
              <a:gd name="T56" fmla="*/ 87 w 195"/>
              <a:gd name="T57" fmla="*/ 147 h 200"/>
              <a:gd name="T58" fmla="*/ 97 w 195"/>
              <a:gd name="T59" fmla="*/ 136 h 200"/>
              <a:gd name="T60" fmla="*/ 108 w 195"/>
              <a:gd name="T61" fmla="*/ 147 h 200"/>
              <a:gd name="T62" fmla="*/ 97 w 195"/>
              <a:gd name="T63" fmla="*/ 157 h 200"/>
              <a:gd name="T64" fmla="*/ 87 w 195"/>
              <a:gd name="T65" fmla="*/ 147 h 200"/>
              <a:gd name="T66" fmla="*/ 128 w 195"/>
              <a:gd name="T67" fmla="*/ 170 h 200"/>
              <a:gd name="T68" fmla="*/ 118 w 195"/>
              <a:gd name="T69" fmla="*/ 180 h 200"/>
              <a:gd name="T70" fmla="*/ 78 w 195"/>
              <a:gd name="T71" fmla="*/ 180 h 200"/>
              <a:gd name="T72" fmla="*/ 68 w 195"/>
              <a:gd name="T73" fmla="*/ 170 h 200"/>
              <a:gd name="T74" fmla="*/ 78 w 195"/>
              <a:gd name="T75" fmla="*/ 160 h 200"/>
              <a:gd name="T76" fmla="*/ 118 w 195"/>
              <a:gd name="T77" fmla="*/ 160 h 200"/>
              <a:gd name="T78" fmla="*/ 128 w 195"/>
              <a:gd name="T79" fmla="*/ 170 h 200"/>
              <a:gd name="T80" fmla="*/ 58 w 195"/>
              <a:gd name="T81" fmla="*/ 184 h 200"/>
              <a:gd name="T82" fmla="*/ 134 w 195"/>
              <a:gd name="T83" fmla="*/ 184 h 200"/>
              <a:gd name="T84" fmla="*/ 144 w 195"/>
              <a:gd name="T85" fmla="*/ 200 h 200"/>
              <a:gd name="T86" fmla="*/ 48 w 195"/>
              <a:gd name="T87" fmla="*/ 200 h 200"/>
              <a:gd name="T88" fmla="*/ 58 w 195"/>
              <a:gd name="T89" fmla="*/ 184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95" h="200">
                <a:moveTo>
                  <a:pt x="161" y="101"/>
                </a:moveTo>
                <a:cubicBezTo>
                  <a:pt x="158" y="101"/>
                  <a:pt x="155" y="100"/>
                  <a:pt x="152" y="99"/>
                </a:cubicBezTo>
                <a:cubicBezTo>
                  <a:pt x="155" y="96"/>
                  <a:pt x="157" y="92"/>
                  <a:pt x="159" y="87"/>
                </a:cubicBezTo>
                <a:cubicBezTo>
                  <a:pt x="159" y="87"/>
                  <a:pt x="160" y="87"/>
                  <a:pt x="161" y="87"/>
                </a:cubicBezTo>
                <a:cubicBezTo>
                  <a:pt x="176" y="87"/>
                  <a:pt x="184" y="64"/>
                  <a:pt x="184" y="46"/>
                </a:cubicBezTo>
                <a:cubicBezTo>
                  <a:pt x="184" y="31"/>
                  <a:pt x="175" y="23"/>
                  <a:pt x="164" y="23"/>
                </a:cubicBezTo>
                <a:cubicBezTo>
                  <a:pt x="164" y="18"/>
                  <a:pt x="164" y="13"/>
                  <a:pt x="164" y="9"/>
                </a:cubicBezTo>
                <a:cubicBezTo>
                  <a:pt x="181" y="9"/>
                  <a:pt x="195" y="23"/>
                  <a:pt x="195" y="46"/>
                </a:cubicBezTo>
                <a:cubicBezTo>
                  <a:pt x="195" y="71"/>
                  <a:pt x="182" y="101"/>
                  <a:pt x="161" y="101"/>
                </a:cubicBezTo>
                <a:close/>
                <a:moveTo>
                  <a:pt x="98" y="130"/>
                </a:moveTo>
                <a:cubicBezTo>
                  <a:pt x="65" y="130"/>
                  <a:pt x="36" y="90"/>
                  <a:pt x="36" y="40"/>
                </a:cubicBezTo>
                <a:cubicBezTo>
                  <a:pt x="36" y="37"/>
                  <a:pt x="36" y="3"/>
                  <a:pt x="36" y="0"/>
                </a:cubicBezTo>
                <a:cubicBezTo>
                  <a:pt x="160" y="0"/>
                  <a:pt x="160" y="0"/>
                  <a:pt x="160" y="0"/>
                </a:cubicBezTo>
                <a:cubicBezTo>
                  <a:pt x="160" y="3"/>
                  <a:pt x="160" y="37"/>
                  <a:pt x="160" y="40"/>
                </a:cubicBezTo>
                <a:cubicBezTo>
                  <a:pt x="160" y="90"/>
                  <a:pt x="131" y="130"/>
                  <a:pt x="98" y="130"/>
                </a:cubicBezTo>
                <a:close/>
                <a:moveTo>
                  <a:pt x="67" y="12"/>
                </a:moveTo>
                <a:cubicBezTo>
                  <a:pt x="52" y="12"/>
                  <a:pt x="52" y="12"/>
                  <a:pt x="52" y="12"/>
                </a:cubicBezTo>
                <a:cubicBezTo>
                  <a:pt x="52" y="12"/>
                  <a:pt x="50" y="116"/>
                  <a:pt x="99" y="119"/>
                </a:cubicBezTo>
                <a:cubicBezTo>
                  <a:pt x="62" y="92"/>
                  <a:pt x="67" y="12"/>
                  <a:pt x="67" y="12"/>
                </a:cubicBezTo>
                <a:close/>
                <a:moveTo>
                  <a:pt x="34" y="87"/>
                </a:moveTo>
                <a:cubicBezTo>
                  <a:pt x="35" y="87"/>
                  <a:pt x="36" y="87"/>
                  <a:pt x="36" y="87"/>
                </a:cubicBezTo>
                <a:cubicBezTo>
                  <a:pt x="38" y="92"/>
                  <a:pt x="40" y="96"/>
                  <a:pt x="43" y="99"/>
                </a:cubicBezTo>
                <a:cubicBezTo>
                  <a:pt x="40" y="100"/>
                  <a:pt x="37" y="101"/>
                  <a:pt x="34" y="101"/>
                </a:cubicBezTo>
                <a:cubicBezTo>
                  <a:pt x="13" y="101"/>
                  <a:pt x="0" y="71"/>
                  <a:pt x="0" y="46"/>
                </a:cubicBezTo>
                <a:cubicBezTo>
                  <a:pt x="0" y="23"/>
                  <a:pt x="14" y="9"/>
                  <a:pt x="31" y="9"/>
                </a:cubicBezTo>
                <a:cubicBezTo>
                  <a:pt x="31" y="13"/>
                  <a:pt x="31" y="18"/>
                  <a:pt x="31" y="23"/>
                </a:cubicBezTo>
                <a:cubicBezTo>
                  <a:pt x="20" y="23"/>
                  <a:pt x="11" y="31"/>
                  <a:pt x="11" y="46"/>
                </a:cubicBezTo>
                <a:cubicBezTo>
                  <a:pt x="11" y="64"/>
                  <a:pt x="19" y="87"/>
                  <a:pt x="34" y="87"/>
                </a:cubicBezTo>
                <a:close/>
                <a:moveTo>
                  <a:pt x="87" y="147"/>
                </a:moveTo>
                <a:cubicBezTo>
                  <a:pt x="87" y="141"/>
                  <a:pt x="91" y="136"/>
                  <a:pt x="97" y="136"/>
                </a:cubicBezTo>
                <a:cubicBezTo>
                  <a:pt x="103" y="136"/>
                  <a:pt x="108" y="141"/>
                  <a:pt x="108" y="147"/>
                </a:cubicBezTo>
                <a:cubicBezTo>
                  <a:pt x="108" y="153"/>
                  <a:pt x="103" y="157"/>
                  <a:pt x="97" y="157"/>
                </a:cubicBezTo>
                <a:cubicBezTo>
                  <a:pt x="91" y="157"/>
                  <a:pt x="87" y="153"/>
                  <a:pt x="87" y="147"/>
                </a:cubicBezTo>
                <a:close/>
                <a:moveTo>
                  <a:pt x="128" y="170"/>
                </a:moveTo>
                <a:cubicBezTo>
                  <a:pt x="128" y="176"/>
                  <a:pt x="123" y="180"/>
                  <a:pt x="118" y="180"/>
                </a:cubicBezTo>
                <a:cubicBezTo>
                  <a:pt x="78" y="180"/>
                  <a:pt x="78" y="180"/>
                  <a:pt x="78" y="180"/>
                </a:cubicBezTo>
                <a:cubicBezTo>
                  <a:pt x="72" y="180"/>
                  <a:pt x="68" y="176"/>
                  <a:pt x="68" y="170"/>
                </a:cubicBezTo>
                <a:cubicBezTo>
                  <a:pt x="68" y="165"/>
                  <a:pt x="72" y="160"/>
                  <a:pt x="78" y="160"/>
                </a:cubicBezTo>
                <a:cubicBezTo>
                  <a:pt x="118" y="160"/>
                  <a:pt x="118" y="160"/>
                  <a:pt x="118" y="160"/>
                </a:cubicBezTo>
                <a:cubicBezTo>
                  <a:pt x="123" y="160"/>
                  <a:pt x="128" y="165"/>
                  <a:pt x="128" y="170"/>
                </a:cubicBezTo>
                <a:close/>
                <a:moveTo>
                  <a:pt x="58" y="184"/>
                </a:moveTo>
                <a:cubicBezTo>
                  <a:pt x="134" y="184"/>
                  <a:pt x="134" y="184"/>
                  <a:pt x="134" y="184"/>
                </a:cubicBezTo>
                <a:cubicBezTo>
                  <a:pt x="143" y="184"/>
                  <a:pt x="144" y="195"/>
                  <a:pt x="144" y="200"/>
                </a:cubicBezTo>
                <a:cubicBezTo>
                  <a:pt x="102" y="200"/>
                  <a:pt x="88" y="200"/>
                  <a:pt x="48" y="200"/>
                </a:cubicBezTo>
                <a:cubicBezTo>
                  <a:pt x="48" y="195"/>
                  <a:pt x="48" y="184"/>
                  <a:pt x="58" y="184"/>
                </a:cubicBezTo>
                <a:close/>
              </a:path>
            </a:pathLst>
          </a:custGeom>
          <a:solidFill>
            <a:srgbClr val="FFFFFF">
              <a:alpha val="1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9" name="Freeform 117"/>
          <p:cNvSpPr>
            <a:spLocks/>
          </p:cNvSpPr>
          <p:nvPr/>
        </p:nvSpPr>
        <p:spPr bwMode="auto">
          <a:xfrm>
            <a:off x="8037325" y="824918"/>
            <a:ext cx="562348" cy="849034"/>
          </a:xfrm>
          <a:custGeom>
            <a:avLst/>
            <a:gdLst/>
            <a:ahLst/>
            <a:cxnLst/>
            <a:rect l="l" t="t" r="r" b="b"/>
            <a:pathLst>
              <a:path w="562348" h="849034">
                <a:moveTo>
                  <a:pt x="251402" y="0"/>
                </a:moveTo>
                <a:lnTo>
                  <a:pt x="260224" y="0"/>
                </a:lnTo>
                <a:lnTo>
                  <a:pt x="266840" y="0"/>
                </a:lnTo>
                <a:lnTo>
                  <a:pt x="273456" y="6616"/>
                </a:lnTo>
                <a:lnTo>
                  <a:pt x="275661" y="13232"/>
                </a:lnTo>
                <a:lnTo>
                  <a:pt x="277866" y="17642"/>
                </a:lnTo>
                <a:lnTo>
                  <a:pt x="277866" y="68363"/>
                </a:lnTo>
                <a:lnTo>
                  <a:pt x="286687" y="68363"/>
                </a:lnTo>
                <a:lnTo>
                  <a:pt x="304329" y="74979"/>
                </a:lnTo>
                <a:lnTo>
                  <a:pt x="319766" y="83800"/>
                </a:lnTo>
                <a:lnTo>
                  <a:pt x="335203" y="97032"/>
                </a:lnTo>
                <a:lnTo>
                  <a:pt x="346230" y="110263"/>
                </a:lnTo>
                <a:lnTo>
                  <a:pt x="355051" y="127906"/>
                </a:lnTo>
                <a:lnTo>
                  <a:pt x="361667" y="147753"/>
                </a:lnTo>
                <a:lnTo>
                  <a:pt x="366077" y="165396"/>
                </a:lnTo>
                <a:lnTo>
                  <a:pt x="361667" y="185243"/>
                </a:lnTo>
                <a:lnTo>
                  <a:pt x="355051" y="202885"/>
                </a:lnTo>
                <a:lnTo>
                  <a:pt x="346230" y="218322"/>
                </a:lnTo>
                <a:lnTo>
                  <a:pt x="335203" y="233759"/>
                </a:lnTo>
                <a:lnTo>
                  <a:pt x="322784" y="242630"/>
                </a:lnTo>
                <a:lnTo>
                  <a:pt x="538090" y="716717"/>
                </a:lnTo>
                <a:lnTo>
                  <a:pt x="562348" y="835802"/>
                </a:lnTo>
                <a:lnTo>
                  <a:pt x="476342" y="749796"/>
                </a:lnTo>
                <a:lnTo>
                  <a:pt x="268019" y="300051"/>
                </a:lnTo>
                <a:lnTo>
                  <a:pt x="194065" y="496189"/>
                </a:lnTo>
                <a:lnTo>
                  <a:pt x="92622" y="758617"/>
                </a:lnTo>
                <a:lnTo>
                  <a:pt x="48516" y="802723"/>
                </a:lnTo>
                <a:lnTo>
                  <a:pt x="17642" y="833597"/>
                </a:lnTo>
                <a:lnTo>
                  <a:pt x="6616" y="842418"/>
                </a:lnTo>
                <a:lnTo>
                  <a:pt x="0" y="849034"/>
                </a:lnTo>
                <a:lnTo>
                  <a:pt x="6616" y="818160"/>
                </a:lnTo>
                <a:lnTo>
                  <a:pt x="33079" y="747591"/>
                </a:lnTo>
                <a:lnTo>
                  <a:pt x="110264" y="529268"/>
                </a:lnTo>
                <a:lnTo>
                  <a:pt x="217874" y="247527"/>
                </a:lnTo>
                <a:lnTo>
                  <a:pt x="211707" y="244786"/>
                </a:lnTo>
                <a:lnTo>
                  <a:pt x="198476" y="233759"/>
                </a:lnTo>
                <a:lnTo>
                  <a:pt x="185244" y="218322"/>
                </a:lnTo>
                <a:lnTo>
                  <a:pt x="176423" y="202885"/>
                </a:lnTo>
                <a:lnTo>
                  <a:pt x="172012" y="185243"/>
                </a:lnTo>
                <a:lnTo>
                  <a:pt x="172012" y="165396"/>
                </a:lnTo>
                <a:lnTo>
                  <a:pt x="172012" y="147753"/>
                </a:lnTo>
                <a:lnTo>
                  <a:pt x="176423" y="127906"/>
                </a:lnTo>
                <a:lnTo>
                  <a:pt x="185244" y="110263"/>
                </a:lnTo>
                <a:lnTo>
                  <a:pt x="198476" y="97032"/>
                </a:lnTo>
                <a:lnTo>
                  <a:pt x="211707" y="83800"/>
                </a:lnTo>
                <a:lnTo>
                  <a:pt x="231555" y="74979"/>
                </a:lnTo>
                <a:lnTo>
                  <a:pt x="242581" y="70844"/>
                </a:lnTo>
                <a:lnTo>
                  <a:pt x="242581" y="17642"/>
                </a:lnTo>
                <a:lnTo>
                  <a:pt x="242581" y="13232"/>
                </a:lnTo>
                <a:lnTo>
                  <a:pt x="249197" y="6616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30" name="组合 29"/>
          <p:cNvGrpSpPr/>
          <p:nvPr/>
        </p:nvGrpSpPr>
        <p:grpSpPr>
          <a:xfrm>
            <a:off x="6669078" y="351748"/>
            <a:ext cx="541136" cy="687692"/>
            <a:chOff x="1493838" y="1541463"/>
            <a:chExt cx="381000" cy="484187"/>
          </a:xfrm>
          <a:solidFill>
            <a:srgbClr val="FFFFFF">
              <a:alpha val="10000"/>
            </a:srgbClr>
          </a:solidFill>
        </p:grpSpPr>
        <p:sp>
          <p:nvSpPr>
            <p:cNvPr id="31" name="Freeform 126"/>
            <p:cNvSpPr>
              <a:spLocks noEditPoints="1"/>
            </p:cNvSpPr>
            <p:nvPr/>
          </p:nvSpPr>
          <p:spPr bwMode="auto">
            <a:xfrm>
              <a:off x="1493838" y="1546225"/>
              <a:ext cx="254000" cy="479425"/>
            </a:xfrm>
            <a:custGeom>
              <a:avLst/>
              <a:gdLst>
                <a:gd name="T0" fmla="*/ 160 w 160"/>
                <a:gd name="T1" fmla="*/ 0 h 302"/>
                <a:gd name="T2" fmla="*/ 160 w 160"/>
                <a:gd name="T3" fmla="*/ 302 h 302"/>
                <a:gd name="T4" fmla="*/ 94 w 160"/>
                <a:gd name="T5" fmla="*/ 302 h 302"/>
                <a:gd name="T6" fmla="*/ 94 w 160"/>
                <a:gd name="T7" fmla="*/ 261 h 302"/>
                <a:gd name="T8" fmla="*/ 136 w 160"/>
                <a:gd name="T9" fmla="*/ 261 h 302"/>
                <a:gd name="T10" fmla="*/ 136 w 160"/>
                <a:gd name="T11" fmla="*/ 116 h 302"/>
                <a:gd name="T12" fmla="*/ 136 w 160"/>
                <a:gd name="T13" fmla="*/ 116 h 302"/>
                <a:gd name="T14" fmla="*/ 94 w 160"/>
                <a:gd name="T15" fmla="*/ 189 h 302"/>
                <a:gd name="T16" fmla="*/ 94 w 160"/>
                <a:gd name="T17" fmla="*/ 124 h 302"/>
                <a:gd name="T18" fmla="*/ 160 w 160"/>
                <a:gd name="T19" fmla="*/ 0 h 302"/>
                <a:gd name="T20" fmla="*/ 94 w 160"/>
                <a:gd name="T21" fmla="*/ 302 h 302"/>
                <a:gd name="T22" fmla="*/ 0 w 160"/>
                <a:gd name="T23" fmla="*/ 302 h 302"/>
                <a:gd name="T24" fmla="*/ 94 w 160"/>
                <a:gd name="T25" fmla="*/ 124 h 302"/>
                <a:gd name="T26" fmla="*/ 94 w 160"/>
                <a:gd name="T27" fmla="*/ 189 h 302"/>
                <a:gd name="T28" fmla="*/ 53 w 160"/>
                <a:gd name="T29" fmla="*/ 261 h 302"/>
                <a:gd name="T30" fmla="*/ 94 w 160"/>
                <a:gd name="T31" fmla="*/ 261 h 302"/>
                <a:gd name="T32" fmla="*/ 94 w 160"/>
                <a:gd name="T33" fmla="*/ 302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0" h="302">
                  <a:moveTo>
                    <a:pt x="160" y="0"/>
                  </a:moveTo>
                  <a:lnTo>
                    <a:pt x="160" y="302"/>
                  </a:lnTo>
                  <a:lnTo>
                    <a:pt x="94" y="302"/>
                  </a:lnTo>
                  <a:lnTo>
                    <a:pt x="94" y="261"/>
                  </a:lnTo>
                  <a:lnTo>
                    <a:pt x="136" y="261"/>
                  </a:lnTo>
                  <a:lnTo>
                    <a:pt x="136" y="116"/>
                  </a:lnTo>
                  <a:lnTo>
                    <a:pt x="136" y="116"/>
                  </a:lnTo>
                  <a:lnTo>
                    <a:pt x="94" y="189"/>
                  </a:lnTo>
                  <a:lnTo>
                    <a:pt x="94" y="124"/>
                  </a:lnTo>
                  <a:lnTo>
                    <a:pt x="160" y="0"/>
                  </a:lnTo>
                  <a:close/>
                  <a:moveTo>
                    <a:pt x="94" y="302"/>
                  </a:moveTo>
                  <a:lnTo>
                    <a:pt x="0" y="302"/>
                  </a:lnTo>
                  <a:lnTo>
                    <a:pt x="94" y="124"/>
                  </a:lnTo>
                  <a:lnTo>
                    <a:pt x="94" y="189"/>
                  </a:lnTo>
                  <a:lnTo>
                    <a:pt x="53" y="261"/>
                  </a:lnTo>
                  <a:lnTo>
                    <a:pt x="94" y="261"/>
                  </a:lnTo>
                  <a:lnTo>
                    <a:pt x="94" y="3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Rectangle 127"/>
            <p:cNvSpPr>
              <a:spLocks noChangeArrowheads="1"/>
            </p:cNvSpPr>
            <p:nvPr/>
          </p:nvSpPr>
          <p:spPr bwMode="auto">
            <a:xfrm>
              <a:off x="1811338" y="1541463"/>
              <a:ext cx="63500" cy="4714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3" name="Freeform 142"/>
          <p:cNvSpPr>
            <a:spLocks noEditPoints="1"/>
          </p:cNvSpPr>
          <p:nvPr/>
        </p:nvSpPr>
        <p:spPr bwMode="auto">
          <a:xfrm>
            <a:off x="3445172" y="540544"/>
            <a:ext cx="606029" cy="706041"/>
          </a:xfrm>
          <a:custGeom>
            <a:avLst/>
            <a:gdLst>
              <a:gd name="T0" fmla="*/ 92 w 509"/>
              <a:gd name="T1" fmla="*/ 126 h 593"/>
              <a:gd name="T2" fmla="*/ 147 w 509"/>
              <a:gd name="T3" fmla="*/ 94 h 593"/>
              <a:gd name="T4" fmla="*/ 137 w 509"/>
              <a:gd name="T5" fmla="*/ 133 h 593"/>
              <a:gd name="T6" fmla="*/ 168 w 509"/>
              <a:gd name="T7" fmla="*/ 120 h 593"/>
              <a:gd name="T8" fmla="*/ 157 w 509"/>
              <a:gd name="T9" fmla="*/ 157 h 593"/>
              <a:gd name="T10" fmla="*/ 189 w 509"/>
              <a:gd name="T11" fmla="*/ 144 h 593"/>
              <a:gd name="T12" fmla="*/ 177 w 509"/>
              <a:gd name="T13" fmla="*/ 183 h 593"/>
              <a:gd name="T14" fmla="*/ 210 w 509"/>
              <a:gd name="T15" fmla="*/ 170 h 593"/>
              <a:gd name="T16" fmla="*/ 174 w 509"/>
              <a:gd name="T17" fmla="*/ 228 h 593"/>
              <a:gd name="T18" fmla="*/ 230 w 509"/>
              <a:gd name="T19" fmla="*/ 195 h 593"/>
              <a:gd name="T20" fmla="*/ 219 w 509"/>
              <a:gd name="T21" fmla="*/ 235 h 593"/>
              <a:gd name="T22" fmla="*/ 252 w 509"/>
              <a:gd name="T23" fmla="*/ 221 h 593"/>
              <a:gd name="T24" fmla="*/ 239 w 509"/>
              <a:gd name="T25" fmla="*/ 259 h 593"/>
              <a:gd name="T26" fmla="*/ 272 w 509"/>
              <a:gd name="T27" fmla="*/ 245 h 593"/>
              <a:gd name="T28" fmla="*/ 261 w 509"/>
              <a:gd name="T29" fmla="*/ 285 h 593"/>
              <a:gd name="T30" fmla="*/ 294 w 509"/>
              <a:gd name="T31" fmla="*/ 271 h 593"/>
              <a:gd name="T32" fmla="*/ 258 w 509"/>
              <a:gd name="T33" fmla="*/ 329 h 593"/>
              <a:gd name="T34" fmla="*/ 314 w 509"/>
              <a:gd name="T35" fmla="*/ 297 h 593"/>
              <a:gd name="T36" fmla="*/ 302 w 509"/>
              <a:gd name="T37" fmla="*/ 336 h 593"/>
              <a:gd name="T38" fmla="*/ 334 w 509"/>
              <a:gd name="T39" fmla="*/ 323 h 593"/>
              <a:gd name="T40" fmla="*/ 323 w 509"/>
              <a:gd name="T41" fmla="*/ 362 h 593"/>
              <a:gd name="T42" fmla="*/ 356 w 509"/>
              <a:gd name="T43" fmla="*/ 347 h 593"/>
              <a:gd name="T44" fmla="*/ 344 w 509"/>
              <a:gd name="T45" fmla="*/ 386 h 593"/>
              <a:gd name="T46" fmla="*/ 376 w 509"/>
              <a:gd name="T47" fmla="*/ 373 h 593"/>
              <a:gd name="T48" fmla="*/ 341 w 509"/>
              <a:gd name="T49" fmla="*/ 431 h 593"/>
              <a:gd name="T50" fmla="*/ 397 w 509"/>
              <a:gd name="T51" fmla="*/ 398 h 593"/>
              <a:gd name="T52" fmla="*/ 386 w 509"/>
              <a:gd name="T53" fmla="*/ 438 h 593"/>
              <a:gd name="T54" fmla="*/ 418 w 509"/>
              <a:gd name="T55" fmla="*/ 424 h 593"/>
              <a:gd name="T56" fmla="*/ 406 w 509"/>
              <a:gd name="T57" fmla="*/ 463 h 593"/>
              <a:gd name="T58" fmla="*/ 438 w 509"/>
              <a:gd name="T59" fmla="*/ 450 h 593"/>
              <a:gd name="T60" fmla="*/ 426 w 509"/>
              <a:gd name="T61" fmla="*/ 488 h 593"/>
              <a:gd name="T62" fmla="*/ 459 w 509"/>
              <a:gd name="T63" fmla="*/ 474 h 593"/>
              <a:gd name="T64" fmla="*/ 424 w 509"/>
              <a:gd name="T65" fmla="*/ 532 h 593"/>
              <a:gd name="T66" fmla="*/ 480 w 509"/>
              <a:gd name="T67" fmla="*/ 500 h 593"/>
              <a:gd name="T68" fmla="*/ 437 w 509"/>
              <a:gd name="T69" fmla="*/ 593 h 593"/>
              <a:gd name="T70" fmla="*/ 70 w 509"/>
              <a:gd name="T71" fmla="*/ 82 h 593"/>
              <a:gd name="T72" fmla="*/ 77 w 509"/>
              <a:gd name="T73" fmla="*/ 80 h 593"/>
              <a:gd name="T74" fmla="*/ 82 w 509"/>
              <a:gd name="T75" fmla="*/ 78 h 593"/>
              <a:gd name="T76" fmla="*/ 88 w 509"/>
              <a:gd name="T77" fmla="*/ 65 h 593"/>
              <a:gd name="T78" fmla="*/ 84 w 509"/>
              <a:gd name="T79" fmla="*/ 52 h 593"/>
              <a:gd name="T80" fmla="*/ 81 w 509"/>
              <a:gd name="T81" fmla="*/ 49 h 593"/>
              <a:gd name="T82" fmla="*/ 74 w 509"/>
              <a:gd name="T83" fmla="*/ 45 h 593"/>
              <a:gd name="T84" fmla="*/ 70 w 509"/>
              <a:gd name="T85" fmla="*/ 2 h 593"/>
              <a:gd name="T86" fmla="*/ 141 w 509"/>
              <a:gd name="T87" fmla="*/ 86 h 593"/>
              <a:gd name="T88" fmla="*/ 0 w 509"/>
              <a:gd name="T89" fmla="*/ 59 h 593"/>
              <a:gd name="T90" fmla="*/ 70 w 509"/>
              <a:gd name="T91" fmla="*/ 45 h 593"/>
              <a:gd name="T92" fmla="*/ 65 w 509"/>
              <a:gd name="T93" fmla="*/ 46 h 593"/>
              <a:gd name="T94" fmla="*/ 59 w 509"/>
              <a:gd name="T95" fmla="*/ 49 h 593"/>
              <a:gd name="T96" fmla="*/ 53 w 509"/>
              <a:gd name="T97" fmla="*/ 61 h 593"/>
              <a:gd name="T98" fmla="*/ 57 w 509"/>
              <a:gd name="T99" fmla="*/ 75 h 593"/>
              <a:gd name="T100" fmla="*/ 57 w 509"/>
              <a:gd name="T101" fmla="*/ 75 h 593"/>
              <a:gd name="T102" fmla="*/ 63 w 509"/>
              <a:gd name="T103" fmla="*/ 79 h 593"/>
              <a:gd name="T104" fmla="*/ 70 w 509"/>
              <a:gd name="T105" fmla="*/ 82 h 5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509" h="593">
                <a:moveTo>
                  <a:pt x="141" y="86"/>
                </a:moveTo>
                <a:lnTo>
                  <a:pt x="92" y="126"/>
                </a:lnTo>
                <a:lnTo>
                  <a:pt x="99" y="134"/>
                </a:lnTo>
                <a:lnTo>
                  <a:pt x="147" y="94"/>
                </a:lnTo>
                <a:lnTo>
                  <a:pt x="162" y="111"/>
                </a:lnTo>
                <a:lnTo>
                  <a:pt x="137" y="133"/>
                </a:lnTo>
                <a:lnTo>
                  <a:pt x="142" y="140"/>
                </a:lnTo>
                <a:lnTo>
                  <a:pt x="168" y="120"/>
                </a:lnTo>
                <a:lnTo>
                  <a:pt x="183" y="137"/>
                </a:lnTo>
                <a:lnTo>
                  <a:pt x="157" y="157"/>
                </a:lnTo>
                <a:lnTo>
                  <a:pt x="164" y="166"/>
                </a:lnTo>
                <a:lnTo>
                  <a:pt x="189" y="144"/>
                </a:lnTo>
                <a:lnTo>
                  <a:pt x="203" y="161"/>
                </a:lnTo>
                <a:lnTo>
                  <a:pt x="177" y="183"/>
                </a:lnTo>
                <a:lnTo>
                  <a:pt x="184" y="191"/>
                </a:lnTo>
                <a:lnTo>
                  <a:pt x="210" y="170"/>
                </a:lnTo>
                <a:lnTo>
                  <a:pt x="225" y="187"/>
                </a:lnTo>
                <a:lnTo>
                  <a:pt x="174" y="228"/>
                </a:lnTo>
                <a:lnTo>
                  <a:pt x="181" y="236"/>
                </a:lnTo>
                <a:lnTo>
                  <a:pt x="230" y="195"/>
                </a:lnTo>
                <a:lnTo>
                  <a:pt x="245" y="213"/>
                </a:lnTo>
                <a:lnTo>
                  <a:pt x="219" y="235"/>
                </a:lnTo>
                <a:lnTo>
                  <a:pt x="226" y="241"/>
                </a:lnTo>
                <a:lnTo>
                  <a:pt x="252" y="221"/>
                </a:lnTo>
                <a:lnTo>
                  <a:pt x="267" y="239"/>
                </a:lnTo>
                <a:lnTo>
                  <a:pt x="239" y="259"/>
                </a:lnTo>
                <a:lnTo>
                  <a:pt x="246" y="267"/>
                </a:lnTo>
                <a:lnTo>
                  <a:pt x="272" y="245"/>
                </a:lnTo>
                <a:lnTo>
                  <a:pt x="287" y="263"/>
                </a:lnTo>
                <a:lnTo>
                  <a:pt x="261" y="285"/>
                </a:lnTo>
                <a:lnTo>
                  <a:pt x="267" y="293"/>
                </a:lnTo>
                <a:lnTo>
                  <a:pt x="294" y="271"/>
                </a:lnTo>
                <a:lnTo>
                  <a:pt x="307" y="289"/>
                </a:lnTo>
                <a:lnTo>
                  <a:pt x="258" y="329"/>
                </a:lnTo>
                <a:lnTo>
                  <a:pt x="264" y="338"/>
                </a:lnTo>
                <a:lnTo>
                  <a:pt x="314" y="297"/>
                </a:lnTo>
                <a:lnTo>
                  <a:pt x="329" y="314"/>
                </a:lnTo>
                <a:lnTo>
                  <a:pt x="302" y="336"/>
                </a:lnTo>
                <a:lnTo>
                  <a:pt x="308" y="343"/>
                </a:lnTo>
                <a:lnTo>
                  <a:pt x="334" y="323"/>
                </a:lnTo>
                <a:lnTo>
                  <a:pt x="349" y="340"/>
                </a:lnTo>
                <a:lnTo>
                  <a:pt x="323" y="362"/>
                </a:lnTo>
                <a:lnTo>
                  <a:pt x="329" y="369"/>
                </a:lnTo>
                <a:lnTo>
                  <a:pt x="356" y="347"/>
                </a:lnTo>
                <a:lnTo>
                  <a:pt x="369" y="366"/>
                </a:lnTo>
                <a:lnTo>
                  <a:pt x="344" y="386"/>
                </a:lnTo>
                <a:lnTo>
                  <a:pt x="350" y="394"/>
                </a:lnTo>
                <a:lnTo>
                  <a:pt x="376" y="373"/>
                </a:lnTo>
                <a:lnTo>
                  <a:pt x="391" y="390"/>
                </a:lnTo>
                <a:lnTo>
                  <a:pt x="341" y="431"/>
                </a:lnTo>
                <a:lnTo>
                  <a:pt x="348" y="439"/>
                </a:lnTo>
                <a:lnTo>
                  <a:pt x="397" y="398"/>
                </a:lnTo>
                <a:lnTo>
                  <a:pt x="411" y="416"/>
                </a:lnTo>
                <a:lnTo>
                  <a:pt x="386" y="438"/>
                </a:lnTo>
                <a:lnTo>
                  <a:pt x="391" y="446"/>
                </a:lnTo>
                <a:lnTo>
                  <a:pt x="418" y="424"/>
                </a:lnTo>
                <a:lnTo>
                  <a:pt x="432" y="442"/>
                </a:lnTo>
                <a:lnTo>
                  <a:pt x="406" y="463"/>
                </a:lnTo>
                <a:lnTo>
                  <a:pt x="413" y="470"/>
                </a:lnTo>
                <a:lnTo>
                  <a:pt x="438" y="450"/>
                </a:lnTo>
                <a:lnTo>
                  <a:pt x="453" y="467"/>
                </a:lnTo>
                <a:lnTo>
                  <a:pt x="426" y="488"/>
                </a:lnTo>
                <a:lnTo>
                  <a:pt x="433" y="496"/>
                </a:lnTo>
                <a:lnTo>
                  <a:pt x="459" y="474"/>
                </a:lnTo>
                <a:lnTo>
                  <a:pt x="474" y="492"/>
                </a:lnTo>
                <a:lnTo>
                  <a:pt x="424" y="532"/>
                </a:lnTo>
                <a:lnTo>
                  <a:pt x="430" y="541"/>
                </a:lnTo>
                <a:lnTo>
                  <a:pt x="480" y="500"/>
                </a:lnTo>
                <a:lnTo>
                  <a:pt x="509" y="535"/>
                </a:lnTo>
                <a:lnTo>
                  <a:pt x="437" y="593"/>
                </a:lnTo>
                <a:lnTo>
                  <a:pt x="70" y="145"/>
                </a:lnTo>
                <a:lnTo>
                  <a:pt x="70" y="82"/>
                </a:lnTo>
                <a:lnTo>
                  <a:pt x="70" y="82"/>
                </a:lnTo>
                <a:lnTo>
                  <a:pt x="77" y="80"/>
                </a:lnTo>
                <a:lnTo>
                  <a:pt x="82" y="78"/>
                </a:lnTo>
                <a:lnTo>
                  <a:pt x="82" y="78"/>
                </a:lnTo>
                <a:lnTo>
                  <a:pt x="86" y="72"/>
                </a:lnTo>
                <a:lnTo>
                  <a:pt x="88" y="65"/>
                </a:lnTo>
                <a:lnTo>
                  <a:pt x="88" y="59"/>
                </a:lnTo>
                <a:lnTo>
                  <a:pt x="84" y="52"/>
                </a:lnTo>
                <a:lnTo>
                  <a:pt x="84" y="52"/>
                </a:lnTo>
                <a:lnTo>
                  <a:pt x="81" y="49"/>
                </a:lnTo>
                <a:lnTo>
                  <a:pt x="78" y="46"/>
                </a:lnTo>
                <a:lnTo>
                  <a:pt x="74" y="45"/>
                </a:lnTo>
                <a:lnTo>
                  <a:pt x="70" y="45"/>
                </a:lnTo>
                <a:lnTo>
                  <a:pt x="70" y="2"/>
                </a:lnTo>
                <a:lnTo>
                  <a:pt x="72" y="0"/>
                </a:lnTo>
                <a:lnTo>
                  <a:pt x="141" y="86"/>
                </a:lnTo>
                <a:close/>
                <a:moveTo>
                  <a:pt x="70" y="145"/>
                </a:moveTo>
                <a:lnTo>
                  <a:pt x="0" y="59"/>
                </a:lnTo>
                <a:lnTo>
                  <a:pt x="70" y="2"/>
                </a:lnTo>
                <a:lnTo>
                  <a:pt x="70" y="45"/>
                </a:lnTo>
                <a:lnTo>
                  <a:pt x="70" y="45"/>
                </a:lnTo>
                <a:lnTo>
                  <a:pt x="65" y="46"/>
                </a:lnTo>
                <a:lnTo>
                  <a:pt x="59" y="49"/>
                </a:lnTo>
                <a:lnTo>
                  <a:pt x="59" y="49"/>
                </a:lnTo>
                <a:lnTo>
                  <a:pt x="54" y="55"/>
                </a:lnTo>
                <a:lnTo>
                  <a:pt x="53" y="61"/>
                </a:lnTo>
                <a:lnTo>
                  <a:pt x="53" y="68"/>
                </a:lnTo>
                <a:lnTo>
                  <a:pt x="57" y="75"/>
                </a:lnTo>
                <a:lnTo>
                  <a:pt x="57" y="75"/>
                </a:lnTo>
                <a:lnTo>
                  <a:pt x="57" y="75"/>
                </a:lnTo>
                <a:lnTo>
                  <a:pt x="59" y="78"/>
                </a:lnTo>
                <a:lnTo>
                  <a:pt x="63" y="79"/>
                </a:lnTo>
                <a:lnTo>
                  <a:pt x="66" y="80"/>
                </a:lnTo>
                <a:lnTo>
                  <a:pt x="70" y="82"/>
                </a:lnTo>
                <a:lnTo>
                  <a:pt x="70" y="145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4" name="Freeform 152"/>
          <p:cNvSpPr>
            <a:spLocks noEditPoints="1"/>
          </p:cNvSpPr>
          <p:nvPr/>
        </p:nvSpPr>
        <p:spPr bwMode="auto">
          <a:xfrm>
            <a:off x="366610" y="326848"/>
            <a:ext cx="776390" cy="843902"/>
          </a:xfrm>
          <a:custGeom>
            <a:avLst/>
            <a:gdLst>
              <a:gd name="T0" fmla="*/ 268 w 345"/>
              <a:gd name="T1" fmla="*/ 172 h 375"/>
              <a:gd name="T2" fmla="*/ 258 w 345"/>
              <a:gd name="T3" fmla="*/ 130 h 375"/>
              <a:gd name="T4" fmla="*/ 264 w 345"/>
              <a:gd name="T5" fmla="*/ 252 h 375"/>
              <a:gd name="T6" fmla="*/ 296 w 345"/>
              <a:gd name="T7" fmla="*/ 291 h 375"/>
              <a:gd name="T8" fmla="*/ 281 w 345"/>
              <a:gd name="T9" fmla="*/ 295 h 375"/>
              <a:gd name="T10" fmla="*/ 281 w 345"/>
              <a:gd name="T11" fmla="*/ 50 h 375"/>
              <a:gd name="T12" fmla="*/ 296 w 345"/>
              <a:gd name="T13" fmla="*/ 53 h 375"/>
              <a:gd name="T14" fmla="*/ 264 w 345"/>
              <a:gd name="T15" fmla="*/ 94 h 375"/>
              <a:gd name="T16" fmla="*/ 284 w 345"/>
              <a:gd name="T17" fmla="*/ 172 h 375"/>
              <a:gd name="T18" fmla="*/ 336 w 345"/>
              <a:gd name="T19" fmla="*/ 164 h 375"/>
              <a:gd name="T20" fmla="*/ 344 w 345"/>
              <a:gd name="T21" fmla="*/ 176 h 375"/>
              <a:gd name="T22" fmla="*/ 289 w 345"/>
              <a:gd name="T23" fmla="*/ 180 h 375"/>
              <a:gd name="T24" fmla="*/ 173 w 345"/>
              <a:gd name="T25" fmla="*/ 77 h 375"/>
              <a:gd name="T26" fmla="*/ 243 w 345"/>
              <a:gd name="T27" fmla="*/ 108 h 375"/>
              <a:gd name="T28" fmla="*/ 245 w 345"/>
              <a:gd name="T29" fmla="*/ 236 h 375"/>
              <a:gd name="T30" fmla="*/ 222 w 345"/>
              <a:gd name="T31" fmla="*/ 345 h 375"/>
              <a:gd name="T32" fmla="*/ 178 w 345"/>
              <a:gd name="T33" fmla="*/ 375 h 375"/>
              <a:gd name="T34" fmla="*/ 207 w 345"/>
              <a:gd name="T35" fmla="*/ 242 h 375"/>
              <a:gd name="T36" fmla="*/ 238 w 345"/>
              <a:gd name="T37" fmla="*/ 211 h 375"/>
              <a:gd name="T38" fmla="*/ 248 w 345"/>
              <a:gd name="T39" fmla="*/ 157 h 375"/>
              <a:gd name="T40" fmla="*/ 203 w 345"/>
              <a:gd name="T41" fmla="*/ 103 h 375"/>
              <a:gd name="T42" fmla="*/ 173 w 345"/>
              <a:gd name="T43" fmla="*/ 77 h 375"/>
              <a:gd name="T44" fmla="*/ 250 w 345"/>
              <a:gd name="T45" fmla="*/ 91 h 375"/>
              <a:gd name="T46" fmla="*/ 258 w 345"/>
              <a:gd name="T47" fmla="*/ 73 h 375"/>
              <a:gd name="T48" fmla="*/ 250 w 345"/>
              <a:gd name="T49" fmla="*/ 255 h 375"/>
              <a:gd name="T50" fmla="*/ 258 w 345"/>
              <a:gd name="T51" fmla="*/ 249 h 375"/>
              <a:gd name="T52" fmla="*/ 180 w 345"/>
              <a:gd name="T53" fmla="*/ 6 h 375"/>
              <a:gd name="T54" fmla="*/ 176 w 345"/>
              <a:gd name="T55" fmla="*/ 60 h 375"/>
              <a:gd name="T56" fmla="*/ 157 w 345"/>
              <a:gd name="T57" fmla="*/ 374 h 375"/>
              <a:gd name="T58" fmla="*/ 120 w 345"/>
              <a:gd name="T59" fmla="*/ 337 h 375"/>
              <a:gd name="T60" fmla="*/ 93 w 345"/>
              <a:gd name="T61" fmla="*/ 224 h 375"/>
              <a:gd name="T62" fmla="*/ 111 w 345"/>
              <a:gd name="T63" fmla="*/ 100 h 375"/>
              <a:gd name="T64" fmla="*/ 173 w 345"/>
              <a:gd name="T65" fmla="*/ 96 h 375"/>
              <a:gd name="T66" fmla="*/ 119 w 345"/>
              <a:gd name="T67" fmla="*/ 119 h 375"/>
              <a:gd name="T68" fmla="*/ 97 w 345"/>
              <a:gd name="T69" fmla="*/ 183 h 375"/>
              <a:gd name="T70" fmla="*/ 126 w 345"/>
              <a:gd name="T71" fmla="*/ 232 h 375"/>
              <a:gd name="T72" fmla="*/ 139 w 345"/>
              <a:gd name="T73" fmla="*/ 290 h 375"/>
              <a:gd name="T74" fmla="*/ 173 w 345"/>
              <a:gd name="T75" fmla="*/ 60 h 375"/>
              <a:gd name="T76" fmla="*/ 164 w 345"/>
              <a:gd name="T77" fmla="*/ 54 h 375"/>
              <a:gd name="T78" fmla="*/ 169 w 345"/>
              <a:gd name="T79" fmla="*/ 0 h 375"/>
              <a:gd name="T80" fmla="*/ 93 w 345"/>
              <a:gd name="T81" fmla="*/ 264 h 375"/>
              <a:gd name="T82" fmla="*/ 93 w 345"/>
              <a:gd name="T83" fmla="*/ 252 h 375"/>
              <a:gd name="T84" fmla="*/ 86 w 345"/>
              <a:gd name="T85" fmla="*/ 96 h 375"/>
              <a:gd name="T86" fmla="*/ 94 w 345"/>
              <a:gd name="T87" fmla="*/ 84 h 375"/>
              <a:gd name="T88" fmla="*/ 82 w 345"/>
              <a:gd name="T89" fmla="*/ 203 h 375"/>
              <a:gd name="T90" fmla="*/ 80 w 345"/>
              <a:gd name="T91" fmla="*/ 152 h 375"/>
              <a:gd name="T92" fmla="*/ 86 w 345"/>
              <a:gd name="T93" fmla="*/ 96 h 375"/>
              <a:gd name="T94" fmla="*/ 50 w 345"/>
              <a:gd name="T95" fmla="*/ 64 h 375"/>
              <a:gd name="T96" fmla="*/ 53 w 345"/>
              <a:gd name="T97" fmla="*/ 49 h 375"/>
              <a:gd name="T98" fmla="*/ 86 w 345"/>
              <a:gd name="T99" fmla="*/ 249 h 375"/>
              <a:gd name="T100" fmla="*/ 53 w 345"/>
              <a:gd name="T101" fmla="*/ 297 h 375"/>
              <a:gd name="T102" fmla="*/ 50 w 345"/>
              <a:gd name="T103" fmla="*/ 282 h 375"/>
              <a:gd name="T104" fmla="*/ 86 w 345"/>
              <a:gd name="T105" fmla="*/ 249 h 375"/>
              <a:gd name="T106" fmla="*/ 57 w 345"/>
              <a:gd name="T107" fmla="*/ 167 h 375"/>
              <a:gd name="T108" fmla="*/ 54 w 345"/>
              <a:gd name="T109" fmla="*/ 180 h 375"/>
              <a:gd name="T110" fmla="*/ 0 w 345"/>
              <a:gd name="T111" fmla="*/ 176 h 375"/>
              <a:gd name="T112" fmla="*/ 8 w 345"/>
              <a:gd name="T113" fmla="*/ 164 h 3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345" h="375">
                <a:moveTo>
                  <a:pt x="258" y="130"/>
                </a:moveTo>
                <a:lnTo>
                  <a:pt x="258" y="130"/>
                </a:lnTo>
                <a:lnTo>
                  <a:pt x="262" y="141"/>
                </a:lnTo>
                <a:lnTo>
                  <a:pt x="266" y="150"/>
                </a:lnTo>
                <a:lnTo>
                  <a:pt x="268" y="161"/>
                </a:lnTo>
                <a:lnTo>
                  <a:pt x="268" y="172"/>
                </a:lnTo>
                <a:lnTo>
                  <a:pt x="268" y="172"/>
                </a:lnTo>
                <a:lnTo>
                  <a:pt x="268" y="184"/>
                </a:lnTo>
                <a:lnTo>
                  <a:pt x="266" y="194"/>
                </a:lnTo>
                <a:lnTo>
                  <a:pt x="262" y="205"/>
                </a:lnTo>
                <a:lnTo>
                  <a:pt x="258" y="214"/>
                </a:lnTo>
                <a:lnTo>
                  <a:pt x="258" y="130"/>
                </a:lnTo>
                <a:lnTo>
                  <a:pt x="258" y="130"/>
                </a:lnTo>
                <a:close/>
                <a:moveTo>
                  <a:pt x="258" y="272"/>
                </a:moveTo>
                <a:lnTo>
                  <a:pt x="258" y="249"/>
                </a:lnTo>
                <a:lnTo>
                  <a:pt x="258" y="249"/>
                </a:lnTo>
                <a:lnTo>
                  <a:pt x="261" y="251"/>
                </a:lnTo>
                <a:lnTo>
                  <a:pt x="264" y="252"/>
                </a:lnTo>
                <a:lnTo>
                  <a:pt x="264" y="252"/>
                </a:lnTo>
                <a:lnTo>
                  <a:pt x="295" y="282"/>
                </a:lnTo>
                <a:lnTo>
                  <a:pt x="295" y="282"/>
                </a:lnTo>
                <a:lnTo>
                  <a:pt x="296" y="286"/>
                </a:lnTo>
                <a:lnTo>
                  <a:pt x="296" y="289"/>
                </a:lnTo>
                <a:lnTo>
                  <a:pt x="296" y="291"/>
                </a:lnTo>
                <a:lnTo>
                  <a:pt x="295" y="295"/>
                </a:lnTo>
                <a:lnTo>
                  <a:pt x="295" y="295"/>
                </a:lnTo>
                <a:lnTo>
                  <a:pt x="291" y="297"/>
                </a:lnTo>
                <a:lnTo>
                  <a:pt x="288" y="298"/>
                </a:lnTo>
                <a:lnTo>
                  <a:pt x="284" y="297"/>
                </a:lnTo>
                <a:lnTo>
                  <a:pt x="281" y="295"/>
                </a:lnTo>
                <a:lnTo>
                  <a:pt x="258" y="272"/>
                </a:lnTo>
                <a:lnTo>
                  <a:pt x="258" y="272"/>
                </a:lnTo>
                <a:close/>
                <a:moveTo>
                  <a:pt x="258" y="96"/>
                </a:moveTo>
                <a:lnTo>
                  <a:pt x="258" y="73"/>
                </a:lnTo>
                <a:lnTo>
                  <a:pt x="281" y="50"/>
                </a:lnTo>
                <a:lnTo>
                  <a:pt x="281" y="50"/>
                </a:lnTo>
                <a:lnTo>
                  <a:pt x="284" y="49"/>
                </a:lnTo>
                <a:lnTo>
                  <a:pt x="288" y="48"/>
                </a:lnTo>
                <a:lnTo>
                  <a:pt x="291" y="49"/>
                </a:lnTo>
                <a:lnTo>
                  <a:pt x="295" y="50"/>
                </a:lnTo>
                <a:lnTo>
                  <a:pt x="295" y="50"/>
                </a:lnTo>
                <a:lnTo>
                  <a:pt x="296" y="53"/>
                </a:lnTo>
                <a:lnTo>
                  <a:pt x="296" y="57"/>
                </a:lnTo>
                <a:lnTo>
                  <a:pt x="296" y="60"/>
                </a:lnTo>
                <a:lnTo>
                  <a:pt x="295" y="64"/>
                </a:lnTo>
                <a:lnTo>
                  <a:pt x="264" y="94"/>
                </a:lnTo>
                <a:lnTo>
                  <a:pt x="264" y="94"/>
                </a:lnTo>
                <a:lnTo>
                  <a:pt x="264" y="94"/>
                </a:lnTo>
                <a:lnTo>
                  <a:pt x="261" y="95"/>
                </a:lnTo>
                <a:lnTo>
                  <a:pt x="258" y="96"/>
                </a:lnTo>
                <a:lnTo>
                  <a:pt x="258" y="96"/>
                </a:lnTo>
                <a:close/>
                <a:moveTo>
                  <a:pt x="284" y="172"/>
                </a:moveTo>
                <a:lnTo>
                  <a:pt x="284" y="172"/>
                </a:lnTo>
                <a:lnTo>
                  <a:pt x="284" y="172"/>
                </a:lnTo>
                <a:lnTo>
                  <a:pt x="285" y="169"/>
                </a:lnTo>
                <a:lnTo>
                  <a:pt x="287" y="167"/>
                </a:lnTo>
                <a:lnTo>
                  <a:pt x="289" y="164"/>
                </a:lnTo>
                <a:lnTo>
                  <a:pt x="294" y="164"/>
                </a:lnTo>
                <a:lnTo>
                  <a:pt x="336" y="164"/>
                </a:lnTo>
                <a:lnTo>
                  <a:pt x="336" y="164"/>
                </a:lnTo>
                <a:lnTo>
                  <a:pt x="340" y="164"/>
                </a:lnTo>
                <a:lnTo>
                  <a:pt x="342" y="167"/>
                </a:lnTo>
                <a:lnTo>
                  <a:pt x="344" y="169"/>
                </a:lnTo>
                <a:lnTo>
                  <a:pt x="345" y="172"/>
                </a:lnTo>
                <a:lnTo>
                  <a:pt x="345" y="172"/>
                </a:lnTo>
                <a:lnTo>
                  <a:pt x="344" y="176"/>
                </a:lnTo>
                <a:lnTo>
                  <a:pt x="342" y="179"/>
                </a:lnTo>
                <a:lnTo>
                  <a:pt x="340" y="180"/>
                </a:lnTo>
                <a:lnTo>
                  <a:pt x="336" y="182"/>
                </a:lnTo>
                <a:lnTo>
                  <a:pt x="294" y="182"/>
                </a:lnTo>
                <a:lnTo>
                  <a:pt x="294" y="182"/>
                </a:lnTo>
                <a:lnTo>
                  <a:pt x="289" y="180"/>
                </a:lnTo>
                <a:lnTo>
                  <a:pt x="287" y="179"/>
                </a:lnTo>
                <a:lnTo>
                  <a:pt x="285" y="176"/>
                </a:lnTo>
                <a:lnTo>
                  <a:pt x="284" y="172"/>
                </a:lnTo>
                <a:lnTo>
                  <a:pt x="284" y="172"/>
                </a:lnTo>
                <a:close/>
                <a:moveTo>
                  <a:pt x="173" y="77"/>
                </a:moveTo>
                <a:lnTo>
                  <a:pt x="173" y="77"/>
                </a:lnTo>
                <a:lnTo>
                  <a:pt x="187" y="79"/>
                </a:lnTo>
                <a:lnTo>
                  <a:pt x="200" y="81"/>
                </a:lnTo>
                <a:lnTo>
                  <a:pt x="212" y="85"/>
                </a:lnTo>
                <a:lnTo>
                  <a:pt x="224" y="92"/>
                </a:lnTo>
                <a:lnTo>
                  <a:pt x="235" y="100"/>
                </a:lnTo>
                <a:lnTo>
                  <a:pt x="243" y="108"/>
                </a:lnTo>
                <a:lnTo>
                  <a:pt x="252" y="119"/>
                </a:lnTo>
                <a:lnTo>
                  <a:pt x="258" y="130"/>
                </a:lnTo>
                <a:lnTo>
                  <a:pt x="258" y="214"/>
                </a:lnTo>
                <a:lnTo>
                  <a:pt x="258" y="214"/>
                </a:lnTo>
                <a:lnTo>
                  <a:pt x="252" y="225"/>
                </a:lnTo>
                <a:lnTo>
                  <a:pt x="245" y="236"/>
                </a:lnTo>
                <a:lnTo>
                  <a:pt x="235" y="245"/>
                </a:lnTo>
                <a:lnTo>
                  <a:pt x="224" y="252"/>
                </a:lnTo>
                <a:lnTo>
                  <a:pt x="224" y="328"/>
                </a:lnTo>
                <a:lnTo>
                  <a:pt x="224" y="328"/>
                </a:lnTo>
                <a:lnTo>
                  <a:pt x="224" y="337"/>
                </a:lnTo>
                <a:lnTo>
                  <a:pt x="222" y="345"/>
                </a:lnTo>
                <a:lnTo>
                  <a:pt x="216" y="354"/>
                </a:lnTo>
                <a:lnTo>
                  <a:pt x="211" y="360"/>
                </a:lnTo>
                <a:lnTo>
                  <a:pt x="204" y="367"/>
                </a:lnTo>
                <a:lnTo>
                  <a:pt x="196" y="371"/>
                </a:lnTo>
                <a:lnTo>
                  <a:pt x="188" y="374"/>
                </a:lnTo>
                <a:lnTo>
                  <a:pt x="178" y="375"/>
                </a:lnTo>
                <a:lnTo>
                  <a:pt x="173" y="375"/>
                </a:lnTo>
                <a:lnTo>
                  <a:pt x="173" y="290"/>
                </a:lnTo>
                <a:lnTo>
                  <a:pt x="206" y="290"/>
                </a:lnTo>
                <a:lnTo>
                  <a:pt x="206" y="247"/>
                </a:lnTo>
                <a:lnTo>
                  <a:pt x="206" y="247"/>
                </a:lnTo>
                <a:lnTo>
                  <a:pt x="207" y="242"/>
                </a:lnTo>
                <a:lnTo>
                  <a:pt x="211" y="238"/>
                </a:lnTo>
                <a:lnTo>
                  <a:pt x="211" y="238"/>
                </a:lnTo>
                <a:lnTo>
                  <a:pt x="219" y="233"/>
                </a:lnTo>
                <a:lnTo>
                  <a:pt x="226" y="226"/>
                </a:lnTo>
                <a:lnTo>
                  <a:pt x="233" y="219"/>
                </a:lnTo>
                <a:lnTo>
                  <a:pt x="238" y="211"/>
                </a:lnTo>
                <a:lnTo>
                  <a:pt x="242" y="202"/>
                </a:lnTo>
                <a:lnTo>
                  <a:pt x="246" y="192"/>
                </a:lnTo>
                <a:lnTo>
                  <a:pt x="248" y="183"/>
                </a:lnTo>
                <a:lnTo>
                  <a:pt x="249" y="172"/>
                </a:lnTo>
                <a:lnTo>
                  <a:pt x="249" y="172"/>
                </a:lnTo>
                <a:lnTo>
                  <a:pt x="248" y="157"/>
                </a:lnTo>
                <a:lnTo>
                  <a:pt x="242" y="144"/>
                </a:lnTo>
                <a:lnTo>
                  <a:pt x="235" y="130"/>
                </a:lnTo>
                <a:lnTo>
                  <a:pt x="226" y="119"/>
                </a:lnTo>
                <a:lnTo>
                  <a:pt x="226" y="119"/>
                </a:lnTo>
                <a:lnTo>
                  <a:pt x="215" y="110"/>
                </a:lnTo>
                <a:lnTo>
                  <a:pt x="203" y="103"/>
                </a:lnTo>
                <a:lnTo>
                  <a:pt x="188" y="99"/>
                </a:lnTo>
                <a:lnTo>
                  <a:pt x="173" y="96"/>
                </a:lnTo>
                <a:lnTo>
                  <a:pt x="173" y="96"/>
                </a:lnTo>
                <a:lnTo>
                  <a:pt x="173" y="77"/>
                </a:lnTo>
                <a:lnTo>
                  <a:pt x="173" y="77"/>
                </a:lnTo>
                <a:lnTo>
                  <a:pt x="173" y="77"/>
                </a:lnTo>
                <a:close/>
                <a:moveTo>
                  <a:pt x="258" y="73"/>
                </a:moveTo>
                <a:lnTo>
                  <a:pt x="252" y="81"/>
                </a:lnTo>
                <a:lnTo>
                  <a:pt x="252" y="81"/>
                </a:lnTo>
                <a:lnTo>
                  <a:pt x="250" y="84"/>
                </a:lnTo>
                <a:lnTo>
                  <a:pt x="249" y="87"/>
                </a:lnTo>
                <a:lnTo>
                  <a:pt x="250" y="91"/>
                </a:lnTo>
                <a:lnTo>
                  <a:pt x="252" y="94"/>
                </a:lnTo>
                <a:lnTo>
                  <a:pt x="252" y="94"/>
                </a:lnTo>
                <a:lnTo>
                  <a:pt x="254" y="95"/>
                </a:lnTo>
                <a:lnTo>
                  <a:pt x="258" y="96"/>
                </a:lnTo>
                <a:lnTo>
                  <a:pt x="258" y="73"/>
                </a:lnTo>
                <a:lnTo>
                  <a:pt x="258" y="73"/>
                </a:lnTo>
                <a:close/>
                <a:moveTo>
                  <a:pt x="258" y="249"/>
                </a:moveTo>
                <a:lnTo>
                  <a:pt x="258" y="249"/>
                </a:lnTo>
                <a:lnTo>
                  <a:pt x="254" y="251"/>
                </a:lnTo>
                <a:lnTo>
                  <a:pt x="252" y="252"/>
                </a:lnTo>
                <a:lnTo>
                  <a:pt x="252" y="252"/>
                </a:lnTo>
                <a:lnTo>
                  <a:pt x="250" y="255"/>
                </a:lnTo>
                <a:lnTo>
                  <a:pt x="249" y="259"/>
                </a:lnTo>
                <a:lnTo>
                  <a:pt x="250" y="261"/>
                </a:lnTo>
                <a:lnTo>
                  <a:pt x="252" y="264"/>
                </a:lnTo>
                <a:lnTo>
                  <a:pt x="258" y="272"/>
                </a:lnTo>
                <a:lnTo>
                  <a:pt x="258" y="249"/>
                </a:lnTo>
                <a:lnTo>
                  <a:pt x="258" y="249"/>
                </a:lnTo>
                <a:close/>
                <a:moveTo>
                  <a:pt x="173" y="60"/>
                </a:moveTo>
                <a:lnTo>
                  <a:pt x="173" y="0"/>
                </a:lnTo>
                <a:lnTo>
                  <a:pt x="173" y="0"/>
                </a:lnTo>
                <a:lnTo>
                  <a:pt x="176" y="1"/>
                </a:lnTo>
                <a:lnTo>
                  <a:pt x="178" y="3"/>
                </a:lnTo>
                <a:lnTo>
                  <a:pt x="180" y="6"/>
                </a:lnTo>
                <a:lnTo>
                  <a:pt x="181" y="8"/>
                </a:lnTo>
                <a:lnTo>
                  <a:pt x="181" y="52"/>
                </a:lnTo>
                <a:lnTo>
                  <a:pt x="181" y="52"/>
                </a:lnTo>
                <a:lnTo>
                  <a:pt x="180" y="54"/>
                </a:lnTo>
                <a:lnTo>
                  <a:pt x="178" y="57"/>
                </a:lnTo>
                <a:lnTo>
                  <a:pt x="176" y="60"/>
                </a:lnTo>
                <a:lnTo>
                  <a:pt x="173" y="60"/>
                </a:lnTo>
                <a:lnTo>
                  <a:pt x="173" y="60"/>
                </a:lnTo>
                <a:close/>
                <a:moveTo>
                  <a:pt x="173" y="375"/>
                </a:moveTo>
                <a:lnTo>
                  <a:pt x="166" y="375"/>
                </a:lnTo>
                <a:lnTo>
                  <a:pt x="166" y="375"/>
                </a:lnTo>
                <a:lnTo>
                  <a:pt x="157" y="374"/>
                </a:lnTo>
                <a:lnTo>
                  <a:pt x="147" y="371"/>
                </a:lnTo>
                <a:lnTo>
                  <a:pt x="139" y="367"/>
                </a:lnTo>
                <a:lnTo>
                  <a:pt x="132" y="360"/>
                </a:lnTo>
                <a:lnTo>
                  <a:pt x="127" y="354"/>
                </a:lnTo>
                <a:lnTo>
                  <a:pt x="123" y="345"/>
                </a:lnTo>
                <a:lnTo>
                  <a:pt x="120" y="337"/>
                </a:lnTo>
                <a:lnTo>
                  <a:pt x="119" y="328"/>
                </a:lnTo>
                <a:lnTo>
                  <a:pt x="119" y="252"/>
                </a:lnTo>
                <a:lnTo>
                  <a:pt x="119" y="252"/>
                </a:lnTo>
                <a:lnTo>
                  <a:pt x="109" y="244"/>
                </a:lnTo>
                <a:lnTo>
                  <a:pt x="100" y="234"/>
                </a:lnTo>
                <a:lnTo>
                  <a:pt x="93" y="224"/>
                </a:lnTo>
                <a:lnTo>
                  <a:pt x="86" y="213"/>
                </a:lnTo>
                <a:lnTo>
                  <a:pt x="86" y="131"/>
                </a:lnTo>
                <a:lnTo>
                  <a:pt x="86" y="131"/>
                </a:lnTo>
                <a:lnTo>
                  <a:pt x="93" y="121"/>
                </a:lnTo>
                <a:lnTo>
                  <a:pt x="101" y="110"/>
                </a:lnTo>
                <a:lnTo>
                  <a:pt x="111" y="100"/>
                </a:lnTo>
                <a:lnTo>
                  <a:pt x="122" y="92"/>
                </a:lnTo>
                <a:lnTo>
                  <a:pt x="132" y="85"/>
                </a:lnTo>
                <a:lnTo>
                  <a:pt x="146" y="81"/>
                </a:lnTo>
                <a:lnTo>
                  <a:pt x="158" y="79"/>
                </a:lnTo>
                <a:lnTo>
                  <a:pt x="173" y="77"/>
                </a:lnTo>
                <a:lnTo>
                  <a:pt x="173" y="96"/>
                </a:lnTo>
                <a:lnTo>
                  <a:pt x="173" y="96"/>
                </a:lnTo>
                <a:lnTo>
                  <a:pt x="158" y="99"/>
                </a:lnTo>
                <a:lnTo>
                  <a:pt x="143" y="103"/>
                </a:lnTo>
                <a:lnTo>
                  <a:pt x="131" y="110"/>
                </a:lnTo>
                <a:lnTo>
                  <a:pt x="119" y="119"/>
                </a:lnTo>
                <a:lnTo>
                  <a:pt x="119" y="119"/>
                </a:lnTo>
                <a:lnTo>
                  <a:pt x="109" y="130"/>
                </a:lnTo>
                <a:lnTo>
                  <a:pt x="103" y="144"/>
                </a:lnTo>
                <a:lnTo>
                  <a:pt x="99" y="157"/>
                </a:lnTo>
                <a:lnTo>
                  <a:pt x="97" y="172"/>
                </a:lnTo>
                <a:lnTo>
                  <a:pt x="97" y="172"/>
                </a:lnTo>
                <a:lnTo>
                  <a:pt x="97" y="183"/>
                </a:lnTo>
                <a:lnTo>
                  <a:pt x="100" y="192"/>
                </a:lnTo>
                <a:lnTo>
                  <a:pt x="103" y="202"/>
                </a:lnTo>
                <a:lnTo>
                  <a:pt x="107" y="210"/>
                </a:lnTo>
                <a:lnTo>
                  <a:pt x="112" y="218"/>
                </a:lnTo>
                <a:lnTo>
                  <a:pt x="119" y="226"/>
                </a:lnTo>
                <a:lnTo>
                  <a:pt x="126" y="232"/>
                </a:lnTo>
                <a:lnTo>
                  <a:pt x="134" y="237"/>
                </a:lnTo>
                <a:lnTo>
                  <a:pt x="134" y="237"/>
                </a:lnTo>
                <a:lnTo>
                  <a:pt x="134" y="237"/>
                </a:lnTo>
                <a:lnTo>
                  <a:pt x="138" y="241"/>
                </a:lnTo>
                <a:lnTo>
                  <a:pt x="139" y="247"/>
                </a:lnTo>
                <a:lnTo>
                  <a:pt x="139" y="290"/>
                </a:lnTo>
                <a:lnTo>
                  <a:pt x="173" y="290"/>
                </a:lnTo>
                <a:lnTo>
                  <a:pt x="173" y="375"/>
                </a:lnTo>
                <a:lnTo>
                  <a:pt x="173" y="375"/>
                </a:lnTo>
                <a:close/>
                <a:moveTo>
                  <a:pt x="173" y="0"/>
                </a:moveTo>
                <a:lnTo>
                  <a:pt x="173" y="60"/>
                </a:lnTo>
                <a:lnTo>
                  <a:pt x="173" y="60"/>
                </a:lnTo>
                <a:lnTo>
                  <a:pt x="172" y="60"/>
                </a:lnTo>
                <a:lnTo>
                  <a:pt x="172" y="60"/>
                </a:lnTo>
                <a:lnTo>
                  <a:pt x="172" y="60"/>
                </a:lnTo>
                <a:lnTo>
                  <a:pt x="169" y="60"/>
                </a:lnTo>
                <a:lnTo>
                  <a:pt x="166" y="58"/>
                </a:lnTo>
                <a:lnTo>
                  <a:pt x="164" y="54"/>
                </a:lnTo>
                <a:lnTo>
                  <a:pt x="164" y="52"/>
                </a:lnTo>
                <a:lnTo>
                  <a:pt x="164" y="8"/>
                </a:lnTo>
                <a:lnTo>
                  <a:pt x="164" y="8"/>
                </a:lnTo>
                <a:lnTo>
                  <a:pt x="164" y="6"/>
                </a:lnTo>
                <a:lnTo>
                  <a:pt x="166" y="3"/>
                </a:lnTo>
                <a:lnTo>
                  <a:pt x="169" y="0"/>
                </a:lnTo>
                <a:lnTo>
                  <a:pt x="172" y="0"/>
                </a:lnTo>
                <a:lnTo>
                  <a:pt x="172" y="0"/>
                </a:lnTo>
                <a:lnTo>
                  <a:pt x="173" y="0"/>
                </a:lnTo>
                <a:lnTo>
                  <a:pt x="173" y="0"/>
                </a:lnTo>
                <a:close/>
                <a:moveTo>
                  <a:pt x="86" y="271"/>
                </a:moveTo>
                <a:lnTo>
                  <a:pt x="93" y="264"/>
                </a:lnTo>
                <a:lnTo>
                  <a:pt x="93" y="264"/>
                </a:lnTo>
                <a:lnTo>
                  <a:pt x="94" y="261"/>
                </a:lnTo>
                <a:lnTo>
                  <a:pt x="96" y="259"/>
                </a:lnTo>
                <a:lnTo>
                  <a:pt x="94" y="255"/>
                </a:lnTo>
                <a:lnTo>
                  <a:pt x="93" y="252"/>
                </a:lnTo>
                <a:lnTo>
                  <a:pt x="93" y="252"/>
                </a:lnTo>
                <a:lnTo>
                  <a:pt x="90" y="251"/>
                </a:lnTo>
                <a:lnTo>
                  <a:pt x="86" y="249"/>
                </a:lnTo>
                <a:lnTo>
                  <a:pt x="86" y="271"/>
                </a:lnTo>
                <a:lnTo>
                  <a:pt x="86" y="271"/>
                </a:lnTo>
                <a:close/>
                <a:moveTo>
                  <a:pt x="86" y="96"/>
                </a:moveTo>
                <a:lnTo>
                  <a:pt x="86" y="96"/>
                </a:lnTo>
                <a:lnTo>
                  <a:pt x="90" y="95"/>
                </a:lnTo>
                <a:lnTo>
                  <a:pt x="93" y="94"/>
                </a:lnTo>
                <a:lnTo>
                  <a:pt x="93" y="94"/>
                </a:lnTo>
                <a:lnTo>
                  <a:pt x="94" y="91"/>
                </a:lnTo>
                <a:lnTo>
                  <a:pt x="96" y="87"/>
                </a:lnTo>
                <a:lnTo>
                  <a:pt x="94" y="84"/>
                </a:lnTo>
                <a:lnTo>
                  <a:pt x="93" y="81"/>
                </a:lnTo>
                <a:lnTo>
                  <a:pt x="86" y="75"/>
                </a:lnTo>
                <a:lnTo>
                  <a:pt x="86" y="96"/>
                </a:lnTo>
                <a:close/>
                <a:moveTo>
                  <a:pt x="86" y="213"/>
                </a:moveTo>
                <a:lnTo>
                  <a:pt x="86" y="213"/>
                </a:lnTo>
                <a:lnTo>
                  <a:pt x="82" y="203"/>
                </a:lnTo>
                <a:lnTo>
                  <a:pt x="80" y="194"/>
                </a:lnTo>
                <a:lnTo>
                  <a:pt x="78" y="183"/>
                </a:lnTo>
                <a:lnTo>
                  <a:pt x="77" y="172"/>
                </a:lnTo>
                <a:lnTo>
                  <a:pt x="77" y="172"/>
                </a:lnTo>
                <a:lnTo>
                  <a:pt x="78" y="161"/>
                </a:lnTo>
                <a:lnTo>
                  <a:pt x="80" y="152"/>
                </a:lnTo>
                <a:lnTo>
                  <a:pt x="82" y="141"/>
                </a:lnTo>
                <a:lnTo>
                  <a:pt x="86" y="131"/>
                </a:lnTo>
                <a:lnTo>
                  <a:pt x="86" y="213"/>
                </a:lnTo>
                <a:lnTo>
                  <a:pt x="86" y="213"/>
                </a:lnTo>
                <a:close/>
                <a:moveTo>
                  <a:pt x="86" y="75"/>
                </a:moveTo>
                <a:lnTo>
                  <a:pt x="86" y="96"/>
                </a:lnTo>
                <a:lnTo>
                  <a:pt x="86" y="96"/>
                </a:lnTo>
                <a:lnTo>
                  <a:pt x="84" y="95"/>
                </a:lnTo>
                <a:lnTo>
                  <a:pt x="80" y="94"/>
                </a:lnTo>
                <a:lnTo>
                  <a:pt x="80" y="94"/>
                </a:lnTo>
                <a:lnTo>
                  <a:pt x="50" y="64"/>
                </a:lnTo>
                <a:lnTo>
                  <a:pt x="50" y="64"/>
                </a:lnTo>
                <a:lnTo>
                  <a:pt x="48" y="60"/>
                </a:lnTo>
                <a:lnTo>
                  <a:pt x="47" y="57"/>
                </a:lnTo>
                <a:lnTo>
                  <a:pt x="48" y="53"/>
                </a:lnTo>
                <a:lnTo>
                  <a:pt x="50" y="50"/>
                </a:lnTo>
                <a:lnTo>
                  <a:pt x="50" y="50"/>
                </a:lnTo>
                <a:lnTo>
                  <a:pt x="53" y="49"/>
                </a:lnTo>
                <a:lnTo>
                  <a:pt x="57" y="48"/>
                </a:lnTo>
                <a:lnTo>
                  <a:pt x="59" y="49"/>
                </a:lnTo>
                <a:lnTo>
                  <a:pt x="62" y="50"/>
                </a:lnTo>
                <a:lnTo>
                  <a:pt x="86" y="75"/>
                </a:lnTo>
                <a:lnTo>
                  <a:pt x="86" y="75"/>
                </a:lnTo>
                <a:close/>
                <a:moveTo>
                  <a:pt x="86" y="249"/>
                </a:moveTo>
                <a:lnTo>
                  <a:pt x="86" y="271"/>
                </a:lnTo>
                <a:lnTo>
                  <a:pt x="62" y="295"/>
                </a:lnTo>
                <a:lnTo>
                  <a:pt x="62" y="295"/>
                </a:lnTo>
                <a:lnTo>
                  <a:pt x="59" y="297"/>
                </a:lnTo>
                <a:lnTo>
                  <a:pt x="57" y="298"/>
                </a:lnTo>
                <a:lnTo>
                  <a:pt x="53" y="297"/>
                </a:lnTo>
                <a:lnTo>
                  <a:pt x="50" y="295"/>
                </a:lnTo>
                <a:lnTo>
                  <a:pt x="50" y="295"/>
                </a:lnTo>
                <a:lnTo>
                  <a:pt x="48" y="291"/>
                </a:lnTo>
                <a:lnTo>
                  <a:pt x="47" y="289"/>
                </a:lnTo>
                <a:lnTo>
                  <a:pt x="48" y="286"/>
                </a:lnTo>
                <a:lnTo>
                  <a:pt x="50" y="282"/>
                </a:lnTo>
                <a:lnTo>
                  <a:pt x="80" y="252"/>
                </a:lnTo>
                <a:lnTo>
                  <a:pt x="80" y="252"/>
                </a:lnTo>
                <a:lnTo>
                  <a:pt x="80" y="252"/>
                </a:lnTo>
                <a:lnTo>
                  <a:pt x="84" y="251"/>
                </a:lnTo>
                <a:lnTo>
                  <a:pt x="86" y="249"/>
                </a:lnTo>
                <a:lnTo>
                  <a:pt x="86" y="249"/>
                </a:lnTo>
                <a:close/>
                <a:moveTo>
                  <a:pt x="8" y="164"/>
                </a:moveTo>
                <a:lnTo>
                  <a:pt x="8" y="164"/>
                </a:lnTo>
                <a:lnTo>
                  <a:pt x="51" y="164"/>
                </a:lnTo>
                <a:lnTo>
                  <a:pt x="51" y="164"/>
                </a:lnTo>
                <a:lnTo>
                  <a:pt x="54" y="164"/>
                </a:lnTo>
                <a:lnTo>
                  <a:pt x="57" y="167"/>
                </a:lnTo>
                <a:lnTo>
                  <a:pt x="59" y="169"/>
                </a:lnTo>
                <a:lnTo>
                  <a:pt x="59" y="172"/>
                </a:lnTo>
                <a:lnTo>
                  <a:pt x="59" y="172"/>
                </a:lnTo>
                <a:lnTo>
                  <a:pt x="59" y="176"/>
                </a:lnTo>
                <a:lnTo>
                  <a:pt x="57" y="179"/>
                </a:lnTo>
                <a:lnTo>
                  <a:pt x="54" y="180"/>
                </a:lnTo>
                <a:lnTo>
                  <a:pt x="51" y="182"/>
                </a:lnTo>
                <a:lnTo>
                  <a:pt x="8" y="182"/>
                </a:lnTo>
                <a:lnTo>
                  <a:pt x="8" y="182"/>
                </a:lnTo>
                <a:lnTo>
                  <a:pt x="5" y="180"/>
                </a:lnTo>
                <a:lnTo>
                  <a:pt x="2" y="179"/>
                </a:lnTo>
                <a:lnTo>
                  <a:pt x="0" y="176"/>
                </a:lnTo>
                <a:lnTo>
                  <a:pt x="0" y="172"/>
                </a:lnTo>
                <a:lnTo>
                  <a:pt x="0" y="172"/>
                </a:lnTo>
                <a:lnTo>
                  <a:pt x="0" y="169"/>
                </a:lnTo>
                <a:lnTo>
                  <a:pt x="2" y="167"/>
                </a:lnTo>
                <a:lnTo>
                  <a:pt x="5" y="164"/>
                </a:lnTo>
                <a:lnTo>
                  <a:pt x="8" y="164"/>
                </a:lnTo>
                <a:lnTo>
                  <a:pt x="8" y="16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5" name="Freeform 153"/>
          <p:cNvSpPr>
            <a:spLocks noEditPoints="1"/>
          </p:cNvSpPr>
          <p:nvPr/>
        </p:nvSpPr>
        <p:spPr bwMode="auto">
          <a:xfrm>
            <a:off x="2404306" y="1402111"/>
            <a:ext cx="720942" cy="705413"/>
          </a:xfrm>
          <a:custGeom>
            <a:avLst/>
            <a:gdLst>
              <a:gd name="T0" fmla="*/ 200 w 325"/>
              <a:gd name="T1" fmla="*/ 35 h 318"/>
              <a:gd name="T2" fmla="*/ 214 w 325"/>
              <a:gd name="T3" fmla="*/ 29 h 318"/>
              <a:gd name="T4" fmla="*/ 215 w 325"/>
              <a:gd name="T5" fmla="*/ 16 h 318"/>
              <a:gd name="T6" fmla="*/ 321 w 325"/>
              <a:gd name="T7" fmla="*/ 177 h 318"/>
              <a:gd name="T8" fmla="*/ 325 w 325"/>
              <a:gd name="T9" fmla="*/ 196 h 318"/>
              <a:gd name="T10" fmla="*/ 314 w 325"/>
              <a:gd name="T11" fmla="*/ 218 h 318"/>
              <a:gd name="T12" fmla="*/ 291 w 325"/>
              <a:gd name="T13" fmla="*/ 158 h 318"/>
              <a:gd name="T14" fmla="*/ 293 w 325"/>
              <a:gd name="T15" fmla="*/ 154 h 318"/>
              <a:gd name="T16" fmla="*/ 194 w 325"/>
              <a:gd name="T17" fmla="*/ 174 h 318"/>
              <a:gd name="T18" fmla="*/ 276 w 325"/>
              <a:gd name="T19" fmla="*/ 126 h 318"/>
              <a:gd name="T20" fmla="*/ 194 w 325"/>
              <a:gd name="T21" fmla="*/ 168 h 318"/>
              <a:gd name="T22" fmla="*/ 261 w 325"/>
              <a:gd name="T23" fmla="*/ 98 h 318"/>
              <a:gd name="T24" fmla="*/ 257 w 325"/>
              <a:gd name="T25" fmla="*/ 96 h 318"/>
              <a:gd name="T26" fmla="*/ 244 w 325"/>
              <a:gd name="T27" fmla="*/ 73 h 318"/>
              <a:gd name="T28" fmla="*/ 244 w 325"/>
              <a:gd name="T29" fmla="*/ 67 h 318"/>
              <a:gd name="T30" fmla="*/ 15 w 325"/>
              <a:gd name="T31" fmla="*/ 116 h 318"/>
              <a:gd name="T32" fmla="*/ 16 w 325"/>
              <a:gd name="T33" fmla="*/ 126 h 318"/>
              <a:gd name="T34" fmla="*/ 34 w 325"/>
              <a:gd name="T35" fmla="*/ 131 h 318"/>
              <a:gd name="T36" fmla="*/ 41 w 325"/>
              <a:gd name="T37" fmla="*/ 117 h 318"/>
              <a:gd name="T38" fmla="*/ 31 w 325"/>
              <a:gd name="T39" fmla="*/ 107 h 318"/>
              <a:gd name="T40" fmla="*/ 51 w 325"/>
              <a:gd name="T41" fmla="*/ 107 h 318"/>
              <a:gd name="T42" fmla="*/ 64 w 325"/>
              <a:gd name="T43" fmla="*/ 113 h 318"/>
              <a:gd name="T44" fmla="*/ 76 w 325"/>
              <a:gd name="T45" fmla="*/ 104 h 318"/>
              <a:gd name="T46" fmla="*/ 70 w 325"/>
              <a:gd name="T47" fmla="*/ 89 h 318"/>
              <a:gd name="T48" fmla="*/ 85 w 325"/>
              <a:gd name="T49" fmla="*/ 81 h 318"/>
              <a:gd name="T50" fmla="*/ 95 w 325"/>
              <a:gd name="T51" fmla="*/ 93 h 318"/>
              <a:gd name="T52" fmla="*/ 108 w 325"/>
              <a:gd name="T53" fmla="*/ 88 h 318"/>
              <a:gd name="T54" fmla="*/ 110 w 325"/>
              <a:gd name="T55" fmla="*/ 74 h 318"/>
              <a:gd name="T56" fmla="*/ 121 w 325"/>
              <a:gd name="T57" fmla="*/ 56 h 318"/>
              <a:gd name="T58" fmla="*/ 125 w 325"/>
              <a:gd name="T59" fmla="*/ 71 h 318"/>
              <a:gd name="T60" fmla="*/ 140 w 325"/>
              <a:gd name="T61" fmla="*/ 73 h 318"/>
              <a:gd name="T62" fmla="*/ 145 w 325"/>
              <a:gd name="T63" fmla="*/ 54 h 318"/>
              <a:gd name="T64" fmla="*/ 156 w 325"/>
              <a:gd name="T65" fmla="*/ 38 h 318"/>
              <a:gd name="T66" fmla="*/ 157 w 325"/>
              <a:gd name="T67" fmla="*/ 47 h 318"/>
              <a:gd name="T68" fmla="*/ 175 w 325"/>
              <a:gd name="T69" fmla="*/ 52 h 318"/>
              <a:gd name="T70" fmla="*/ 181 w 325"/>
              <a:gd name="T71" fmla="*/ 40 h 318"/>
              <a:gd name="T72" fmla="*/ 172 w 325"/>
              <a:gd name="T73" fmla="*/ 28 h 318"/>
              <a:gd name="T74" fmla="*/ 192 w 325"/>
              <a:gd name="T75" fmla="*/ 28 h 318"/>
              <a:gd name="T76" fmla="*/ 47 w 325"/>
              <a:gd name="T77" fmla="*/ 174 h 318"/>
              <a:gd name="T78" fmla="*/ 46 w 325"/>
              <a:gd name="T79" fmla="*/ 178 h 318"/>
              <a:gd name="T80" fmla="*/ 194 w 325"/>
              <a:gd name="T81" fmla="*/ 100 h 318"/>
              <a:gd name="T82" fmla="*/ 62 w 325"/>
              <a:gd name="T83" fmla="*/ 204 h 318"/>
              <a:gd name="T84" fmla="*/ 66 w 325"/>
              <a:gd name="T85" fmla="*/ 208 h 318"/>
              <a:gd name="T86" fmla="*/ 80 w 325"/>
              <a:gd name="T87" fmla="*/ 231 h 318"/>
              <a:gd name="T88" fmla="*/ 79 w 325"/>
              <a:gd name="T89" fmla="*/ 235 h 318"/>
              <a:gd name="T90" fmla="*/ 194 w 325"/>
              <a:gd name="T91" fmla="*/ 174 h 318"/>
              <a:gd name="T92" fmla="*/ 93 w 325"/>
              <a:gd name="T93" fmla="*/ 261 h 318"/>
              <a:gd name="T94" fmla="*/ 98 w 325"/>
              <a:gd name="T95" fmla="*/ 265 h 318"/>
              <a:gd name="T96" fmla="*/ 142 w 325"/>
              <a:gd name="T97" fmla="*/ 314 h 318"/>
              <a:gd name="T98" fmla="*/ 123 w 325"/>
              <a:gd name="T99" fmla="*/ 318 h 318"/>
              <a:gd name="T100" fmla="*/ 102 w 325"/>
              <a:gd name="T101" fmla="*/ 306 h 3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325" h="318">
                <a:moveTo>
                  <a:pt x="194" y="31"/>
                </a:moveTo>
                <a:lnTo>
                  <a:pt x="194" y="31"/>
                </a:lnTo>
                <a:lnTo>
                  <a:pt x="196" y="33"/>
                </a:lnTo>
                <a:lnTo>
                  <a:pt x="200" y="35"/>
                </a:lnTo>
                <a:lnTo>
                  <a:pt x="206" y="35"/>
                </a:lnTo>
                <a:lnTo>
                  <a:pt x="210" y="33"/>
                </a:lnTo>
                <a:lnTo>
                  <a:pt x="210" y="33"/>
                </a:lnTo>
                <a:lnTo>
                  <a:pt x="214" y="29"/>
                </a:lnTo>
                <a:lnTo>
                  <a:pt x="215" y="25"/>
                </a:lnTo>
                <a:lnTo>
                  <a:pt x="217" y="20"/>
                </a:lnTo>
                <a:lnTo>
                  <a:pt x="215" y="16"/>
                </a:lnTo>
                <a:lnTo>
                  <a:pt x="215" y="16"/>
                </a:lnTo>
                <a:lnTo>
                  <a:pt x="211" y="12"/>
                </a:lnTo>
                <a:lnTo>
                  <a:pt x="207" y="9"/>
                </a:lnTo>
                <a:lnTo>
                  <a:pt x="223" y="0"/>
                </a:lnTo>
                <a:lnTo>
                  <a:pt x="321" y="177"/>
                </a:lnTo>
                <a:lnTo>
                  <a:pt x="321" y="177"/>
                </a:lnTo>
                <a:lnTo>
                  <a:pt x="324" y="182"/>
                </a:lnTo>
                <a:lnTo>
                  <a:pt x="325" y="189"/>
                </a:lnTo>
                <a:lnTo>
                  <a:pt x="325" y="196"/>
                </a:lnTo>
                <a:lnTo>
                  <a:pt x="324" y="201"/>
                </a:lnTo>
                <a:lnTo>
                  <a:pt x="322" y="208"/>
                </a:lnTo>
                <a:lnTo>
                  <a:pt x="318" y="212"/>
                </a:lnTo>
                <a:lnTo>
                  <a:pt x="314" y="218"/>
                </a:lnTo>
                <a:lnTo>
                  <a:pt x="309" y="222"/>
                </a:lnTo>
                <a:lnTo>
                  <a:pt x="194" y="285"/>
                </a:lnTo>
                <a:lnTo>
                  <a:pt x="194" y="212"/>
                </a:lnTo>
                <a:lnTo>
                  <a:pt x="291" y="158"/>
                </a:lnTo>
                <a:lnTo>
                  <a:pt x="291" y="158"/>
                </a:lnTo>
                <a:lnTo>
                  <a:pt x="293" y="155"/>
                </a:lnTo>
                <a:lnTo>
                  <a:pt x="293" y="154"/>
                </a:lnTo>
                <a:lnTo>
                  <a:pt x="293" y="154"/>
                </a:lnTo>
                <a:lnTo>
                  <a:pt x="291" y="153"/>
                </a:lnTo>
                <a:lnTo>
                  <a:pt x="288" y="153"/>
                </a:lnTo>
                <a:lnTo>
                  <a:pt x="194" y="205"/>
                </a:lnTo>
                <a:lnTo>
                  <a:pt x="194" y="174"/>
                </a:lnTo>
                <a:lnTo>
                  <a:pt x="275" y="130"/>
                </a:lnTo>
                <a:lnTo>
                  <a:pt x="275" y="130"/>
                </a:lnTo>
                <a:lnTo>
                  <a:pt x="276" y="127"/>
                </a:lnTo>
                <a:lnTo>
                  <a:pt x="276" y="126"/>
                </a:lnTo>
                <a:lnTo>
                  <a:pt x="276" y="126"/>
                </a:lnTo>
                <a:lnTo>
                  <a:pt x="275" y="124"/>
                </a:lnTo>
                <a:lnTo>
                  <a:pt x="272" y="124"/>
                </a:lnTo>
                <a:lnTo>
                  <a:pt x="194" y="168"/>
                </a:lnTo>
                <a:lnTo>
                  <a:pt x="194" y="138"/>
                </a:lnTo>
                <a:lnTo>
                  <a:pt x="260" y="101"/>
                </a:lnTo>
                <a:lnTo>
                  <a:pt x="260" y="101"/>
                </a:lnTo>
                <a:lnTo>
                  <a:pt x="261" y="98"/>
                </a:lnTo>
                <a:lnTo>
                  <a:pt x="261" y="97"/>
                </a:lnTo>
                <a:lnTo>
                  <a:pt x="261" y="97"/>
                </a:lnTo>
                <a:lnTo>
                  <a:pt x="259" y="96"/>
                </a:lnTo>
                <a:lnTo>
                  <a:pt x="257" y="96"/>
                </a:lnTo>
                <a:lnTo>
                  <a:pt x="194" y="131"/>
                </a:lnTo>
                <a:lnTo>
                  <a:pt x="194" y="100"/>
                </a:lnTo>
                <a:lnTo>
                  <a:pt x="244" y="73"/>
                </a:lnTo>
                <a:lnTo>
                  <a:pt x="244" y="73"/>
                </a:lnTo>
                <a:lnTo>
                  <a:pt x="245" y="70"/>
                </a:lnTo>
                <a:lnTo>
                  <a:pt x="245" y="69"/>
                </a:lnTo>
                <a:lnTo>
                  <a:pt x="245" y="69"/>
                </a:lnTo>
                <a:lnTo>
                  <a:pt x="244" y="67"/>
                </a:lnTo>
                <a:lnTo>
                  <a:pt x="241" y="67"/>
                </a:lnTo>
                <a:lnTo>
                  <a:pt x="194" y="93"/>
                </a:lnTo>
                <a:lnTo>
                  <a:pt x="194" y="31"/>
                </a:lnTo>
                <a:close/>
                <a:moveTo>
                  <a:pt x="15" y="116"/>
                </a:moveTo>
                <a:lnTo>
                  <a:pt x="15" y="116"/>
                </a:lnTo>
                <a:lnTo>
                  <a:pt x="15" y="120"/>
                </a:lnTo>
                <a:lnTo>
                  <a:pt x="16" y="126"/>
                </a:lnTo>
                <a:lnTo>
                  <a:pt x="16" y="126"/>
                </a:lnTo>
                <a:lnTo>
                  <a:pt x="19" y="130"/>
                </a:lnTo>
                <a:lnTo>
                  <a:pt x="24" y="132"/>
                </a:lnTo>
                <a:lnTo>
                  <a:pt x="28" y="132"/>
                </a:lnTo>
                <a:lnTo>
                  <a:pt x="34" y="131"/>
                </a:lnTo>
                <a:lnTo>
                  <a:pt x="34" y="131"/>
                </a:lnTo>
                <a:lnTo>
                  <a:pt x="38" y="127"/>
                </a:lnTo>
                <a:lnTo>
                  <a:pt x="41" y="123"/>
                </a:lnTo>
                <a:lnTo>
                  <a:pt x="41" y="117"/>
                </a:lnTo>
                <a:lnTo>
                  <a:pt x="39" y="113"/>
                </a:lnTo>
                <a:lnTo>
                  <a:pt x="39" y="113"/>
                </a:lnTo>
                <a:lnTo>
                  <a:pt x="35" y="109"/>
                </a:lnTo>
                <a:lnTo>
                  <a:pt x="31" y="107"/>
                </a:lnTo>
                <a:lnTo>
                  <a:pt x="50" y="96"/>
                </a:lnTo>
                <a:lnTo>
                  <a:pt x="50" y="96"/>
                </a:lnTo>
                <a:lnTo>
                  <a:pt x="50" y="101"/>
                </a:lnTo>
                <a:lnTo>
                  <a:pt x="51" y="107"/>
                </a:lnTo>
                <a:lnTo>
                  <a:pt x="51" y="107"/>
                </a:lnTo>
                <a:lnTo>
                  <a:pt x="54" y="111"/>
                </a:lnTo>
                <a:lnTo>
                  <a:pt x="60" y="112"/>
                </a:lnTo>
                <a:lnTo>
                  <a:pt x="64" y="113"/>
                </a:lnTo>
                <a:lnTo>
                  <a:pt x="69" y="111"/>
                </a:lnTo>
                <a:lnTo>
                  <a:pt x="69" y="111"/>
                </a:lnTo>
                <a:lnTo>
                  <a:pt x="73" y="108"/>
                </a:lnTo>
                <a:lnTo>
                  <a:pt x="76" y="104"/>
                </a:lnTo>
                <a:lnTo>
                  <a:pt x="76" y="98"/>
                </a:lnTo>
                <a:lnTo>
                  <a:pt x="75" y="93"/>
                </a:lnTo>
                <a:lnTo>
                  <a:pt x="75" y="93"/>
                </a:lnTo>
                <a:lnTo>
                  <a:pt x="70" y="89"/>
                </a:lnTo>
                <a:lnTo>
                  <a:pt x="66" y="88"/>
                </a:lnTo>
                <a:lnTo>
                  <a:pt x="85" y="77"/>
                </a:lnTo>
                <a:lnTo>
                  <a:pt x="85" y="77"/>
                </a:lnTo>
                <a:lnTo>
                  <a:pt x="85" y="81"/>
                </a:lnTo>
                <a:lnTo>
                  <a:pt x="87" y="86"/>
                </a:lnTo>
                <a:lnTo>
                  <a:pt x="87" y="86"/>
                </a:lnTo>
                <a:lnTo>
                  <a:pt x="89" y="90"/>
                </a:lnTo>
                <a:lnTo>
                  <a:pt x="95" y="93"/>
                </a:lnTo>
                <a:lnTo>
                  <a:pt x="99" y="93"/>
                </a:lnTo>
                <a:lnTo>
                  <a:pt x="104" y="92"/>
                </a:lnTo>
                <a:lnTo>
                  <a:pt x="104" y="92"/>
                </a:lnTo>
                <a:lnTo>
                  <a:pt x="108" y="88"/>
                </a:lnTo>
                <a:lnTo>
                  <a:pt x="111" y="84"/>
                </a:lnTo>
                <a:lnTo>
                  <a:pt x="111" y="78"/>
                </a:lnTo>
                <a:lnTo>
                  <a:pt x="110" y="74"/>
                </a:lnTo>
                <a:lnTo>
                  <a:pt x="110" y="74"/>
                </a:lnTo>
                <a:lnTo>
                  <a:pt x="106" y="70"/>
                </a:lnTo>
                <a:lnTo>
                  <a:pt x="102" y="67"/>
                </a:lnTo>
                <a:lnTo>
                  <a:pt x="121" y="56"/>
                </a:lnTo>
                <a:lnTo>
                  <a:pt x="121" y="56"/>
                </a:lnTo>
                <a:lnTo>
                  <a:pt x="121" y="62"/>
                </a:lnTo>
                <a:lnTo>
                  <a:pt x="122" y="67"/>
                </a:lnTo>
                <a:lnTo>
                  <a:pt x="122" y="67"/>
                </a:lnTo>
                <a:lnTo>
                  <a:pt x="125" y="71"/>
                </a:lnTo>
                <a:lnTo>
                  <a:pt x="130" y="73"/>
                </a:lnTo>
                <a:lnTo>
                  <a:pt x="134" y="74"/>
                </a:lnTo>
                <a:lnTo>
                  <a:pt x="140" y="73"/>
                </a:lnTo>
                <a:lnTo>
                  <a:pt x="140" y="73"/>
                </a:lnTo>
                <a:lnTo>
                  <a:pt x="144" y="69"/>
                </a:lnTo>
                <a:lnTo>
                  <a:pt x="146" y="65"/>
                </a:lnTo>
                <a:lnTo>
                  <a:pt x="146" y="59"/>
                </a:lnTo>
                <a:lnTo>
                  <a:pt x="145" y="54"/>
                </a:lnTo>
                <a:lnTo>
                  <a:pt x="145" y="54"/>
                </a:lnTo>
                <a:lnTo>
                  <a:pt x="141" y="50"/>
                </a:lnTo>
                <a:lnTo>
                  <a:pt x="137" y="48"/>
                </a:lnTo>
                <a:lnTo>
                  <a:pt x="156" y="38"/>
                </a:lnTo>
                <a:lnTo>
                  <a:pt x="156" y="38"/>
                </a:lnTo>
                <a:lnTo>
                  <a:pt x="154" y="43"/>
                </a:lnTo>
                <a:lnTo>
                  <a:pt x="157" y="47"/>
                </a:lnTo>
                <a:lnTo>
                  <a:pt x="157" y="47"/>
                </a:lnTo>
                <a:lnTo>
                  <a:pt x="160" y="51"/>
                </a:lnTo>
                <a:lnTo>
                  <a:pt x="164" y="54"/>
                </a:lnTo>
                <a:lnTo>
                  <a:pt x="169" y="54"/>
                </a:lnTo>
                <a:lnTo>
                  <a:pt x="175" y="52"/>
                </a:lnTo>
                <a:lnTo>
                  <a:pt x="175" y="52"/>
                </a:lnTo>
                <a:lnTo>
                  <a:pt x="179" y="50"/>
                </a:lnTo>
                <a:lnTo>
                  <a:pt x="180" y="44"/>
                </a:lnTo>
                <a:lnTo>
                  <a:pt x="181" y="40"/>
                </a:lnTo>
                <a:lnTo>
                  <a:pt x="180" y="35"/>
                </a:lnTo>
                <a:lnTo>
                  <a:pt x="180" y="35"/>
                </a:lnTo>
                <a:lnTo>
                  <a:pt x="176" y="31"/>
                </a:lnTo>
                <a:lnTo>
                  <a:pt x="172" y="28"/>
                </a:lnTo>
                <a:lnTo>
                  <a:pt x="191" y="19"/>
                </a:lnTo>
                <a:lnTo>
                  <a:pt x="191" y="19"/>
                </a:lnTo>
                <a:lnTo>
                  <a:pt x="190" y="23"/>
                </a:lnTo>
                <a:lnTo>
                  <a:pt x="192" y="28"/>
                </a:lnTo>
                <a:lnTo>
                  <a:pt x="192" y="28"/>
                </a:lnTo>
                <a:lnTo>
                  <a:pt x="194" y="31"/>
                </a:lnTo>
                <a:lnTo>
                  <a:pt x="194" y="93"/>
                </a:lnTo>
                <a:lnTo>
                  <a:pt x="47" y="174"/>
                </a:lnTo>
                <a:lnTo>
                  <a:pt x="47" y="174"/>
                </a:lnTo>
                <a:lnTo>
                  <a:pt x="46" y="176"/>
                </a:lnTo>
                <a:lnTo>
                  <a:pt x="46" y="178"/>
                </a:lnTo>
                <a:lnTo>
                  <a:pt x="46" y="178"/>
                </a:lnTo>
                <a:lnTo>
                  <a:pt x="49" y="180"/>
                </a:lnTo>
                <a:lnTo>
                  <a:pt x="50" y="180"/>
                </a:lnTo>
                <a:lnTo>
                  <a:pt x="50" y="180"/>
                </a:lnTo>
                <a:lnTo>
                  <a:pt x="194" y="100"/>
                </a:lnTo>
                <a:lnTo>
                  <a:pt x="194" y="131"/>
                </a:lnTo>
                <a:lnTo>
                  <a:pt x="64" y="203"/>
                </a:lnTo>
                <a:lnTo>
                  <a:pt x="64" y="203"/>
                </a:lnTo>
                <a:lnTo>
                  <a:pt x="62" y="204"/>
                </a:lnTo>
                <a:lnTo>
                  <a:pt x="62" y="207"/>
                </a:lnTo>
                <a:lnTo>
                  <a:pt x="62" y="207"/>
                </a:lnTo>
                <a:lnTo>
                  <a:pt x="64" y="208"/>
                </a:lnTo>
                <a:lnTo>
                  <a:pt x="66" y="208"/>
                </a:lnTo>
                <a:lnTo>
                  <a:pt x="66" y="208"/>
                </a:lnTo>
                <a:lnTo>
                  <a:pt x="194" y="138"/>
                </a:lnTo>
                <a:lnTo>
                  <a:pt x="194" y="168"/>
                </a:lnTo>
                <a:lnTo>
                  <a:pt x="80" y="231"/>
                </a:lnTo>
                <a:lnTo>
                  <a:pt x="80" y="231"/>
                </a:lnTo>
                <a:lnTo>
                  <a:pt x="77" y="233"/>
                </a:lnTo>
                <a:lnTo>
                  <a:pt x="79" y="235"/>
                </a:lnTo>
                <a:lnTo>
                  <a:pt x="79" y="235"/>
                </a:lnTo>
                <a:lnTo>
                  <a:pt x="80" y="237"/>
                </a:lnTo>
                <a:lnTo>
                  <a:pt x="83" y="237"/>
                </a:lnTo>
                <a:lnTo>
                  <a:pt x="83" y="237"/>
                </a:lnTo>
                <a:lnTo>
                  <a:pt x="194" y="174"/>
                </a:lnTo>
                <a:lnTo>
                  <a:pt x="194" y="205"/>
                </a:lnTo>
                <a:lnTo>
                  <a:pt x="95" y="260"/>
                </a:lnTo>
                <a:lnTo>
                  <a:pt x="95" y="260"/>
                </a:lnTo>
                <a:lnTo>
                  <a:pt x="93" y="261"/>
                </a:lnTo>
                <a:lnTo>
                  <a:pt x="93" y="264"/>
                </a:lnTo>
                <a:lnTo>
                  <a:pt x="93" y="264"/>
                </a:lnTo>
                <a:lnTo>
                  <a:pt x="96" y="265"/>
                </a:lnTo>
                <a:lnTo>
                  <a:pt x="98" y="265"/>
                </a:lnTo>
                <a:lnTo>
                  <a:pt x="98" y="265"/>
                </a:lnTo>
                <a:lnTo>
                  <a:pt x="194" y="212"/>
                </a:lnTo>
                <a:lnTo>
                  <a:pt x="194" y="285"/>
                </a:lnTo>
                <a:lnTo>
                  <a:pt x="142" y="314"/>
                </a:lnTo>
                <a:lnTo>
                  <a:pt x="142" y="314"/>
                </a:lnTo>
                <a:lnTo>
                  <a:pt x="137" y="316"/>
                </a:lnTo>
                <a:lnTo>
                  <a:pt x="130" y="318"/>
                </a:lnTo>
                <a:lnTo>
                  <a:pt x="123" y="318"/>
                </a:lnTo>
                <a:lnTo>
                  <a:pt x="118" y="316"/>
                </a:lnTo>
                <a:lnTo>
                  <a:pt x="111" y="314"/>
                </a:lnTo>
                <a:lnTo>
                  <a:pt x="107" y="311"/>
                </a:lnTo>
                <a:lnTo>
                  <a:pt x="102" y="306"/>
                </a:lnTo>
                <a:lnTo>
                  <a:pt x="98" y="300"/>
                </a:lnTo>
                <a:lnTo>
                  <a:pt x="0" y="124"/>
                </a:lnTo>
                <a:lnTo>
                  <a:pt x="15" y="116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6" name="Freeform 154"/>
          <p:cNvSpPr>
            <a:spLocks noEditPoints="1"/>
          </p:cNvSpPr>
          <p:nvPr/>
        </p:nvSpPr>
        <p:spPr bwMode="auto">
          <a:xfrm>
            <a:off x="961592" y="2025783"/>
            <a:ext cx="580185" cy="608440"/>
          </a:xfrm>
          <a:custGeom>
            <a:avLst/>
            <a:gdLst>
              <a:gd name="T0" fmla="*/ 306 w 308"/>
              <a:gd name="T1" fmla="*/ 96 h 323"/>
              <a:gd name="T2" fmla="*/ 218 w 308"/>
              <a:gd name="T3" fmla="*/ 308 h 323"/>
              <a:gd name="T4" fmla="*/ 227 w 308"/>
              <a:gd name="T5" fmla="*/ 224 h 323"/>
              <a:gd name="T6" fmla="*/ 233 w 308"/>
              <a:gd name="T7" fmla="*/ 209 h 323"/>
              <a:gd name="T8" fmla="*/ 246 w 308"/>
              <a:gd name="T9" fmla="*/ 184 h 323"/>
              <a:gd name="T10" fmla="*/ 250 w 308"/>
              <a:gd name="T11" fmla="*/ 159 h 323"/>
              <a:gd name="T12" fmla="*/ 280 w 308"/>
              <a:gd name="T13" fmla="*/ 109 h 323"/>
              <a:gd name="T14" fmla="*/ 218 w 308"/>
              <a:gd name="T15" fmla="*/ 75 h 323"/>
              <a:gd name="T16" fmla="*/ 201 w 308"/>
              <a:gd name="T17" fmla="*/ 320 h 323"/>
              <a:gd name="T18" fmla="*/ 197 w 308"/>
              <a:gd name="T19" fmla="*/ 289 h 323"/>
              <a:gd name="T20" fmla="*/ 208 w 308"/>
              <a:gd name="T21" fmla="*/ 262 h 323"/>
              <a:gd name="T22" fmla="*/ 218 w 308"/>
              <a:gd name="T23" fmla="*/ 248 h 323"/>
              <a:gd name="T24" fmla="*/ 203 w 308"/>
              <a:gd name="T25" fmla="*/ 161 h 323"/>
              <a:gd name="T26" fmla="*/ 189 w 308"/>
              <a:gd name="T27" fmla="*/ 184 h 323"/>
              <a:gd name="T28" fmla="*/ 186 w 308"/>
              <a:gd name="T29" fmla="*/ 202 h 323"/>
              <a:gd name="T30" fmla="*/ 185 w 308"/>
              <a:gd name="T31" fmla="*/ 155 h 323"/>
              <a:gd name="T32" fmla="*/ 180 w 308"/>
              <a:gd name="T33" fmla="*/ 26 h 323"/>
              <a:gd name="T34" fmla="*/ 174 w 308"/>
              <a:gd name="T35" fmla="*/ 318 h 323"/>
              <a:gd name="T36" fmla="*/ 147 w 308"/>
              <a:gd name="T37" fmla="*/ 218 h 323"/>
              <a:gd name="T38" fmla="*/ 166 w 308"/>
              <a:gd name="T39" fmla="*/ 199 h 323"/>
              <a:gd name="T40" fmla="*/ 147 w 308"/>
              <a:gd name="T41" fmla="*/ 170 h 323"/>
              <a:gd name="T42" fmla="*/ 180 w 308"/>
              <a:gd name="T43" fmla="*/ 170 h 323"/>
              <a:gd name="T44" fmla="*/ 170 w 308"/>
              <a:gd name="T45" fmla="*/ 225 h 323"/>
              <a:gd name="T46" fmla="*/ 168 w 308"/>
              <a:gd name="T47" fmla="*/ 243 h 323"/>
              <a:gd name="T48" fmla="*/ 151 w 308"/>
              <a:gd name="T49" fmla="*/ 263 h 323"/>
              <a:gd name="T50" fmla="*/ 180 w 308"/>
              <a:gd name="T51" fmla="*/ 321 h 323"/>
              <a:gd name="T52" fmla="*/ 147 w 308"/>
              <a:gd name="T53" fmla="*/ 10 h 323"/>
              <a:gd name="T54" fmla="*/ 119 w 308"/>
              <a:gd name="T55" fmla="*/ 0 h 323"/>
              <a:gd name="T56" fmla="*/ 132 w 308"/>
              <a:gd name="T57" fmla="*/ 260 h 323"/>
              <a:gd name="T58" fmla="*/ 147 w 308"/>
              <a:gd name="T59" fmla="*/ 306 h 323"/>
              <a:gd name="T60" fmla="*/ 139 w 308"/>
              <a:gd name="T61" fmla="*/ 134 h 323"/>
              <a:gd name="T62" fmla="*/ 128 w 308"/>
              <a:gd name="T63" fmla="*/ 159 h 323"/>
              <a:gd name="T64" fmla="*/ 121 w 308"/>
              <a:gd name="T65" fmla="*/ 174 h 323"/>
              <a:gd name="T66" fmla="*/ 123 w 308"/>
              <a:gd name="T67" fmla="*/ 125 h 323"/>
              <a:gd name="T68" fmla="*/ 147 w 308"/>
              <a:gd name="T69" fmla="*/ 235 h 323"/>
              <a:gd name="T70" fmla="*/ 98 w 308"/>
              <a:gd name="T71" fmla="*/ 283 h 323"/>
              <a:gd name="T72" fmla="*/ 103 w 308"/>
              <a:gd name="T73" fmla="*/ 4 h 323"/>
              <a:gd name="T74" fmla="*/ 111 w 308"/>
              <a:gd name="T75" fmla="*/ 34 h 323"/>
              <a:gd name="T76" fmla="*/ 119 w 308"/>
              <a:gd name="T77" fmla="*/ 122 h 323"/>
              <a:gd name="T78" fmla="*/ 119 w 308"/>
              <a:gd name="T79" fmla="*/ 141 h 323"/>
              <a:gd name="T80" fmla="*/ 109 w 308"/>
              <a:gd name="T81" fmla="*/ 197 h 323"/>
              <a:gd name="T82" fmla="*/ 107 w 308"/>
              <a:gd name="T83" fmla="*/ 214 h 323"/>
              <a:gd name="T84" fmla="*/ 105 w 308"/>
              <a:gd name="T85" fmla="*/ 171 h 323"/>
              <a:gd name="T86" fmla="*/ 98 w 308"/>
              <a:gd name="T87" fmla="*/ 147 h 323"/>
              <a:gd name="T88" fmla="*/ 119 w 308"/>
              <a:gd name="T89" fmla="*/ 141 h 323"/>
              <a:gd name="T90" fmla="*/ 86 w 308"/>
              <a:gd name="T91" fmla="*/ 206 h 323"/>
              <a:gd name="T92" fmla="*/ 97 w 308"/>
              <a:gd name="T93" fmla="*/ 188 h 323"/>
              <a:gd name="T94" fmla="*/ 90 w 308"/>
              <a:gd name="T95" fmla="*/ 239 h 323"/>
              <a:gd name="T96" fmla="*/ 86 w 308"/>
              <a:gd name="T97" fmla="*/ 22 h 323"/>
              <a:gd name="T98" fmla="*/ 93 w 308"/>
              <a:gd name="T99" fmla="*/ 68 h 323"/>
              <a:gd name="T100" fmla="*/ 86 w 308"/>
              <a:gd name="T101" fmla="*/ 22 h 323"/>
              <a:gd name="T102" fmla="*/ 86 w 308"/>
              <a:gd name="T103" fmla="*/ 278 h 323"/>
              <a:gd name="T104" fmla="*/ 77 w 308"/>
              <a:gd name="T105" fmla="*/ 230 h 323"/>
              <a:gd name="T106" fmla="*/ 86 w 308"/>
              <a:gd name="T107" fmla="*/ 107 h 323"/>
              <a:gd name="T108" fmla="*/ 67 w 308"/>
              <a:gd name="T109" fmla="*/ 126 h 323"/>
              <a:gd name="T110" fmla="*/ 86 w 308"/>
              <a:gd name="T111" fmla="*/ 141 h 323"/>
              <a:gd name="T112" fmla="*/ 58 w 308"/>
              <a:gd name="T113" fmla="*/ 83 h 323"/>
              <a:gd name="T114" fmla="*/ 86 w 308"/>
              <a:gd name="T115" fmla="*/ 190 h 323"/>
              <a:gd name="T116" fmla="*/ 2 w 308"/>
              <a:gd name="T117" fmla="*/ 226 h 323"/>
              <a:gd name="T118" fmla="*/ 58 w 308"/>
              <a:gd name="T119" fmla="*/ 147 h 323"/>
              <a:gd name="T120" fmla="*/ 50 w 308"/>
              <a:gd name="T121" fmla="*/ 172 h 323"/>
              <a:gd name="T122" fmla="*/ 42 w 308"/>
              <a:gd name="T123" fmla="*/ 186 h 323"/>
              <a:gd name="T124" fmla="*/ 29 w 308"/>
              <a:gd name="T125" fmla="*/ 210 h 3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08" h="323">
                <a:moveTo>
                  <a:pt x="218" y="44"/>
                </a:moveTo>
                <a:lnTo>
                  <a:pt x="288" y="76"/>
                </a:lnTo>
                <a:lnTo>
                  <a:pt x="288" y="76"/>
                </a:lnTo>
                <a:lnTo>
                  <a:pt x="293" y="80"/>
                </a:lnTo>
                <a:lnTo>
                  <a:pt x="299" y="84"/>
                </a:lnTo>
                <a:lnTo>
                  <a:pt x="303" y="90"/>
                </a:lnTo>
                <a:lnTo>
                  <a:pt x="306" y="96"/>
                </a:lnTo>
                <a:lnTo>
                  <a:pt x="308" y="103"/>
                </a:lnTo>
                <a:lnTo>
                  <a:pt x="308" y="110"/>
                </a:lnTo>
                <a:lnTo>
                  <a:pt x="307" y="117"/>
                </a:lnTo>
                <a:lnTo>
                  <a:pt x="304" y="124"/>
                </a:lnTo>
                <a:lnTo>
                  <a:pt x="222" y="301"/>
                </a:lnTo>
                <a:lnTo>
                  <a:pt x="222" y="301"/>
                </a:lnTo>
                <a:lnTo>
                  <a:pt x="218" y="308"/>
                </a:lnTo>
                <a:lnTo>
                  <a:pt x="218" y="248"/>
                </a:lnTo>
                <a:lnTo>
                  <a:pt x="218" y="248"/>
                </a:lnTo>
                <a:lnTo>
                  <a:pt x="219" y="245"/>
                </a:lnTo>
                <a:lnTo>
                  <a:pt x="227" y="228"/>
                </a:lnTo>
                <a:lnTo>
                  <a:pt x="227" y="228"/>
                </a:lnTo>
                <a:lnTo>
                  <a:pt x="228" y="226"/>
                </a:lnTo>
                <a:lnTo>
                  <a:pt x="227" y="224"/>
                </a:lnTo>
                <a:lnTo>
                  <a:pt x="227" y="222"/>
                </a:lnTo>
                <a:lnTo>
                  <a:pt x="224" y="221"/>
                </a:lnTo>
                <a:lnTo>
                  <a:pt x="218" y="217"/>
                </a:lnTo>
                <a:lnTo>
                  <a:pt x="218" y="202"/>
                </a:lnTo>
                <a:lnTo>
                  <a:pt x="230" y="209"/>
                </a:lnTo>
                <a:lnTo>
                  <a:pt x="230" y="209"/>
                </a:lnTo>
                <a:lnTo>
                  <a:pt x="233" y="209"/>
                </a:lnTo>
                <a:lnTo>
                  <a:pt x="235" y="209"/>
                </a:lnTo>
                <a:lnTo>
                  <a:pt x="237" y="207"/>
                </a:lnTo>
                <a:lnTo>
                  <a:pt x="238" y="206"/>
                </a:lnTo>
                <a:lnTo>
                  <a:pt x="246" y="188"/>
                </a:lnTo>
                <a:lnTo>
                  <a:pt x="246" y="188"/>
                </a:lnTo>
                <a:lnTo>
                  <a:pt x="247" y="186"/>
                </a:lnTo>
                <a:lnTo>
                  <a:pt x="246" y="184"/>
                </a:lnTo>
                <a:lnTo>
                  <a:pt x="246" y="182"/>
                </a:lnTo>
                <a:lnTo>
                  <a:pt x="243" y="180"/>
                </a:lnTo>
                <a:lnTo>
                  <a:pt x="218" y="168"/>
                </a:lnTo>
                <a:lnTo>
                  <a:pt x="218" y="145"/>
                </a:lnTo>
                <a:lnTo>
                  <a:pt x="243" y="157"/>
                </a:lnTo>
                <a:lnTo>
                  <a:pt x="243" y="157"/>
                </a:lnTo>
                <a:lnTo>
                  <a:pt x="250" y="159"/>
                </a:lnTo>
                <a:lnTo>
                  <a:pt x="257" y="157"/>
                </a:lnTo>
                <a:lnTo>
                  <a:pt x="262" y="155"/>
                </a:lnTo>
                <a:lnTo>
                  <a:pt x="266" y="149"/>
                </a:lnTo>
                <a:lnTo>
                  <a:pt x="279" y="122"/>
                </a:lnTo>
                <a:lnTo>
                  <a:pt x="279" y="122"/>
                </a:lnTo>
                <a:lnTo>
                  <a:pt x="280" y="115"/>
                </a:lnTo>
                <a:lnTo>
                  <a:pt x="280" y="109"/>
                </a:lnTo>
                <a:lnTo>
                  <a:pt x="276" y="103"/>
                </a:lnTo>
                <a:lnTo>
                  <a:pt x="270" y="99"/>
                </a:lnTo>
                <a:lnTo>
                  <a:pt x="218" y="75"/>
                </a:lnTo>
                <a:lnTo>
                  <a:pt x="218" y="44"/>
                </a:lnTo>
                <a:close/>
                <a:moveTo>
                  <a:pt x="180" y="26"/>
                </a:moveTo>
                <a:lnTo>
                  <a:pt x="218" y="44"/>
                </a:lnTo>
                <a:lnTo>
                  <a:pt x="218" y="75"/>
                </a:lnTo>
                <a:lnTo>
                  <a:pt x="180" y="57"/>
                </a:lnTo>
                <a:lnTo>
                  <a:pt x="180" y="26"/>
                </a:lnTo>
                <a:lnTo>
                  <a:pt x="180" y="26"/>
                </a:lnTo>
                <a:close/>
                <a:moveTo>
                  <a:pt x="218" y="308"/>
                </a:moveTo>
                <a:lnTo>
                  <a:pt x="218" y="308"/>
                </a:lnTo>
                <a:lnTo>
                  <a:pt x="211" y="316"/>
                </a:lnTo>
                <a:lnTo>
                  <a:pt x="201" y="320"/>
                </a:lnTo>
                <a:lnTo>
                  <a:pt x="191" y="323"/>
                </a:lnTo>
                <a:lnTo>
                  <a:pt x="180" y="321"/>
                </a:lnTo>
                <a:lnTo>
                  <a:pt x="180" y="283"/>
                </a:lnTo>
                <a:lnTo>
                  <a:pt x="193" y="289"/>
                </a:lnTo>
                <a:lnTo>
                  <a:pt x="193" y="289"/>
                </a:lnTo>
                <a:lnTo>
                  <a:pt x="195" y="289"/>
                </a:lnTo>
                <a:lnTo>
                  <a:pt x="197" y="289"/>
                </a:lnTo>
                <a:lnTo>
                  <a:pt x="199" y="287"/>
                </a:lnTo>
                <a:lnTo>
                  <a:pt x="200" y="286"/>
                </a:lnTo>
                <a:lnTo>
                  <a:pt x="208" y="268"/>
                </a:lnTo>
                <a:lnTo>
                  <a:pt x="208" y="268"/>
                </a:lnTo>
                <a:lnTo>
                  <a:pt x="209" y="266"/>
                </a:lnTo>
                <a:lnTo>
                  <a:pt x="209" y="264"/>
                </a:lnTo>
                <a:lnTo>
                  <a:pt x="208" y="262"/>
                </a:lnTo>
                <a:lnTo>
                  <a:pt x="205" y="260"/>
                </a:lnTo>
                <a:lnTo>
                  <a:pt x="180" y="249"/>
                </a:lnTo>
                <a:lnTo>
                  <a:pt x="180" y="235"/>
                </a:lnTo>
                <a:lnTo>
                  <a:pt x="212" y="248"/>
                </a:lnTo>
                <a:lnTo>
                  <a:pt x="212" y="248"/>
                </a:lnTo>
                <a:lnTo>
                  <a:pt x="215" y="249"/>
                </a:lnTo>
                <a:lnTo>
                  <a:pt x="218" y="248"/>
                </a:lnTo>
                <a:lnTo>
                  <a:pt x="218" y="308"/>
                </a:lnTo>
                <a:lnTo>
                  <a:pt x="218" y="308"/>
                </a:lnTo>
                <a:close/>
                <a:moveTo>
                  <a:pt x="218" y="145"/>
                </a:moveTo>
                <a:lnTo>
                  <a:pt x="218" y="168"/>
                </a:lnTo>
                <a:lnTo>
                  <a:pt x="205" y="163"/>
                </a:lnTo>
                <a:lnTo>
                  <a:pt x="205" y="163"/>
                </a:lnTo>
                <a:lnTo>
                  <a:pt x="203" y="161"/>
                </a:lnTo>
                <a:lnTo>
                  <a:pt x="201" y="163"/>
                </a:lnTo>
                <a:lnTo>
                  <a:pt x="199" y="164"/>
                </a:lnTo>
                <a:lnTo>
                  <a:pt x="197" y="165"/>
                </a:lnTo>
                <a:lnTo>
                  <a:pt x="189" y="183"/>
                </a:lnTo>
                <a:lnTo>
                  <a:pt x="189" y="183"/>
                </a:lnTo>
                <a:lnTo>
                  <a:pt x="189" y="183"/>
                </a:lnTo>
                <a:lnTo>
                  <a:pt x="189" y="184"/>
                </a:lnTo>
                <a:lnTo>
                  <a:pt x="189" y="187"/>
                </a:lnTo>
                <a:lnTo>
                  <a:pt x="191" y="190"/>
                </a:lnTo>
                <a:lnTo>
                  <a:pt x="192" y="191"/>
                </a:lnTo>
                <a:lnTo>
                  <a:pt x="218" y="202"/>
                </a:lnTo>
                <a:lnTo>
                  <a:pt x="218" y="217"/>
                </a:lnTo>
                <a:lnTo>
                  <a:pt x="186" y="202"/>
                </a:lnTo>
                <a:lnTo>
                  <a:pt x="186" y="202"/>
                </a:lnTo>
                <a:lnTo>
                  <a:pt x="184" y="202"/>
                </a:lnTo>
                <a:lnTo>
                  <a:pt x="180" y="203"/>
                </a:lnTo>
                <a:lnTo>
                  <a:pt x="180" y="170"/>
                </a:lnTo>
                <a:lnTo>
                  <a:pt x="185" y="160"/>
                </a:lnTo>
                <a:lnTo>
                  <a:pt x="185" y="160"/>
                </a:lnTo>
                <a:lnTo>
                  <a:pt x="185" y="157"/>
                </a:lnTo>
                <a:lnTo>
                  <a:pt x="185" y="155"/>
                </a:lnTo>
                <a:lnTo>
                  <a:pt x="184" y="153"/>
                </a:lnTo>
                <a:lnTo>
                  <a:pt x="182" y="152"/>
                </a:lnTo>
                <a:lnTo>
                  <a:pt x="180" y="151"/>
                </a:lnTo>
                <a:lnTo>
                  <a:pt x="180" y="128"/>
                </a:lnTo>
                <a:lnTo>
                  <a:pt x="218" y="145"/>
                </a:lnTo>
                <a:close/>
                <a:moveTo>
                  <a:pt x="147" y="10"/>
                </a:moveTo>
                <a:lnTo>
                  <a:pt x="180" y="26"/>
                </a:lnTo>
                <a:lnTo>
                  <a:pt x="180" y="57"/>
                </a:lnTo>
                <a:lnTo>
                  <a:pt x="147" y="41"/>
                </a:lnTo>
                <a:lnTo>
                  <a:pt x="147" y="10"/>
                </a:lnTo>
                <a:lnTo>
                  <a:pt x="147" y="10"/>
                </a:lnTo>
                <a:close/>
                <a:moveTo>
                  <a:pt x="180" y="321"/>
                </a:moveTo>
                <a:lnTo>
                  <a:pt x="180" y="321"/>
                </a:lnTo>
                <a:lnTo>
                  <a:pt x="174" y="318"/>
                </a:lnTo>
                <a:lnTo>
                  <a:pt x="147" y="306"/>
                </a:lnTo>
                <a:lnTo>
                  <a:pt x="147" y="240"/>
                </a:lnTo>
                <a:lnTo>
                  <a:pt x="147" y="240"/>
                </a:lnTo>
                <a:lnTo>
                  <a:pt x="147" y="240"/>
                </a:lnTo>
                <a:lnTo>
                  <a:pt x="149" y="237"/>
                </a:lnTo>
                <a:lnTo>
                  <a:pt x="147" y="235"/>
                </a:lnTo>
                <a:lnTo>
                  <a:pt x="147" y="218"/>
                </a:lnTo>
                <a:lnTo>
                  <a:pt x="150" y="220"/>
                </a:lnTo>
                <a:lnTo>
                  <a:pt x="150" y="220"/>
                </a:lnTo>
                <a:lnTo>
                  <a:pt x="153" y="221"/>
                </a:lnTo>
                <a:lnTo>
                  <a:pt x="155" y="220"/>
                </a:lnTo>
                <a:lnTo>
                  <a:pt x="157" y="218"/>
                </a:lnTo>
                <a:lnTo>
                  <a:pt x="158" y="217"/>
                </a:lnTo>
                <a:lnTo>
                  <a:pt x="166" y="199"/>
                </a:lnTo>
                <a:lnTo>
                  <a:pt x="166" y="199"/>
                </a:lnTo>
                <a:lnTo>
                  <a:pt x="166" y="198"/>
                </a:lnTo>
                <a:lnTo>
                  <a:pt x="166" y="195"/>
                </a:lnTo>
                <a:lnTo>
                  <a:pt x="165" y="193"/>
                </a:lnTo>
                <a:lnTo>
                  <a:pt x="163" y="191"/>
                </a:lnTo>
                <a:lnTo>
                  <a:pt x="147" y="184"/>
                </a:lnTo>
                <a:lnTo>
                  <a:pt x="147" y="170"/>
                </a:lnTo>
                <a:lnTo>
                  <a:pt x="169" y="180"/>
                </a:lnTo>
                <a:lnTo>
                  <a:pt x="169" y="180"/>
                </a:lnTo>
                <a:lnTo>
                  <a:pt x="172" y="180"/>
                </a:lnTo>
                <a:lnTo>
                  <a:pt x="173" y="180"/>
                </a:lnTo>
                <a:lnTo>
                  <a:pt x="176" y="179"/>
                </a:lnTo>
                <a:lnTo>
                  <a:pt x="177" y="176"/>
                </a:lnTo>
                <a:lnTo>
                  <a:pt x="180" y="170"/>
                </a:lnTo>
                <a:lnTo>
                  <a:pt x="180" y="203"/>
                </a:lnTo>
                <a:lnTo>
                  <a:pt x="180" y="203"/>
                </a:lnTo>
                <a:lnTo>
                  <a:pt x="178" y="206"/>
                </a:lnTo>
                <a:lnTo>
                  <a:pt x="170" y="222"/>
                </a:lnTo>
                <a:lnTo>
                  <a:pt x="170" y="222"/>
                </a:lnTo>
                <a:lnTo>
                  <a:pt x="170" y="222"/>
                </a:lnTo>
                <a:lnTo>
                  <a:pt x="170" y="225"/>
                </a:lnTo>
                <a:lnTo>
                  <a:pt x="170" y="228"/>
                </a:lnTo>
                <a:lnTo>
                  <a:pt x="172" y="229"/>
                </a:lnTo>
                <a:lnTo>
                  <a:pt x="173" y="230"/>
                </a:lnTo>
                <a:lnTo>
                  <a:pt x="180" y="235"/>
                </a:lnTo>
                <a:lnTo>
                  <a:pt x="180" y="249"/>
                </a:lnTo>
                <a:lnTo>
                  <a:pt x="168" y="243"/>
                </a:lnTo>
                <a:lnTo>
                  <a:pt x="168" y="243"/>
                </a:lnTo>
                <a:lnTo>
                  <a:pt x="166" y="243"/>
                </a:lnTo>
                <a:lnTo>
                  <a:pt x="163" y="243"/>
                </a:lnTo>
                <a:lnTo>
                  <a:pt x="162" y="244"/>
                </a:lnTo>
                <a:lnTo>
                  <a:pt x="161" y="245"/>
                </a:lnTo>
                <a:lnTo>
                  <a:pt x="151" y="263"/>
                </a:lnTo>
                <a:lnTo>
                  <a:pt x="151" y="263"/>
                </a:lnTo>
                <a:lnTo>
                  <a:pt x="151" y="263"/>
                </a:lnTo>
                <a:lnTo>
                  <a:pt x="151" y="266"/>
                </a:lnTo>
                <a:lnTo>
                  <a:pt x="151" y="267"/>
                </a:lnTo>
                <a:lnTo>
                  <a:pt x="153" y="270"/>
                </a:lnTo>
                <a:lnTo>
                  <a:pt x="155" y="271"/>
                </a:lnTo>
                <a:lnTo>
                  <a:pt x="180" y="283"/>
                </a:lnTo>
                <a:lnTo>
                  <a:pt x="180" y="321"/>
                </a:lnTo>
                <a:lnTo>
                  <a:pt x="180" y="321"/>
                </a:lnTo>
                <a:close/>
                <a:moveTo>
                  <a:pt x="180" y="128"/>
                </a:moveTo>
                <a:lnTo>
                  <a:pt x="180" y="151"/>
                </a:lnTo>
                <a:lnTo>
                  <a:pt x="147" y="136"/>
                </a:lnTo>
                <a:lnTo>
                  <a:pt x="147" y="113"/>
                </a:lnTo>
                <a:lnTo>
                  <a:pt x="180" y="128"/>
                </a:lnTo>
                <a:close/>
                <a:moveTo>
                  <a:pt x="135" y="4"/>
                </a:moveTo>
                <a:lnTo>
                  <a:pt x="147" y="10"/>
                </a:lnTo>
                <a:lnTo>
                  <a:pt x="147" y="41"/>
                </a:lnTo>
                <a:lnTo>
                  <a:pt x="128" y="33"/>
                </a:lnTo>
                <a:lnTo>
                  <a:pt x="128" y="33"/>
                </a:lnTo>
                <a:lnTo>
                  <a:pt x="124" y="31"/>
                </a:lnTo>
                <a:lnTo>
                  <a:pt x="119" y="31"/>
                </a:lnTo>
                <a:lnTo>
                  <a:pt x="119" y="0"/>
                </a:lnTo>
                <a:lnTo>
                  <a:pt x="119" y="0"/>
                </a:lnTo>
                <a:lnTo>
                  <a:pt x="127" y="2"/>
                </a:lnTo>
                <a:lnTo>
                  <a:pt x="135" y="4"/>
                </a:lnTo>
                <a:lnTo>
                  <a:pt x="135" y="4"/>
                </a:lnTo>
                <a:close/>
                <a:moveTo>
                  <a:pt x="147" y="306"/>
                </a:moveTo>
                <a:lnTo>
                  <a:pt x="119" y="293"/>
                </a:lnTo>
                <a:lnTo>
                  <a:pt x="119" y="253"/>
                </a:lnTo>
                <a:lnTo>
                  <a:pt x="132" y="260"/>
                </a:lnTo>
                <a:lnTo>
                  <a:pt x="132" y="260"/>
                </a:lnTo>
                <a:lnTo>
                  <a:pt x="134" y="260"/>
                </a:lnTo>
                <a:lnTo>
                  <a:pt x="136" y="260"/>
                </a:lnTo>
                <a:lnTo>
                  <a:pt x="138" y="259"/>
                </a:lnTo>
                <a:lnTo>
                  <a:pt x="139" y="258"/>
                </a:lnTo>
                <a:lnTo>
                  <a:pt x="147" y="240"/>
                </a:lnTo>
                <a:lnTo>
                  <a:pt x="147" y="306"/>
                </a:lnTo>
                <a:lnTo>
                  <a:pt x="147" y="306"/>
                </a:lnTo>
                <a:close/>
                <a:moveTo>
                  <a:pt x="147" y="113"/>
                </a:moveTo>
                <a:lnTo>
                  <a:pt x="147" y="136"/>
                </a:lnTo>
                <a:lnTo>
                  <a:pt x="144" y="134"/>
                </a:lnTo>
                <a:lnTo>
                  <a:pt x="144" y="134"/>
                </a:lnTo>
                <a:lnTo>
                  <a:pt x="142" y="133"/>
                </a:lnTo>
                <a:lnTo>
                  <a:pt x="139" y="134"/>
                </a:lnTo>
                <a:lnTo>
                  <a:pt x="138" y="134"/>
                </a:lnTo>
                <a:lnTo>
                  <a:pt x="136" y="137"/>
                </a:lnTo>
                <a:lnTo>
                  <a:pt x="128" y="155"/>
                </a:lnTo>
                <a:lnTo>
                  <a:pt x="128" y="155"/>
                </a:lnTo>
                <a:lnTo>
                  <a:pt x="128" y="155"/>
                </a:lnTo>
                <a:lnTo>
                  <a:pt x="128" y="156"/>
                </a:lnTo>
                <a:lnTo>
                  <a:pt x="128" y="159"/>
                </a:lnTo>
                <a:lnTo>
                  <a:pt x="130" y="160"/>
                </a:lnTo>
                <a:lnTo>
                  <a:pt x="131" y="161"/>
                </a:lnTo>
                <a:lnTo>
                  <a:pt x="147" y="170"/>
                </a:lnTo>
                <a:lnTo>
                  <a:pt x="147" y="184"/>
                </a:lnTo>
                <a:lnTo>
                  <a:pt x="126" y="174"/>
                </a:lnTo>
                <a:lnTo>
                  <a:pt x="126" y="174"/>
                </a:lnTo>
                <a:lnTo>
                  <a:pt x="121" y="174"/>
                </a:lnTo>
                <a:lnTo>
                  <a:pt x="119" y="175"/>
                </a:lnTo>
                <a:lnTo>
                  <a:pt x="119" y="141"/>
                </a:lnTo>
                <a:lnTo>
                  <a:pt x="124" y="130"/>
                </a:lnTo>
                <a:lnTo>
                  <a:pt x="124" y="130"/>
                </a:lnTo>
                <a:lnTo>
                  <a:pt x="124" y="129"/>
                </a:lnTo>
                <a:lnTo>
                  <a:pt x="124" y="126"/>
                </a:lnTo>
                <a:lnTo>
                  <a:pt x="123" y="125"/>
                </a:lnTo>
                <a:lnTo>
                  <a:pt x="121" y="124"/>
                </a:lnTo>
                <a:lnTo>
                  <a:pt x="119" y="122"/>
                </a:lnTo>
                <a:lnTo>
                  <a:pt x="119" y="99"/>
                </a:lnTo>
                <a:lnTo>
                  <a:pt x="147" y="113"/>
                </a:lnTo>
                <a:lnTo>
                  <a:pt x="147" y="113"/>
                </a:lnTo>
                <a:close/>
                <a:moveTo>
                  <a:pt x="147" y="218"/>
                </a:moveTo>
                <a:lnTo>
                  <a:pt x="147" y="235"/>
                </a:lnTo>
                <a:lnTo>
                  <a:pt x="147" y="235"/>
                </a:lnTo>
                <a:lnTo>
                  <a:pt x="144" y="232"/>
                </a:lnTo>
                <a:lnTo>
                  <a:pt x="119" y="220"/>
                </a:lnTo>
                <a:lnTo>
                  <a:pt x="119" y="205"/>
                </a:lnTo>
                <a:lnTo>
                  <a:pt x="147" y="218"/>
                </a:lnTo>
                <a:close/>
                <a:moveTo>
                  <a:pt x="119" y="293"/>
                </a:moveTo>
                <a:lnTo>
                  <a:pt x="98" y="283"/>
                </a:lnTo>
                <a:lnTo>
                  <a:pt x="98" y="244"/>
                </a:lnTo>
                <a:lnTo>
                  <a:pt x="119" y="253"/>
                </a:lnTo>
                <a:lnTo>
                  <a:pt x="119" y="293"/>
                </a:lnTo>
                <a:lnTo>
                  <a:pt x="119" y="293"/>
                </a:lnTo>
                <a:close/>
                <a:moveTo>
                  <a:pt x="98" y="7"/>
                </a:moveTo>
                <a:lnTo>
                  <a:pt x="98" y="7"/>
                </a:lnTo>
                <a:lnTo>
                  <a:pt x="103" y="4"/>
                </a:lnTo>
                <a:lnTo>
                  <a:pt x="108" y="3"/>
                </a:lnTo>
                <a:lnTo>
                  <a:pt x="113" y="2"/>
                </a:lnTo>
                <a:lnTo>
                  <a:pt x="119" y="0"/>
                </a:lnTo>
                <a:lnTo>
                  <a:pt x="119" y="31"/>
                </a:lnTo>
                <a:lnTo>
                  <a:pt x="119" y="31"/>
                </a:lnTo>
                <a:lnTo>
                  <a:pt x="115" y="33"/>
                </a:lnTo>
                <a:lnTo>
                  <a:pt x="111" y="34"/>
                </a:lnTo>
                <a:lnTo>
                  <a:pt x="108" y="37"/>
                </a:lnTo>
                <a:lnTo>
                  <a:pt x="105" y="41"/>
                </a:lnTo>
                <a:lnTo>
                  <a:pt x="98" y="56"/>
                </a:lnTo>
                <a:lnTo>
                  <a:pt x="98" y="7"/>
                </a:lnTo>
                <a:lnTo>
                  <a:pt x="98" y="7"/>
                </a:lnTo>
                <a:close/>
                <a:moveTo>
                  <a:pt x="119" y="99"/>
                </a:moveTo>
                <a:lnTo>
                  <a:pt x="119" y="122"/>
                </a:lnTo>
                <a:lnTo>
                  <a:pt x="98" y="113"/>
                </a:lnTo>
                <a:lnTo>
                  <a:pt x="98" y="90"/>
                </a:lnTo>
                <a:lnTo>
                  <a:pt x="98" y="90"/>
                </a:lnTo>
                <a:lnTo>
                  <a:pt x="101" y="91"/>
                </a:lnTo>
                <a:lnTo>
                  <a:pt x="119" y="99"/>
                </a:lnTo>
                <a:lnTo>
                  <a:pt x="119" y="99"/>
                </a:lnTo>
                <a:close/>
                <a:moveTo>
                  <a:pt x="119" y="141"/>
                </a:moveTo>
                <a:lnTo>
                  <a:pt x="119" y="175"/>
                </a:lnTo>
                <a:lnTo>
                  <a:pt x="119" y="175"/>
                </a:lnTo>
                <a:lnTo>
                  <a:pt x="117" y="176"/>
                </a:lnTo>
                <a:lnTo>
                  <a:pt x="109" y="194"/>
                </a:lnTo>
                <a:lnTo>
                  <a:pt x="109" y="194"/>
                </a:lnTo>
                <a:lnTo>
                  <a:pt x="109" y="194"/>
                </a:lnTo>
                <a:lnTo>
                  <a:pt x="109" y="197"/>
                </a:lnTo>
                <a:lnTo>
                  <a:pt x="109" y="199"/>
                </a:lnTo>
                <a:lnTo>
                  <a:pt x="111" y="201"/>
                </a:lnTo>
                <a:lnTo>
                  <a:pt x="112" y="202"/>
                </a:lnTo>
                <a:lnTo>
                  <a:pt x="119" y="205"/>
                </a:lnTo>
                <a:lnTo>
                  <a:pt x="119" y="220"/>
                </a:lnTo>
                <a:lnTo>
                  <a:pt x="107" y="214"/>
                </a:lnTo>
                <a:lnTo>
                  <a:pt x="107" y="214"/>
                </a:lnTo>
                <a:lnTo>
                  <a:pt x="104" y="214"/>
                </a:lnTo>
                <a:lnTo>
                  <a:pt x="103" y="214"/>
                </a:lnTo>
                <a:lnTo>
                  <a:pt x="100" y="216"/>
                </a:lnTo>
                <a:lnTo>
                  <a:pt x="98" y="217"/>
                </a:lnTo>
                <a:lnTo>
                  <a:pt x="98" y="218"/>
                </a:lnTo>
                <a:lnTo>
                  <a:pt x="98" y="186"/>
                </a:lnTo>
                <a:lnTo>
                  <a:pt x="105" y="171"/>
                </a:lnTo>
                <a:lnTo>
                  <a:pt x="105" y="171"/>
                </a:lnTo>
                <a:lnTo>
                  <a:pt x="105" y="168"/>
                </a:lnTo>
                <a:lnTo>
                  <a:pt x="105" y="167"/>
                </a:lnTo>
                <a:lnTo>
                  <a:pt x="104" y="164"/>
                </a:lnTo>
                <a:lnTo>
                  <a:pt x="103" y="163"/>
                </a:lnTo>
                <a:lnTo>
                  <a:pt x="98" y="161"/>
                </a:lnTo>
                <a:lnTo>
                  <a:pt x="98" y="147"/>
                </a:lnTo>
                <a:lnTo>
                  <a:pt x="108" y="152"/>
                </a:lnTo>
                <a:lnTo>
                  <a:pt x="108" y="152"/>
                </a:lnTo>
                <a:lnTo>
                  <a:pt x="111" y="152"/>
                </a:lnTo>
                <a:lnTo>
                  <a:pt x="112" y="152"/>
                </a:lnTo>
                <a:lnTo>
                  <a:pt x="115" y="151"/>
                </a:lnTo>
                <a:lnTo>
                  <a:pt x="116" y="148"/>
                </a:lnTo>
                <a:lnTo>
                  <a:pt x="119" y="141"/>
                </a:lnTo>
                <a:close/>
                <a:moveTo>
                  <a:pt x="98" y="283"/>
                </a:moveTo>
                <a:lnTo>
                  <a:pt x="86" y="278"/>
                </a:lnTo>
                <a:lnTo>
                  <a:pt x="86" y="212"/>
                </a:lnTo>
                <a:lnTo>
                  <a:pt x="86" y="212"/>
                </a:lnTo>
                <a:lnTo>
                  <a:pt x="86" y="212"/>
                </a:lnTo>
                <a:lnTo>
                  <a:pt x="86" y="209"/>
                </a:lnTo>
                <a:lnTo>
                  <a:pt x="86" y="206"/>
                </a:lnTo>
                <a:lnTo>
                  <a:pt x="86" y="190"/>
                </a:lnTo>
                <a:lnTo>
                  <a:pt x="89" y="191"/>
                </a:lnTo>
                <a:lnTo>
                  <a:pt x="89" y="191"/>
                </a:lnTo>
                <a:lnTo>
                  <a:pt x="92" y="191"/>
                </a:lnTo>
                <a:lnTo>
                  <a:pt x="93" y="191"/>
                </a:lnTo>
                <a:lnTo>
                  <a:pt x="96" y="190"/>
                </a:lnTo>
                <a:lnTo>
                  <a:pt x="97" y="188"/>
                </a:lnTo>
                <a:lnTo>
                  <a:pt x="98" y="186"/>
                </a:lnTo>
                <a:lnTo>
                  <a:pt x="98" y="218"/>
                </a:lnTo>
                <a:lnTo>
                  <a:pt x="90" y="235"/>
                </a:lnTo>
                <a:lnTo>
                  <a:pt x="90" y="235"/>
                </a:lnTo>
                <a:lnTo>
                  <a:pt x="90" y="235"/>
                </a:lnTo>
                <a:lnTo>
                  <a:pt x="90" y="237"/>
                </a:lnTo>
                <a:lnTo>
                  <a:pt x="90" y="239"/>
                </a:lnTo>
                <a:lnTo>
                  <a:pt x="92" y="241"/>
                </a:lnTo>
                <a:lnTo>
                  <a:pt x="93" y="243"/>
                </a:lnTo>
                <a:lnTo>
                  <a:pt x="98" y="244"/>
                </a:lnTo>
                <a:lnTo>
                  <a:pt x="98" y="283"/>
                </a:lnTo>
                <a:lnTo>
                  <a:pt x="98" y="283"/>
                </a:lnTo>
                <a:close/>
                <a:moveTo>
                  <a:pt x="86" y="22"/>
                </a:moveTo>
                <a:lnTo>
                  <a:pt x="86" y="22"/>
                </a:lnTo>
                <a:lnTo>
                  <a:pt x="86" y="22"/>
                </a:lnTo>
                <a:lnTo>
                  <a:pt x="92" y="14"/>
                </a:lnTo>
                <a:lnTo>
                  <a:pt x="98" y="7"/>
                </a:lnTo>
                <a:lnTo>
                  <a:pt x="98" y="56"/>
                </a:lnTo>
                <a:lnTo>
                  <a:pt x="93" y="68"/>
                </a:lnTo>
                <a:lnTo>
                  <a:pt x="93" y="68"/>
                </a:lnTo>
                <a:lnTo>
                  <a:pt x="93" y="68"/>
                </a:lnTo>
                <a:lnTo>
                  <a:pt x="92" y="73"/>
                </a:lnTo>
                <a:lnTo>
                  <a:pt x="92" y="79"/>
                </a:lnTo>
                <a:lnTo>
                  <a:pt x="94" y="84"/>
                </a:lnTo>
                <a:lnTo>
                  <a:pt x="98" y="90"/>
                </a:lnTo>
                <a:lnTo>
                  <a:pt x="98" y="113"/>
                </a:lnTo>
                <a:lnTo>
                  <a:pt x="86" y="107"/>
                </a:lnTo>
                <a:lnTo>
                  <a:pt x="86" y="22"/>
                </a:lnTo>
                <a:lnTo>
                  <a:pt x="86" y="22"/>
                </a:lnTo>
                <a:close/>
                <a:moveTo>
                  <a:pt x="98" y="147"/>
                </a:moveTo>
                <a:lnTo>
                  <a:pt x="98" y="161"/>
                </a:lnTo>
                <a:lnTo>
                  <a:pt x="86" y="156"/>
                </a:lnTo>
                <a:lnTo>
                  <a:pt x="86" y="141"/>
                </a:lnTo>
                <a:lnTo>
                  <a:pt x="98" y="147"/>
                </a:lnTo>
                <a:close/>
                <a:moveTo>
                  <a:pt x="86" y="278"/>
                </a:moveTo>
                <a:lnTo>
                  <a:pt x="58" y="264"/>
                </a:lnTo>
                <a:lnTo>
                  <a:pt x="58" y="225"/>
                </a:lnTo>
                <a:lnTo>
                  <a:pt x="70" y="232"/>
                </a:lnTo>
                <a:lnTo>
                  <a:pt x="70" y="232"/>
                </a:lnTo>
                <a:lnTo>
                  <a:pt x="73" y="232"/>
                </a:lnTo>
                <a:lnTo>
                  <a:pt x="75" y="232"/>
                </a:lnTo>
                <a:lnTo>
                  <a:pt x="77" y="230"/>
                </a:lnTo>
                <a:lnTo>
                  <a:pt x="78" y="229"/>
                </a:lnTo>
                <a:lnTo>
                  <a:pt x="86" y="212"/>
                </a:lnTo>
                <a:lnTo>
                  <a:pt x="86" y="278"/>
                </a:lnTo>
                <a:lnTo>
                  <a:pt x="86" y="278"/>
                </a:lnTo>
                <a:close/>
                <a:moveTo>
                  <a:pt x="58" y="83"/>
                </a:moveTo>
                <a:lnTo>
                  <a:pt x="86" y="22"/>
                </a:lnTo>
                <a:lnTo>
                  <a:pt x="86" y="107"/>
                </a:lnTo>
                <a:lnTo>
                  <a:pt x="82" y="106"/>
                </a:lnTo>
                <a:lnTo>
                  <a:pt x="82" y="106"/>
                </a:lnTo>
                <a:lnTo>
                  <a:pt x="81" y="105"/>
                </a:lnTo>
                <a:lnTo>
                  <a:pt x="78" y="105"/>
                </a:lnTo>
                <a:lnTo>
                  <a:pt x="77" y="106"/>
                </a:lnTo>
                <a:lnTo>
                  <a:pt x="75" y="109"/>
                </a:lnTo>
                <a:lnTo>
                  <a:pt x="67" y="126"/>
                </a:lnTo>
                <a:lnTo>
                  <a:pt x="67" y="126"/>
                </a:lnTo>
                <a:lnTo>
                  <a:pt x="67" y="126"/>
                </a:lnTo>
                <a:lnTo>
                  <a:pt x="66" y="128"/>
                </a:lnTo>
                <a:lnTo>
                  <a:pt x="67" y="130"/>
                </a:lnTo>
                <a:lnTo>
                  <a:pt x="67" y="132"/>
                </a:lnTo>
                <a:lnTo>
                  <a:pt x="70" y="133"/>
                </a:lnTo>
                <a:lnTo>
                  <a:pt x="86" y="141"/>
                </a:lnTo>
                <a:lnTo>
                  <a:pt x="86" y="156"/>
                </a:lnTo>
                <a:lnTo>
                  <a:pt x="65" y="145"/>
                </a:lnTo>
                <a:lnTo>
                  <a:pt x="65" y="145"/>
                </a:lnTo>
                <a:lnTo>
                  <a:pt x="61" y="145"/>
                </a:lnTo>
                <a:lnTo>
                  <a:pt x="58" y="147"/>
                </a:lnTo>
                <a:lnTo>
                  <a:pt x="58" y="83"/>
                </a:lnTo>
                <a:lnTo>
                  <a:pt x="58" y="83"/>
                </a:lnTo>
                <a:close/>
                <a:moveTo>
                  <a:pt x="86" y="190"/>
                </a:moveTo>
                <a:lnTo>
                  <a:pt x="86" y="206"/>
                </a:lnTo>
                <a:lnTo>
                  <a:pt x="86" y="206"/>
                </a:lnTo>
                <a:lnTo>
                  <a:pt x="84" y="203"/>
                </a:lnTo>
                <a:lnTo>
                  <a:pt x="58" y="191"/>
                </a:lnTo>
                <a:lnTo>
                  <a:pt x="58" y="176"/>
                </a:lnTo>
                <a:lnTo>
                  <a:pt x="86" y="190"/>
                </a:lnTo>
                <a:close/>
                <a:moveTo>
                  <a:pt x="58" y="264"/>
                </a:moveTo>
                <a:lnTo>
                  <a:pt x="21" y="247"/>
                </a:lnTo>
                <a:lnTo>
                  <a:pt x="21" y="247"/>
                </a:lnTo>
                <a:lnTo>
                  <a:pt x="14" y="243"/>
                </a:lnTo>
                <a:lnTo>
                  <a:pt x="9" y="239"/>
                </a:lnTo>
                <a:lnTo>
                  <a:pt x="5" y="233"/>
                </a:lnTo>
                <a:lnTo>
                  <a:pt x="2" y="226"/>
                </a:lnTo>
                <a:lnTo>
                  <a:pt x="1" y="220"/>
                </a:lnTo>
                <a:lnTo>
                  <a:pt x="0" y="213"/>
                </a:lnTo>
                <a:lnTo>
                  <a:pt x="1" y="206"/>
                </a:lnTo>
                <a:lnTo>
                  <a:pt x="4" y="199"/>
                </a:lnTo>
                <a:lnTo>
                  <a:pt x="58" y="83"/>
                </a:lnTo>
                <a:lnTo>
                  <a:pt x="58" y="147"/>
                </a:lnTo>
                <a:lnTo>
                  <a:pt x="58" y="147"/>
                </a:lnTo>
                <a:lnTo>
                  <a:pt x="56" y="148"/>
                </a:lnTo>
                <a:lnTo>
                  <a:pt x="48" y="165"/>
                </a:lnTo>
                <a:lnTo>
                  <a:pt x="48" y="165"/>
                </a:lnTo>
                <a:lnTo>
                  <a:pt x="48" y="165"/>
                </a:lnTo>
                <a:lnTo>
                  <a:pt x="48" y="168"/>
                </a:lnTo>
                <a:lnTo>
                  <a:pt x="48" y="170"/>
                </a:lnTo>
                <a:lnTo>
                  <a:pt x="50" y="172"/>
                </a:lnTo>
                <a:lnTo>
                  <a:pt x="51" y="174"/>
                </a:lnTo>
                <a:lnTo>
                  <a:pt x="58" y="176"/>
                </a:lnTo>
                <a:lnTo>
                  <a:pt x="58" y="191"/>
                </a:lnTo>
                <a:lnTo>
                  <a:pt x="46" y="186"/>
                </a:lnTo>
                <a:lnTo>
                  <a:pt x="46" y="186"/>
                </a:lnTo>
                <a:lnTo>
                  <a:pt x="43" y="184"/>
                </a:lnTo>
                <a:lnTo>
                  <a:pt x="42" y="186"/>
                </a:lnTo>
                <a:lnTo>
                  <a:pt x="39" y="187"/>
                </a:lnTo>
                <a:lnTo>
                  <a:pt x="38" y="188"/>
                </a:lnTo>
                <a:lnTo>
                  <a:pt x="29" y="206"/>
                </a:lnTo>
                <a:lnTo>
                  <a:pt x="29" y="206"/>
                </a:lnTo>
                <a:lnTo>
                  <a:pt x="29" y="206"/>
                </a:lnTo>
                <a:lnTo>
                  <a:pt x="29" y="207"/>
                </a:lnTo>
                <a:lnTo>
                  <a:pt x="29" y="210"/>
                </a:lnTo>
                <a:lnTo>
                  <a:pt x="31" y="212"/>
                </a:lnTo>
                <a:lnTo>
                  <a:pt x="32" y="213"/>
                </a:lnTo>
                <a:lnTo>
                  <a:pt x="58" y="225"/>
                </a:lnTo>
                <a:lnTo>
                  <a:pt x="58" y="26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7" name="任意多边形 36"/>
          <p:cNvSpPr>
            <a:spLocks/>
          </p:cNvSpPr>
          <p:nvPr/>
        </p:nvSpPr>
        <p:spPr bwMode="auto">
          <a:xfrm>
            <a:off x="7261630" y="1832357"/>
            <a:ext cx="625002" cy="789263"/>
          </a:xfrm>
          <a:custGeom>
            <a:avLst/>
            <a:gdLst>
              <a:gd name="connsiteX0" fmla="*/ 148237 w 625002"/>
              <a:gd name="connsiteY0" fmla="*/ 160257 h 789263"/>
              <a:gd name="connsiteX1" fmla="*/ 464743 w 625002"/>
              <a:gd name="connsiteY1" fmla="*/ 673079 h 789263"/>
              <a:gd name="connsiteX2" fmla="*/ 476763 w 625002"/>
              <a:gd name="connsiteY2" fmla="*/ 689105 h 789263"/>
              <a:gd name="connsiteX3" fmla="*/ 488782 w 625002"/>
              <a:gd name="connsiteY3" fmla="*/ 693111 h 789263"/>
              <a:gd name="connsiteX4" fmla="*/ 504808 w 625002"/>
              <a:gd name="connsiteY4" fmla="*/ 697117 h 789263"/>
              <a:gd name="connsiteX5" fmla="*/ 520833 w 625002"/>
              <a:gd name="connsiteY5" fmla="*/ 705130 h 789263"/>
              <a:gd name="connsiteX6" fmla="*/ 516827 w 625002"/>
              <a:gd name="connsiteY6" fmla="*/ 705130 h 789263"/>
              <a:gd name="connsiteX7" fmla="*/ 492788 w 625002"/>
              <a:gd name="connsiteY7" fmla="*/ 713143 h 789263"/>
              <a:gd name="connsiteX8" fmla="*/ 464743 w 625002"/>
              <a:gd name="connsiteY8" fmla="*/ 713143 h 789263"/>
              <a:gd name="connsiteX9" fmla="*/ 444711 w 625002"/>
              <a:gd name="connsiteY9" fmla="*/ 705130 h 789263"/>
              <a:gd name="connsiteX10" fmla="*/ 428686 w 625002"/>
              <a:gd name="connsiteY10" fmla="*/ 689105 h 789263"/>
              <a:gd name="connsiteX11" fmla="*/ 112179 w 625002"/>
              <a:gd name="connsiteY11" fmla="*/ 184296 h 789263"/>
              <a:gd name="connsiteX12" fmla="*/ 238867 w 625002"/>
              <a:gd name="connsiteY12" fmla="*/ 67478 h 789263"/>
              <a:gd name="connsiteX13" fmla="*/ 74531 w 625002"/>
              <a:gd name="connsiteY13" fmla="*/ 169852 h 789263"/>
              <a:gd name="connsiteX14" fmla="*/ 412662 w 625002"/>
              <a:gd name="connsiteY14" fmla="*/ 713141 h 789263"/>
              <a:gd name="connsiteX15" fmla="*/ 424681 w 625002"/>
              <a:gd name="connsiteY15" fmla="*/ 733173 h 789263"/>
              <a:gd name="connsiteX16" fmla="*/ 432694 w 625002"/>
              <a:gd name="connsiteY16" fmla="*/ 741186 h 789263"/>
              <a:gd name="connsiteX17" fmla="*/ 448720 w 625002"/>
              <a:gd name="connsiteY17" fmla="*/ 749199 h 789263"/>
              <a:gd name="connsiteX18" fmla="*/ 464746 w 625002"/>
              <a:gd name="connsiteY18" fmla="*/ 753205 h 789263"/>
              <a:gd name="connsiteX19" fmla="*/ 484778 w 625002"/>
              <a:gd name="connsiteY19" fmla="*/ 753205 h 789263"/>
              <a:gd name="connsiteX20" fmla="*/ 504810 w 625002"/>
              <a:gd name="connsiteY20" fmla="*/ 753205 h 789263"/>
              <a:gd name="connsiteX21" fmla="*/ 520835 w 625002"/>
              <a:gd name="connsiteY21" fmla="*/ 749199 h 789263"/>
              <a:gd name="connsiteX22" fmla="*/ 536861 w 625002"/>
              <a:gd name="connsiteY22" fmla="*/ 737180 h 789263"/>
              <a:gd name="connsiteX23" fmla="*/ 552887 w 625002"/>
              <a:gd name="connsiteY23" fmla="*/ 725161 h 789263"/>
              <a:gd name="connsiteX24" fmla="*/ 568912 w 625002"/>
              <a:gd name="connsiteY24" fmla="*/ 713141 h 789263"/>
              <a:gd name="connsiteX25" fmla="*/ 576925 w 625002"/>
              <a:gd name="connsiteY25" fmla="*/ 697116 h 789263"/>
              <a:gd name="connsiteX26" fmla="*/ 580932 w 625002"/>
              <a:gd name="connsiteY26" fmla="*/ 681090 h 789263"/>
              <a:gd name="connsiteX27" fmla="*/ 584938 w 625002"/>
              <a:gd name="connsiteY27" fmla="*/ 665064 h 789263"/>
              <a:gd name="connsiteX28" fmla="*/ 584938 w 625002"/>
              <a:gd name="connsiteY28" fmla="*/ 649039 h 789263"/>
              <a:gd name="connsiteX29" fmla="*/ 580932 w 625002"/>
              <a:gd name="connsiteY29" fmla="*/ 629007 h 789263"/>
              <a:gd name="connsiteX30" fmla="*/ 576925 w 625002"/>
              <a:gd name="connsiteY30" fmla="*/ 612981 h 789263"/>
              <a:gd name="connsiteX31" fmla="*/ 260416 w 625002"/>
              <a:gd name="connsiteY31" fmla="*/ 0 h 789263"/>
              <a:gd name="connsiteX32" fmla="*/ 272436 w 625002"/>
              <a:gd name="connsiteY32" fmla="*/ 0 h 789263"/>
              <a:gd name="connsiteX33" fmla="*/ 276442 w 625002"/>
              <a:gd name="connsiteY33" fmla="*/ 4006 h 789263"/>
              <a:gd name="connsiteX34" fmla="*/ 280448 w 625002"/>
              <a:gd name="connsiteY34" fmla="*/ 8013 h 789263"/>
              <a:gd name="connsiteX35" fmla="*/ 288461 w 625002"/>
              <a:gd name="connsiteY35" fmla="*/ 20032 h 789263"/>
              <a:gd name="connsiteX36" fmla="*/ 288461 w 625002"/>
              <a:gd name="connsiteY36" fmla="*/ 32051 h 789263"/>
              <a:gd name="connsiteX37" fmla="*/ 280448 w 625002"/>
              <a:gd name="connsiteY37" fmla="*/ 36058 h 789263"/>
              <a:gd name="connsiteX38" fmla="*/ 276442 w 625002"/>
              <a:gd name="connsiteY38" fmla="*/ 44071 h 789263"/>
              <a:gd name="connsiteX39" fmla="*/ 260713 w 625002"/>
              <a:gd name="connsiteY39" fmla="*/ 53869 h 789263"/>
              <a:gd name="connsiteX40" fmla="*/ 608977 w 625002"/>
              <a:gd name="connsiteY40" fmla="*/ 604968 h 789263"/>
              <a:gd name="connsiteX41" fmla="*/ 616989 w 625002"/>
              <a:gd name="connsiteY41" fmla="*/ 629007 h 789263"/>
              <a:gd name="connsiteX42" fmla="*/ 625002 w 625002"/>
              <a:gd name="connsiteY42" fmla="*/ 649039 h 789263"/>
              <a:gd name="connsiteX43" fmla="*/ 625002 w 625002"/>
              <a:gd name="connsiteY43" fmla="*/ 673077 h 789263"/>
              <a:gd name="connsiteX44" fmla="*/ 616989 w 625002"/>
              <a:gd name="connsiteY44" fmla="*/ 693109 h 789263"/>
              <a:gd name="connsiteX45" fmla="*/ 608977 w 625002"/>
              <a:gd name="connsiteY45" fmla="*/ 713141 h 789263"/>
              <a:gd name="connsiteX46" fmla="*/ 596957 w 625002"/>
              <a:gd name="connsiteY46" fmla="*/ 737180 h 789263"/>
              <a:gd name="connsiteX47" fmla="*/ 580932 w 625002"/>
              <a:gd name="connsiteY47" fmla="*/ 753205 h 789263"/>
              <a:gd name="connsiteX48" fmla="*/ 560900 w 625002"/>
              <a:gd name="connsiteY48" fmla="*/ 769231 h 789263"/>
              <a:gd name="connsiteX49" fmla="*/ 536861 w 625002"/>
              <a:gd name="connsiteY49" fmla="*/ 781250 h 789263"/>
              <a:gd name="connsiteX50" fmla="*/ 508816 w 625002"/>
              <a:gd name="connsiteY50" fmla="*/ 789263 h 789263"/>
              <a:gd name="connsiteX51" fmla="*/ 488784 w 625002"/>
              <a:gd name="connsiteY51" fmla="*/ 789263 h 789263"/>
              <a:gd name="connsiteX52" fmla="*/ 460739 w 625002"/>
              <a:gd name="connsiteY52" fmla="*/ 789263 h 789263"/>
              <a:gd name="connsiteX53" fmla="*/ 440707 w 625002"/>
              <a:gd name="connsiteY53" fmla="*/ 785257 h 789263"/>
              <a:gd name="connsiteX54" fmla="*/ 416669 w 625002"/>
              <a:gd name="connsiteY54" fmla="*/ 773237 h 789263"/>
              <a:gd name="connsiteX55" fmla="*/ 400643 w 625002"/>
              <a:gd name="connsiteY55" fmla="*/ 757212 h 789263"/>
              <a:gd name="connsiteX56" fmla="*/ 392630 w 625002"/>
              <a:gd name="connsiteY56" fmla="*/ 741186 h 789263"/>
              <a:gd name="connsiteX57" fmla="*/ 45441 w 625002"/>
              <a:gd name="connsiteY57" fmla="*/ 187973 h 789263"/>
              <a:gd name="connsiteX58" fmla="*/ 32051 w 625002"/>
              <a:gd name="connsiteY58" fmla="*/ 196315 h 789263"/>
              <a:gd name="connsiteX59" fmla="*/ 20032 w 625002"/>
              <a:gd name="connsiteY59" fmla="*/ 200321 h 789263"/>
              <a:gd name="connsiteX60" fmla="*/ 16025 w 625002"/>
              <a:gd name="connsiteY60" fmla="*/ 200321 h 789263"/>
              <a:gd name="connsiteX61" fmla="*/ 4006 w 625002"/>
              <a:gd name="connsiteY61" fmla="*/ 196315 h 789263"/>
              <a:gd name="connsiteX62" fmla="*/ 0 w 625002"/>
              <a:gd name="connsiteY62" fmla="*/ 188302 h 789263"/>
              <a:gd name="connsiteX63" fmla="*/ 0 w 625002"/>
              <a:gd name="connsiteY63" fmla="*/ 176283 h 789263"/>
              <a:gd name="connsiteX64" fmla="*/ 0 w 625002"/>
              <a:gd name="connsiteY64" fmla="*/ 172276 h 789263"/>
              <a:gd name="connsiteX65" fmla="*/ 0 w 625002"/>
              <a:gd name="connsiteY65" fmla="*/ 160257 h 789263"/>
              <a:gd name="connsiteX66" fmla="*/ 4006 w 625002"/>
              <a:gd name="connsiteY66" fmla="*/ 156250 h 789263"/>
              <a:gd name="connsiteX67" fmla="*/ 256410 w 625002"/>
              <a:gd name="connsiteY67" fmla="*/ 4006 h 789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625002" h="789263">
                <a:moveTo>
                  <a:pt x="148237" y="160257"/>
                </a:moveTo>
                <a:lnTo>
                  <a:pt x="464743" y="673079"/>
                </a:lnTo>
                <a:lnTo>
                  <a:pt x="476763" y="689105"/>
                </a:lnTo>
                <a:lnTo>
                  <a:pt x="488782" y="693111"/>
                </a:lnTo>
                <a:lnTo>
                  <a:pt x="504808" y="697117"/>
                </a:lnTo>
                <a:lnTo>
                  <a:pt x="520833" y="705130"/>
                </a:lnTo>
                <a:lnTo>
                  <a:pt x="516827" y="705130"/>
                </a:lnTo>
                <a:lnTo>
                  <a:pt x="492788" y="713143"/>
                </a:lnTo>
                <a:lnTo>
                  <a:pt x="464743" y="713143"/>
                </a:lnTo>
                <a:lnTo>
                  <a:pt x="444711" y="705130"/>
                </a:lnTo>
                <a:lnTo>
                  <a:pt x="428686" y="689105"/>
                </a:lnTo>
                <a:lnTo>
                  <a:pt x="112179" y="184296"/>
                </a:lnTo>
                <a:close/>
                <a:moveTo>
                  <a:pt x="238867" y="67478"/>
                </a:moveTo>
                <a:lnTo>
                  <a:pt x="74531" y="169852"/>
                </a:lnTo>
                <a:lnTo>
                  <a:pt x="412662" y="713141"/>
                </a:lnTo>
                <a:lnTo>
                  <a:pt x="424681" y="733173"/>
                </a:lnTo>
                <a:lnTo>
                  <a:pt x="432694" y="741186"/>
                </a:lnTo>
                <a:lnTo>
                  <a:pt x="448720" y="749199"/>
                </a:lnTo>
                <a:lnTo>
                  <a:pt x="464746" y="753205"/>
                </a:lnTo>
                <a:lnTo>
                  <a:pt x="484778" y="753205"/>
                </a:lnTo>
                <a:lnTo>
                  <a:pt x="504810" y="753205"/>
                </a:lnTo>
                <a:lnTo>
                  <a:pt x="520835" y="749199"/>
                </a:lnTo>
                <a:lnTo>
                  <a:pt x="536861" y="737180"/>
                </a:lnTo>
                <a:lnTo>
                  <a:pt x="552887" y="725161"/>
                </a:lnTo>
                <a:lnTo>
                  <a:pt x="568912" y="713141"/>
                </a:lnTo>
                <a:lnTo>
                  <a:pt x="576925" y="697116"/>
                </a:lnTo>
                <a:lnTo>
                  <a:pt x="580932" y="681090"/>
                </a:lnTo>
                <a:lnTo>
                  <a:pt x="584938" y="665064"/>
                </a:lnTo>
                <a:lnTo>
                  <a:pt x="584938" y="649039"/>
                </a:lnTo>
                <a:lnTo>
                  <a:pt x="580932" y="629007"/>
                </a:lnTo>
                <a:lnTo>
                  <a:pt x="576925" y="612981"/>
                </a:lnTo>
                <a:close/>
                <a:moveTo>
                  <a:pt x="260416" y="0"/>
                </a:moveTo>
                <a:lnTo>
                  <a:pt x="272436" y="0"/>
                </a:lnTo>
                <a:lnTo>
                  <a:pt x="276442" y="4006"/>
                </a:lnTo>
                <a:lnTo>
                  <a:pt x="280448" y="8013"/>
                </a:lnTo>
                <a:lnTo>
                  <a:pt x="288461" y="20032"/>
                </a:lnTo>
                <a:lnTo>
                  <a:pt x="288461" y="32051"/>
                </a:lnTo>
                <a:lnTo>
                  <a:pt x="280448" y="36058"/>
                </a:lnTo>
                <a:lnTo>
                  <a:pt x="276442" y="44071"/>
                </a:lnTo>
                <a:lnTo>
                  <a:pt x="260713" y="53869"/>
                </a:lnTo>
                <a:lnTo>
                  <a:pt x="608977" y="604968"/>
                </a:lnTo>
                <a:lnTo>
                  <a:pt x="616989" y="629007"/>
                </a:lnTo>
                <a:lnTo>
                  <a:pt x="625002" y="649039"/>
                </a:lnTo>
                <a:lnTo>
                  <a:pt x="625002" y="673077"/>
                </a:lnTo>
                <a:lnTo>
                  <a:pt x="616989" y="693109"/>
                </a:lnTo>
                <a:lnTo>
                  <a:pt x="608977" y="713141"/>
                </a:lnTo>
                <a:lnTo>
                  <a:pt x="596957" y="737180"/>
                </a:lnTo>
                <a:lnTo>
                  <a:pt x="580932" y="753205"/>
                </a:lnTo>
                <a:lnTo>
                  <a:pt x="560900" y="769231"/>
                </a:lnTo>
                <a:lnTo>
                  <a:pt x="536861" y="781250"/>
                </a:lnTo>
                <a:lnTo>
                  <a:pt x="508816" y="789263"/>
                </a:lnTo>
                <a:lnTo>
                  <a:pt x="488784" y="789263"/>
                </a:lnTo>
                <a:lnTo>
                  <a:pt x="460739" y="789263"/>
                </a:lnTo>
                <a:lnTo>
                  <a:pt x="440707" y="785257"/>
                </a:lnTo>
                <a:lnTo>
                  <a:pt x="416669" y="773237"/>
                </a:lnTo>
                <a:lnTo>
                  <a:pt x="400643" y="757212"/>
                </a:lnTo>
                <a:lnTo>
                  <a:pt x="392630" y="741186"/>
                </a:lnTo>
                <a:lnTo>
                  <a:pt x="45441" y="187973"/>
                </a:lnTo>
                <a:lnTo>
                  <a:pt x="32051" y="196315"/>
                </a:lnTo>
                <a:lnTo>
                  <a:pt x="20032" y="200321"/>
                </a:lnTo>
                <a:lnTo>
                  <a:pt x="16025" y="200321"/>
                </a:lnTo>
                <a:lnTo>
                  <a:pt x="4006" y="196315"/>
                </a:lnTo>
                <a:lnTo>
                  <a:pt x="0" y="188302"/>
                </a:lnTo>
                <a:lnTo>
                  <a:pt x="0" y="176283"/>
                </a:lnTo>
                <a:lnTo>
                  <a:pt x="0" y="172276"/>
                </a:lnTo>
                <a:lnTo>
                  <a:pt x="0" y="160257"/>
                </a:lnTo>
                <a:lnTo>
                  <a:pt x="4006" y="156250"/>
                </a:lnTo>
                <a:lnTo>
                  <a:pt x="256410" y="4006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grpSp>
        <p:nvGrpSpPr>
          <p:cNvPr id="38" name="组合 37"/>
          <p:cNvGrpSpPr/>
          <p:nvPr/>
        </p:nvGrpSpPr>
        <p:grpSpPr>
          <a:xfrm>
            <a:off x="5460943" y="4093077"/>
            <a:ext cx="453258" cy="589818"/>
            <a:chOff x="5460943" y="4093077"/>
            <a:chExt cx="453258" cy="589818"/>
          </a:xfrm>
        </p:grpSpPr>
        <p:sp>
          <p:nvSpPr>
            <p:cNvPr id="39" name="Freeform 129"/>
            <p:cNvSpPr>
              <a:spLocks/>
            </p:cNvSpPr>
            <p:nvPr/>
          </p:nvSpPr>
          <p:spPr bwMode="auto">
            <a:xfrm>
              <a:off x="5460943" y="4093077"/>
              <a:ext cx="453258" cy="454712"/>
            </a:xfrm>
            <a:custGeom>
              <a:avLst/>
              <a:gdLst>
                <a:gd name="T0" fmla="*/ 83 w 312"/>
                <a:gd name="T1" fmla="*/ 16 h 313"/>
                <a:gd name="T2" fmla="*/ 57 w 312"/>
                <a:gd name="T3" fmla="*/ 41 h 313"/>
                <a:gd name="T4" fmla="*/ 37 w 312"/>
                <a:gd name="T5" fmla="*/ 71 h 313"/>
                <a:gd name="T6" fmla="*/ 25 w 312"/>
                <a:gd name="T7" fmla="*/ 103 h 313"/>
                <a:gd name="T8" fmla="*/ 21 w 312"/>
                <a:gd name="T9" fmla="*/ 140 h 313"/>
                <a:gd name="T10" fmla="*/ 21 w 312"/>
                <a:gd name="T11" fmla="*/ 156 h 313"/>
                <a:gd name="T12" fmla="*/ 27 w 312"/>
                <a:gd name="T13" fmla="*/ 186 h 313"/>
                <a:gd name="T14" fmla="*/ 40 w 312"/>
                <a:gd name="T15" fmla="*/ 213 h 313"/>
                <a:gd name="T16" fmla="*/ 56 w 312"/>
                <a:gd name="T17" fmla="*/ 237 h 313"/>
                <a:gd name="T18" fmla="*/ 76 w 312"/>
                <a:gd name="T19" fmla="*/ 259 h 313"/>
                <a:gd name="T20" fmla="*/ 101 w 312"/>
                <a:gd name="T21" fmla="*/ 275 h 313"/>
                <a:gd name="T22" fmla="*/ 128 w 312"/>
                <a:gd name="T23" fmla="*/ 287 h 313"/>
                <a:gd name="T24" fmla="*/ 157 w 312"/>
                <a:gd name="T25" fmla="*/ 293 h 313"/>
                <a:gd name="T26" fmla="*/ 174 w 312"/>
                <a:gd name="T27" fmla="*/ 294 h 313"/>
                <a:gd name="T28" fmla="*/ 210 w 312"/>
                <a:gd name="T29" fmla="*/ 289 h 313"/>
                <a:gd name="T30" fmla="*/ 243 w 312"/>
                <a:gd name="T31" fmla="*/ 276 h 313"/>
                <a:gd name="T32" fmla="*/ 273 w 312"/>
                <a:gd name="T33" fmla="*/ 257 h 313"/>
                <a:gd name="T34" fmla="*/ 296 w 312"/>
                <a:gd name="T35" fmla="*/ 233 h 313"/>
                <a:gd name="T36" fmla="*/ 312 w 312"/>
                <a:gd name="T37" fmla="*/ 245 h 313"/>
                <a:gd name="T38" fmla="*/ 285 w 312"/>
                <a:gd name="T39" fmla="*/ 274 h 313"/>
                <a:gd name="T40" fmla="*/ 252 w 312"/>
                <a:gd name="T41" fmla="*/ 295 h 313"/>
                <a:gd name="T42" fmla="*/ 214 w 312"/>
                <a:gd name="T43" fmla="*/ 309 h 313"/>
                <a:gd name="T44" fmla="*/ 174 w 312"/>
                <a:gd name="T45" fmla="*/ 313 h 313"/>
                <a:gd name="T46" fmla="*/ 156 w 312"/>
                <a:gd name="T47" fmla="*/ 313 h 313"/>
                <a:gd name="T48" fmla="*/ 122 w 312"/>
                <a:gd name="T49" fmla="*/ 306 h 313"/>
                <a:gd name="T50" fmla="*/ 91 w 312"/>
                <a:gd name="T51" fmla="*/ 293 h 313"/>
                <a:gd name="T52" fmla="*/ 64 w 312"/>
                <a:gd name="T53" fmla="*/ 274 h 313"/>
                <a:gd name="T54" fmla="*/ 40 w 312"/>
                <a:gd name="T55" fmla="*/ 251 h 313"/>
                <a:gd name="T56" fmla="*/ 21 w 312"/>
                <a:gd name="T57" fmla="*/ 222 h 313"/>
                <a:gd name="T58" fmla="*/ 8 w 312"/>
                <a:gd name="T59" fmla="*/ 191 h 313"/>
                <a:gd name="T60" fmla="*/ 2 w 312"/>
                <a:gd name="T61" fmla="*/ 159 h 313"/>
                <a:gd name="T62" fmla="*/ 0 w 312"/>
                <a:gd name="T63" fmla="*/ 140 h 313"/>
                <a:gd name="T64" fmla="*/ 6 w 312"/>
                <a:gd name="T65" fmla="*/ 99 h 313"/>
                <a:gd name="T66" fmla="*/ 19 w 312"/>
                <a:gd name="T67" fmla="*/ 61 h 313"/>
                <a:gd name="T68" fmla="*/ 42 w 312"/>
                <a:gd name="T69" fmla="*/ 27 h 313"/>
                <a:gd name="T70" fmla="*/ 71 w 312"/>
                <a:gd name="T71" fmla="*/ 0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12" h="313">
                  <a:moveTo>
                    <a:pt x="83" y="16"/>
                  </a:moveTo>
                  <a:lnTo>
                    <a:pt x="83" y="16"/>
                  </a:lnTo>
                  <a:lnTo>
                    <a:pt x="69" y="29"/>
                  </a:lnTo>
                  <a:lnTo>
                    <a:pt x="57" y="41"/>
                  </a:lnTo>
                  <a:lnTo>
                    <a:pt x="46" y="54"/>
                  </a:lnTo>
                  <a:lnTo>
                    <a:pt x="37" y="71"/>
                  </a:lnTo>
                  <a:lnTo>
                    <a:pt x="30" y="87"/>
                  </a:lnTo>
                  <a:lnTo>
                    <a:pt x="25" y="103"/>
                  </a:lnTo>
                  <a:lnTo>
                    <a:pt x="22" y="122"/>
                  </a:lnTo>
                  <a:lnTo>
                    <a:pt x="21" y="140"/>
                  </a:lnTo>
                  <a:lnTo>
                    <a:pt x="21" y="140"/>
                  </a:lnTo>
                  <a:lnTo>
                    <a:pt x="21" y="156"/>
                  </a:lnTo>
                  <a:lnTo>
                    <a:pt x="23" y="171"/>
                  </a:lnTo>
                  <a:lnTo>
                    <a:pt x="27" y="186"/>
                  </a:lnTo>
                  <a:lnTo>
                    <a:pt x="33" y="199"/>
                  </a:lnTo>
                  <a:lnTo>
                    <a:pt x="40" y="213"/>
                  </a:lnTo>
                  <a:lnTo>
                    <a:pt x="46" y="226"/>
                  </a:lnTo>
                  <a:lnTo>
                    <a:pt x="56" y="237"/>
                  </a:lnTo>
                  <a:lnTo>
                    <a:pt x="65" y="248"/>
                  </a:lnTo>
                  <a:lnTo>
                    <a:pt x="76" y="259"/>
                  </a:lnTo>
                  <a:lnTo>
                    <a:pt x="88" y="267"/>
                  </a:lnTo>
                  <a:lnTo>
                    <a:pt x="101" y="275"/>
                  </a:lnTo>
                  <a:lnTo>
                    <a:pt x="114" y="282"/>
                  </a:lnTo>
                  <a:lnTo>
                    <a:pt x="128" y="287"/>
                  </a:lnTo>
                  <a:lnTo>
                    <a:pt x="143" y="290"/>
                  </a:lnTo>
                  <a:lnTo>
                    <a:pt x="157" y="293"/>
                  </a:lnTo>
                  <a:lnTo>
                    <a:pt x="174" y="294"/>
                  </a:lnTo>
                  <a:lnTo>
                    <a:pt x="174" y="294"/>
                  </a:lnTo>
                  <a:lnTo>
                    <a:pt x="193" y="293"/>
                  </a:lnTo>
                  <a:lnTo>
                    <a:pt x="210" y="289"/>
                  </a:lnTo>
                  <a:lnTo>
                    <a:pt x="227" y="285"/>
                  </a:lnTo>
                  <a:lnTo>
                    <a:pt x="243" y="276"/>
                  </a:lnTo>
                  <a:lnTo>
                    <a:pt x="258" y="268"/>
                  </a:lnTo>
                  <a:lnTo>
                    <a:pt x="273" y="257"/>
                  </a:lnTo>
                  <a:lnTo>
                    <a:pt x="285" y="247"/>
                  </a:lnTo>
                  <a:lnTo>
                    <a:pt x="296" y="233"/>
                  </a:lnTo>
                  <a:lnTo>
                    <a:pt x="312" y="245"/>
                  </a:lnTo>
                  <a:lnTo>
                    <a:pt x="312" y="245"/>
                  </a:lnTo>
                  <a:lnTo>
                    <a:pt x="298" y="260"/>
                  </a:lnTo>
                  <a:lnTo>
                    <a:pt x="285" y="274"/>
                  </a:lnTo>
                  <a:lnTo>
                    <a:pt x="268" y="285"/>
                  </a:lnTo>
                  <a:lnTo>
                    <a:pt x="252" y="295"/>
                  </a:lnTo>
                  <a:lnTo>
                    <a:pt x="233" y="303"/>
                  </a:lnTo>
                  <a:lnTo>
                    <a:pt x="214" y="309"/>
                  </a:lnTo>
                  <a:lnTo>
                    <a:pt x="194" y="312"/>
                  </a:lnTo>
                  <a:lnTo>
                    <a:pt x="174" y="313"/>
                  </a:lnTo>
                  <a:lnTo>
                    <a:pt x="174" y="313"/>
                  </a:lnTo>
                  <a:lnTo>
                    <a:pt x="156" y="313"/>
                  </a:lnTo>
                  <a:lnTo>
                    <a:pt x="138" y="310"/>
                  </a:lnTo>
                  <a:lnTo>
                    <a:pt x="122" y="306"/>
                  </a:lnTo>
                  <a:lnTo>
                    <a:pt x="106" y="299"/>
                  </a:lnTo>
                  <a:lnTo>
                    <a:pt x="91" y="293"/>
                  </a:lnTo>
                  <a:lnTo>
                    <a:pt x="76" y="285"/>
                  </a:lnTo>
                  <a:lnTo>
                    <a:pt x="64" y="274"/>
                  </a:lnTo>
                  <a:lnTo>
                    <a:pt x="52" y="263"/>
                  </a:lnTo>
                  <a:lnTo>
                    <a:pt x="40" y="251"/>
                  </a:lnTo>
                  <a:lnTo>
                    <a:pt x="30" y="237"/>
                  </a:lnTo>
                  <a:lnTo>
                    <a:pt x="21" y="222"/>
                  </a:lnTo>
                  <a:lnTo>
                    <a:pt x="14" y="207"/>
                  </a:lnTo>
                  <a:lnTo>
                    <a:pt x="8" y="191"/>
                  </a:lnTo>
                  <a:lnTo>
                    <a:pt x="4" y="175"/>
                  </a:lnTo>
                  <a:lnTo>
                    <a:pt x="2" y="159"/>
                  </a:lnTo>
                  <a:lnTo>
                    <a:pt x="0" y="140"/>
                  </a:lnTo>
                  <a:lnTo>
                    <a:pt x="0" y="140"/>
                  </a:lnTo>
                  <a:lnTo>
                    <a:pt x="2" y="119"/>
                  </a:lnTo>
                  <a:lnTo>
                    <a:pt x="6" y="99"/>
                  </a:lnTo>
                  <a:lnTo>
                    <a:pt x="11" y="79"/>
                  </a:lnTo>
                  <a:lnTo>
                    <a:pt x="19" y="61"/>
                  </a:lnTo>
                  <a:lnTo>
                    <a:pt x="30" y="44"/>
                  </a:lnTo>
                  <a:lnTo>
                    <a:pt x="42" y="27"/>
                  </a:lnTo>
                  <a:lnTo>
                    <a:pt x="56" y="14"/>
                  </a:lnTo>
                  <a:lnTo>
                    <a:pt x="71" y="0"/>
                  </a:lnTo>
                  <a:lnTo>
                    <a:pt x="83" y="16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0" name="Freeform 131"/>
            <p:cNvSpPr>
              <a:spLocks/>
            </p:cNvSpPr>
            <p:nvPr/>
          </p:nvSpPr>
          <p:spPr bwMode="auto">
            <a:xfrm>
              <a:off x="5504526" y="4109058"/>
              <a:ext cx="398054" cy="387885"/>
            </a:xfrm>
            <a:custGeom>
              <a:avLst/>
              <a:gdLst>
                <a:gd name="T0" fmla="*/ 199 w 274"/>
                <a:gd name="T1" fmla="*/ 18 h 267"/>
                <a:gd name="T2" fmla="*/ 203 w 274"/>
                <a:gd name="T3" fmla="*/ 37 h 267"/>
                <a:gd name="T4" fmla="*/ 214 w 274"/>
                <a:gd name="T5" fmla="*/ 35 h 267"/>
                <a:gd name="T6" fmla="*/ 221 w 274"/>
                <a:gd name="T7" fmla="*/ 43 h 267"/>
                <a:gd name="T8" fmla="*/ 238 w 274"/>
                <a:gd name="T9" fmla="*/ 56 h 267"/>
                <a:gd name="T10" fmla="*/ 257 w 274"/>
                <a:gd name="T11" fmla="*/ 80 h 267"/>
                <a:gd name="T12" fmla="*/ 251 w 274"/>
                <a:gd name="T13" fmla="*/ 91 h 267"/>
                <a:gd name="T14" fmla="*/ 256 w 274"/>
                <a:gd name="T15" fmla="*/ 93 h 267"/>
                <a:gd name="T16" fmla="*/ 262 w 274"/>
                <a:gd name="T17" fmla="*/ 85 h 267"/>
                <a:gd name="T18" fmla="*/ 264 w 274"/>
                <a:gd name="T19" fmla="*/ 93 h 267"/>
                <a:gd name="T20" fmla="*/ 259 w 274"/>
                <a:gd name="T21" fmla="*/ 110 h 267"/>
                <a:gd name="T22" fmla="*/ 247 w 274"/>
                <a:gd name="T23" fmla="*/ 112 h 267"/>
                <a:gd name="T24" fmla="*/ 232 w 274"/>
                <a:gd name="T25" fmla="*/ 127 h 267"/>
                <a:gd name="T26" fmla="*/ 220 w 274"/>
                <a:gd name="T27" fmla="*/ 141 h 267"/>
                <a:gd name="T28" fmla="*/ 202 w 274"/>
                <a:gd name="T29" fmla="*/ 154 h 267"/>
                <a:gd name="T30" fmla="*/ 209 w 274"/>
                <a:gd name="T31" fmla="*/ 183 h 267"/>
                <a:gd name="T32" fmla="*/ 218 w 274"/>
                <a:gd name="T33" fmla="*/ 214 h 267"/>
                <a:gd name="T34" fmla="*/ 210 w 274"/>
                <a:gd name="T35" fmla="*/ 237 h 267"/>
                <a:gd name="T36" fmla="*/ 226 w 274"/>
                <a:gd name="T37" fmla="*/ 228 h 267"/>
                <a:gd name="T38" fmla="*/ 247 w 274"/>
                <a:gd name="T39" fmla="*/ 192 h 267"/>
                <a:gd name="T40" fmla="*/ 264 w 274"/>
                <a:gd name="T41" fmla="*/ 141 h 267"/>
                <a:gd name="T42" fmla="*/ 274 w 274"/>
                <a:gd name="T43" fmla="*/ 115 h 267"/>
                <a:gd name="T44" fmla="*/ 155 w 274"/>
                <a:gd name="T45" fmla="*/ 267 h 267"/>
                <a:gd name="T46" fmla="*/ 178 w 274"/>
                <a:gd name="T47" fmla="*/ 246 h 267"/>
                <a:gd name="T48" fmla="*/ 153 w 274"/>
                <a:gd name="T49" fmla="*/ 245 h 267"/>
                <a:gd name="T50" fmla="*/ 145 w 274"/>
                <a:gd name="T51" fmla="*/ 252 h 267"/>
                <a:gd name="T52" fmla="*/ 125 w 274"/>
                <a:gd name="T53" fmla="*/ 248 h 267"/>
                <a:gd name="T54" fmla="*/ 99 w 274"/>
                <a:gd name="T55" fmla="*/ 249 h 267"/>
                <a:gd name="T56" fmla="*/ 121 w 274"/>
                <a:gd name="T57" fmla="*/ 267 h 267"/>
                <a:gd name="T58" fmla="*/ 0 w 274"/>
                <a:gd name="T59" fmla="*/ 129 h 267"/>
                <a:gd name="T60" fmla="*/ 62 w 274"/>
                <a:gd name="T61" fmla="*/ 26 h 267"/>
                <a:gd name="T62" fmla="*/ 19 w 274"/>
                <a:gd name="T63" fmla="*/ 87 h 267"/>
                <a:gd name="T64" fmla="*/ 31 w 274"/>
                <a:gd name="T65" fmla="*/ 84 h 267"/>
                <a:gd name="T66" fmla="*/ 50 w 274"/>
                <a:gd name="T67" fmla="*/ 91 h 267"/>
                <a:gd name="T68" fmla="*/ 60 w 274"/>
                <a:gd name="T69" fmla="*/ 88 h 267"/>
                <a:gd name="T70" fmla="*/ 46 w 274"/>
                <a:gd name="T71" fmla="*/ 106 h 267"/>
                <a:gd name="T72" fmla="*/ 35 w 274"/>
                <a:gd name="T73" fmla="*/ 122 h 267"/>
                <a:gd name="T74" fmla="*/ 45 w 274"/>
                <a:gd name="T75" fmla="*/ 157 h 267"/>
                <a:gd name="T76" fmla="*/ 54 w 274"/>
                <a:gd name="T77" fmla="*/ 180 h 267"/>
                <a:gd name="T78" fmla="*/ 87 w 274"/>
                <a:gd name="T79" fmla="*/ 210 h 267"/>
                <a:gd name="T80" fmla="*/ 95 w 274"/>
                <a:gd name="T81" fmla="*/ 188 h 267"/>
                <a:gd name="T82" fmla="*/ 98 w 274"/>
                <a:gd name="T83" fmla="*/ 169 h 267"/>
                <a:gd name="T84" fmla="*/ 104 w 274"/>
                <a:gd name="T85" fmla="*/ 137 h 267"/>
                <a:gd name="T86" fmla="*/ 117 w 274"/>
                <a:gd name="T87" fmla="*/ 122 h 267"/>
                <a:gd name="T88" fmla="*/ 152 w 274"/>
                <a:gd name="T89" fmla="*/ 125 h 267"/>
                <a:gd name="T90" fmla="*/ 165 w 274"/>
                <a:gd name="T91" fmla="*/ 106 h 267"/>
                <a:gd name="T92" fmla="*/ 161 w 274"/>
                <a:gd name="T93" fmla="*/ 81 h 267"/>
                <a:gd name="T94" fmla="*/ 134 w 274"/>
                <a:gd name="T95" fmla="*/ 58 h 267"/>
                <a:gd name="T96" fmla="*/ 111 w 274"/>
                <a:gd name="T97" fmla="*/ 57 h 267"/>
                <a:gd name="T98" fmla="*/ 92 w 274"/>
                <a:gd name="T99" fmla="*/ 68 h 267"/>
                <a:gd name="T100" fmla="*/ 69 w 274"/>
                <a:gd name="T101" fmla="*/ 64 h 267"/>
                <a:gd name="T102" fmla="*/ 73 w 274"/>
                <a:gd name="T103" fmla="*/ 56 h 267"/>
                <a:gd name="T104" fmla="*/ 80 w 274"/>
                <a:gd name="T105" fmla="*/ 45 h 267"/>
                <a:gd name="T106" fmla="*/ 81 w 274"/>
                <a:gd name="T107" fmla="*/ 38 h 267"/>
                <a:gd name="T108" fmla="*/ 96 w 274"/>
                <a:gd name="T109" fmla="*/ 49 h 267"/>
                <a:gd name="T110" fmla="*/ 119 w 274"/>
                <a:gd name="T111" fmla="*/ 47 h 267"/>
                <a:gd name="T112" fmla="*/ 137 w 274"/>
                <a:gd name="T113" fmla="*/ 45 h 267"/>
                <a:gd name="T114" fmla="*/ 141 w 274"/>
                <a:gd name="T115" fmla="*/ 28 h 267"/>
                <a:gd name="T116" fmla="*/ 161 w 274"/>
                <a:gd name="T117" fmla="*/ 22 h 267"/>
                <a:gd name="T118" fmla="*/ 132 w 274"/>
                <a:gd name="T119" fmla="*/ 8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74" h="267">
                  <a:moveTo>
                    <a:pt x="161" y="1"/>
                  </a:moveTo>
                  <a:lnTo>
                    <a:pt x="161" y="1"/>
                  </a:lnTo>
                  <a:lnTo>
                    <a:pt x="169" y="3"/>
                  </a:lnTo>
                  <a:lnTo>
                    <a:pt x="178" y="5"/>
                  </a:lnTo>
                  <a:lnTo>
                    <a:pt x="188" y="8"/>
                  </a:lnTo>
                  <a:lnTo>
                    <a:pt x="201" y="14"/>
                  </a:lnTo>
                  <a:lnTo>
                    <a:pt x="214" y="22"/>
                  </a:lnTo>
                  <a:lnTo>
                    <a:pt x="226" y="31"/>
                  </a:lnTo>
                  <a:lnTo>
                    <a:pt x="238" y="43"/>
                  </a:lnTo>
                  <a:lnTo>
                    <a:pt x="238" y="43"/>
                  </a:lnTo>
                  <a:lnTo>
                    <a:pt x="234" y="39"/>
                  </a:lnTo>
                  <a:lnTo>
                    <a:pt x="225" y="31"/>
                  </a:lnTo>
                  <a:lnTo>
                    <a:pt x="213" y="22"/>
                  </a:lnTo>
                  <a:lnTo>
                    <a:pt x="206" y="19"/>
                  </a:lnTo>
                  <a:lnTo>
                    <a:pt x="199" y="18"/>
                  </a:lnTo>
                  <a:lnTo>
                    <a:pt x="197" y="19"/>
                  </a:lnTo>
                  <a:lnTo>
                    <a:pt x="197" y="19"/>
                  </a:lnTo>
                  <a:lnTo>
                    <a:pt x="198" y="22"/>
                  </a:lnTo>
                  <a:lnTo>
                    <a:pt x="198" y="22"/>
                  </a:lnTo>
                  <a:lnTo>
                    <a:pt x="199" y="24"/>
                  </a:lnTo>
                  <a:lnTo>
                    <a:pt x="199" y="24"/>
                  </a:lnTo>
                  <a:lnTo>
                    <a:pt x="199" y="27"/>
                  </a:lnTo>
                  <a:lnTo>
                    <a:pt x="201" y="30"/>
                  </a:lnTo>
                  <a:lnTo>
                    <a:pt x="201" y="30"/>
                  </a:lnTo>
                  <a:lnTo>
                    <a:pt x="202" y="30"/>
                  </a:lnTo>
                  <a:lnTo>
                    <a:pt x="202" y="30"/>
                  </a:lnTo>
                  <a:lnTo>
                    <a:pt x="203" y="33"/>
                  </a:lnTo>
                  <a:lnTo>
                    <a:pt x="203" y="33"/>
                  </a:lnTo>
                  <a:lnTo>
                    <a:pt x="203" y="34"/>
                  </a:lnTo>
                  <a:lnTo>
                    <a:pt x="203" y="37"/>
                  </a:lnTo>
                  <a:lnTo>
                    <a:pt x="203" y="39"/>
                  </a:lnTo>
                  <a:lnTo>
                    <a:pt x="206" y="39"/>
                  </a:lnTo>
                  <a:lnTo>
                    <a:pt x="206" y="39"/>
                  </a:lnTo>
                  <a:lnTo>
                    <a:pt x="209" y="39"/>
                  </a:lnTo>
                  <a:lnTo>
                    <a:pt x="209" y="39"/>
                  </a:lnTo>
                  <a:lnTo>
                    <a:pt x="210" y="38"/>
                  </a:lnTo>
                  <a:lnTo>
                    <a:pt x="210" y="38"/>
                  </a:lnTo>
                  <a:lnTo>
                    <a:pt x="207" y="35"/>
                  </a:lnTo>
                  <a:lnTo>
                    <a:pt x="207" y="35"/>
                  </a:lnTo>
                  <a:lnTo>
                    <a:pt x="207" y="35"/>
                  </a:lnTo>
                  <a:lnTo>
                    <a:pt x="207" y="35"/>
                  </a:lnTo>
                  <a:lnTo>
                    <a:pt x="209" y="34"/>
                  </a:lnTo>
                  <a:lnTo>
                    <a:pt x="210" y="33"/>
                  </a:lnTo>
                  <a:lnTo>
                    <a:pt x="210" y="33"/>
                  </a:lnTo>
                  <a:lnTo>
                    <a:pt x="214" y="35"/>
                  </a:lnTo>
                  <a:lnTo>
                    <a:pt x="215" y="37"/>
                  </a:lnTo>
                  <a:lnTo>
                    <a:pt x="215" y="37"/>
                  </a:lnTo>
                  <a:lnTo>
                    <a:pt x="217" y="39"/>
                  </a:lnTo>
                  <a:lnTo>
                    <a:pt x="217" y="39"/>
                  </a:lnTo>
                  <a:lnTo>
                    <a:pt x="215" y="41"/>
                  </a:lnTo>
                  <a:lnTo>
                    <a:pt x="215" y="41"/>
                  </a:lnTo>
                  <a:lnTo>
                    <a:pt x="214" y="42"/>
                  </a:lnTo>
                  <a:lnTo>
                    <a:pt x="214" y="42"/>
                  </a:lnTo>
                  <a:lnTo>
                    <a:pt x="215" y="45"/>
                  </a:lnTo>
                  <a:lnTo>
                    <a:pt x="215" y="45"/>
                  </a:lnTo>
                  <a:lnTo>
                    <a:pt x="215" y="45"/>
                  </a:lnTo>
                  <a:lnTo>
                    <a:pt x="217" y="45"/>
                  </a:lnTo>
                  <a:lnTo>
                    <a:pt x="217" y="45"/>
                  </a:lnTo>
                  <a:lnTo>
                    <a:pt x="221" y="43"/>
                  </a:lnTo>
                  <a:lnTo>
                    <a:pt x="221" y="43"/>
                  </a:lnTo>
                  <a:lnTo>
                    <a:pt x="224" y="43"/>
                  </a:lnTo>
                  <a:lnTo>
                    <a:pt x="224" y="43"/>
                  </a:lnTo>
                  <a:lnTo>
                    <a:pt x="225" y="45"/>
                  </a:lnTo>
                  <a:lnTo>
                    <a:pt x="225" y="45"/>
                  </a:lnTo>
                  <a:lnTo>
                    <a:pt x="229" y="47"/>
                  </a:lnTo>
                  <a:lnTo>
                    <a:pt x="229" y="47"/>
                  </a:lnTo>
                  <a:lnTo>
                    <a:pt x="230" y="47"/>
                  </a:lnTo>
                  <a:lnTo>
                    <a:pt x="230" y="47"/>
                  </a:lnTo>
                  <a:lnTo>
                    <a:pt x="232" y="51"/>
                  </a:lnTo>
                  <a:lnTo>
                    <a:pt x="232" y="51"/>
                  </a:lnTo>
                  <a:lnTo>
                    <a:pt x="234" y="53"/>
                  </a:lnTo>
                  <a:lnTo>
                    <a:pt x="234" y="53"/>
                  </a:lnTo>
                  <a:lnTo>
                    <a:pt x="237" y="54"/>
                  </a:lnTo>
                  <a:lnTo>
                    <a:pt x="238" y="56"/>
                  </a:lnTo>
                  <a:lnTo>
                    <a:pt x="238" y="56"/>
                  </a:lnTo>
                  <a:lnTo>
                    <a:pt x="240" y="58"/>
                  </a:lnTo>
                  <a:lnTo>
                    <a:pt x="240" y="58"/>
                  </a:lnTo>
                  <a:lnTo>
                    <a:pt x="245" y="62"/>
                  </a:lnTo>
                  <a:lnTo>
                    <a:pt x="245" y="62"/>
                  </a:lnTo>
                  <a:lnTo>
                    <a:pt x="248" y="65"/>
                  </a:lnTo>
                  <a:lnTo>
                    <a:pt x="248" y="65"/>
                  </a:lnTo>
                  <a:lnTo>
                    <a:pt x="248" y="69"/>
                  </a:lnTo>
                  <a:lnTo>
                    <a:pt x="248" y="69"/>
                  </a:lnTo>
                  <a:lnTo>
                    <a:pt x="249" y="73"/>
                  </a:lnTo>
                  <a:lnTo>
                    <a:pt x="249" y="73"/>
                  </a:lnTo>
                  <a:lnTo>
                    <a:pt x="251" y="76"/>
                  </a:lnTo>
                  <a:lnTo>
                    <a:pt x="251" y="76"/>
                  </a:lnTo>
                  <a:lnTo>
                    <a:pt x="253" y="77"/>
                  </a:lnTo>
                  <a:lnTo>
                    <a:pt x="253" y="77"/>
                  </a:lnTo>
                  <a:lnTo>
                    <a:pt x="257" y="80"/>
                  </a:lnTo>
                  <a:lnTo>
                    <a:pt x="257" y="80"/>
                  </a:lnTo>
                  <a:lnTo>
                    <a:pt x="259" y="81"/>
                  </a:lnTo>
                  <a:lnTo>
                    <a:pt x="259" y="83"/>
                  </a:lnTo>
                  <a:lnTo>
                    <a:pt x="259" y="83"/>
                  </a:lnTo>
                  <a:lnTo>
                    <a:pt x="257" y="84"/>
                  </a:lnTo>
                  <a:lnTo>
                    <a:pt x="257" y="84"/>
                  </a:lnTo>
                  <a:lnTo>
                    <a:pt x="255" y="84"/>
                  </a:lnTo>
                  <a:lnTo>
                    <a:pt x="255" y="84"/>
                  </a:lnTo>
                  <a:lnTo>
                    <a:pt x="255" y="87"/>
                  </a:lnTo>
                  <a:lnTo>
                    <a:pt x="255" y="87"/>
                  </a:lnTo>
                  <a:lnTo>
                    <a:pt x="255" y="88"/>
                  </a:lnTo>
                  <a:lnTo>
                    <a:pt x="255" y="89"/>
                  </a:lnTo>
                  <a:lnTo>
                    <a:pt x="255" y="89"/>
                  </a:lnTo>
                  <a:lnTo>
                    <a:pt x="252" y="91"/>
                  </a:lnTo>
                  <a:lnTo>
                    <a:pt x="251" y="91"/>
                  </a:lnTo>
                  <a:lnTo>
                    <a:pt x="248" y="92"/>
                  </a:lnTo>
                  <a:lnTo>
                    <a:pt x="247" y="93"/>
                  </a:lnTo>
                  <a:lnTo>
                    <a:pt x="247" y="93"/>
                  </a:lnTo>
                  <a:lnTo>
                    <a:pt x="247" y="95"/>
                  </a:lnTo>
                  <a:lnTo>
                    <a:pt x="247" y="95"/>
                  </a:lnTo>
                  <a:lnTo>
                    <a:pt x="249" y="96"/>
                  </a:lnTo>
                  <a:lnTo>
                    <a:pt x="249" y="96"/>
                  </a:lnTo>
                  <a:lnTo>
                    <a:pt x="249" y="95"/>
                  </a:lnTo>
                  <a:lnTo>
                    <a:pt x="249" y="95"/>
                  </a:lnTo>
                  <a:lnTo>
                    <a:pt x="249" y="93"/>
                  </a:lnTo>
                  <a:lnTo>
                    <a:pt x="251" y="93"/>
                  </a:lnTo>
                  <a:lnTo>
                    <a:pt x="251" y="93"/>
                  </a:lnTo>
                  <a:lnTo>
                    <a:pt x="253" y="93"/>
                  </a:lnTo>
                  <a:lnTo>
                    <a:pt x="253" y="93"/>
                  </a:lnTo>
                  <a:lnTo>
                    <a:pt x="256" y="93"/>
                  </a:lnTo>
                  <a:lnTo>
                    <a:pt x="256" y="93"/>
                  </a:lnTo>
                  <a:lnTo>
                    <a:pt x="256" y="92"/>
                  </a:lnTo>
                  <a:lnTo>
                    <a:pt x="256" y="92"/>
                  </a:lnTo>
                  <a:lnTo>
                    <a:pt x="256" y="92"/>
                  </a:lnTo>
                  <a:lnTo>
                    <a:pt x="256" y="89"/>
                  </a:lnTo>
                  <a:lnTo>
                    <a:pt x="256" y="89"/>
                  </a:lnTo>
                  <a:lnTo>
                    <a:pt x="257" y="87"/>
                  </a:lnTo>
                  <a:lnTo>
                    <a:pt x="257" y="87"/>
                  </a:lnTo>
                  <a:lnTo>
                    <a:pt x="257" y="88"/>
                  </a:lnTo>
                  <a:lnTo>
                    <a:pt x="259" y="87"/>
                  </a:lnTo>
                  <a:lnTo>
                    <a:pt x="259" y="87"/>
                  </a:lnTo>
                  <a:lnTo>
                    <a:pt x="260" y="85"/>
                  </a:lnTo>
                  <a:lnTo>
                    <a:pt x="260" y="85"/>
                  </a:lnTo>
                  <a:lnTo>
                    <a:pt x="262" y="85"/>
                  </a:lnTo>
                  <a:lnTo>
                    <a:pt x="262" y="85"/>
                  </a:lnTo>
                  <a:lnTo>
                    <a:pt x="262" y="85"/>
                  </a:lnTo>
                  <a:lnTo>
                    <a:pt x="262" y="83"/>
                  </a:lnTo>
                  <a:lnTo>
                    <a:pt x="262" y="83"/>
                  </a:lnTo>
                  <a:lnTo>
                    <a:pt x="260" y="80"/>
                  </a:lnTo>
                  <a:lnTo>
                    <a:pt x="260" y="80"/>
                  </a:lnTo>
                  <a:lnTo>
                    <a:pt x="260" y="75"/>
                  </a:lnTo>
                  <a:lnTo>
                    <a:pt x="260" y="75"/>
                  </a:lnTo>
                  <a:lnTo>
                    <a:pt x="263" y="80"/>
                  </a:lnTo>
                  <a:lnTo>
                    <a:pt x="266" y="89"/>
                  </a:lnTo>
                  <a:lnTo>
                    <a:pt x="266" y="89"/>
                  </a:lnTo>
                  <a:lnTo>
                    <a:pt x="264" y="89"/>
                  </a:lnTo>
                  <a:lnTo>
                    <a:pt x="264" y="91"/>
                  </a:lnTo>
                  <a:lnTo>
                    <a:pt x="264" y="91"/>
                  </a:lnTo>
                  <a:lnTo>
                    <a:pt x="264" y="93"/>
                  </a:lnTo>
                  <a:lnTo>
                    <a:pt x="264" y="93"/>
                  </a:lnTo>
                  <a:lnTo>
                    <a:pt x="264" y="98"/>
                  </a:lnTo>
                  <a:lnTo>
                    <a:pt x="264" y="98"/>
                  </a:lnTo>
                  <a:lnTo>
                    <a:pt x="264" y="103"/>
                  </a:lnTo>
                  <a:lnTo>
                    <a:pt x="264" y="103"/>
                  </a:lnTo>
                  <a:lnTo>
                    <a:pt x="264" y="107"/>
                  </a:lnTo>
                  <a:lnTo>
                    <a:pt x="264" y="107"/>
                  </a:lnTo>
                  <a:lnTo>
                    <a:pt x="264" y="112"/>
                  </a:lnTo>
                  <a:lnTo>
                    <a:pt x="264" y="112"/>
                  </a:lnTo>
                  <a:lnTo>
                    <a:pt x="263" y="114"/>
                  </a:lnTo>
                  <a:lnTo>
                    <a:pt x="263" y="114"/>
                  </a:lnTo>
                  <a:lnTo>
                    <a:pt x="263" y="115"/>
                  </a:lnTo>
                  <a:lnTo>
                    <a:pt x="262" y="114"/>
                  </a:lnTo>
                  <a:lnTo>
                    <a:pt x="262" y="114"/>
                  </a:lnTo>
                  <a:lnTo>
                    <a:pt x="260" y="110"/>
                  </a:lnTo>
                  <a:lnTo>
                    <a:pt x="259" y="110"/>
                  </a:lnTo>
                  <a:lnTo>
                    <a:pt x="259" y="110"/>
                  </a:lnTo>
                  <a:lnTo>
                    <a:pt x="259" y="108"/>
                  </a:lnTo>
                  <a:lnTo>
                    <a:pt x="256" y="108"/>
                  </a:lnTo>
                  <a:lnTo>
                    <a:pt x="256" y="108"/>
                  </a:lnTo>
                  <a:lnTo>
                    <a:pt x="255" y="108"/>
                  </a:lnTo>
                  <a:lnTo>
                    <a:pt x="253" y="108"/>
                  </a:lnTo>
                  <a:lnTo>
                    <a:pt x="253" y="108"/>
                  </a:lnTo>
                  <a:lnTo>
                    <a:pt x="253" y="111"/>
                  </a:lnTo>
                  <a:lnTo>
                    <a:pt x="253" y="112"/>
                  </a:lnTo>
                  <a:lnTo>
                    <a:pt x="253" y="112"/>
                  </a:lnTo>
                  <a:lnTo>
                    <a:pt x="248" y="111"/>
                  </a:lnTo>
                  <a:lnTo>
                    <a:pt x="248" y="111"/>
                  </a:lnTo>
                  <a:lnTo>
                    <a:pt x="247" y="111"/>
                  </a:lnTo>
                  <a:lnTo>
                    <a:pt x="247" y="112"/>
                  </a:lnTo>
                  <a:lnTo>
                    <a:pt x="247" y="112"/>
                  </a:lnTo>
                  <a:lnTo>
                    <a:pt x="245" y="115"/>
                  </a:lnTo>
                  <a:lnTo>
                    <a:pt x="244" y="116"/>
                  </a:lnTo>
                  <a:lnTo>
                    <a:pt x="244" y="116"/>
                  </a:lnTo>
                  <a:lnTo>
                    <a:pt x="244" y="118"/>
                  </a:lnTo>
                  <a:lnTo>
                    <a:pt x="243" y="121"/>
                  </a:lnTo>
                  <a:lnTo>
                    <a:pt x="243" y="121"/>
                  </a:lnTo>
                  <a:lnTo>
                    <a:pt x="241" y="122"/>
                  </a:lnTo>
                  <a:lnTo>
                    <a:pt x="238" y="122"/>
                  </a:lnTo>
                  <a:lnTo>
                    <a:pt x="238" y="122"/>
                  </a:lnTo>
                  <a:lnTo>
                    <a:pt x="234" y="123"/>
                  </a:lnTo>
                  <a:lnTo>
                    <a:pt x="234" y="123"/>
                  </a:lnTo>
                  <a:lnTo>
                    <a:pt x="234" y="125"/>
                  </a:lnTo>
                  <a:lnTo>
                    <a:pt x="233" y="126"/>
                  </a:lnTo>
                  <a:lnTo>
                    <a:pt x="233" y="126"/>
                  </a:lnTo>
                  <a:lnTo>
                    <a:pt x="232" y="127"/>
                  </a:lnTo>
                  <a:lnTo>
                    <a:pt x="230" y="129"/>
                  </a:lnTo>
                  <a:lnTo>
                    <a:pt x="230" y="129"/>
                  </a:lnTo>
                  <a:lnTo>
                    <a:pt x="230" y="133"/>
                  </a:lnTo>
                  <a:lnTo>
                    <a:pt x="230" y="133"/>
                  </a:lnTo>
                  <a:lnTo>
                    <a:pt x="230" y="134"/>
                  </a:lnTo>
                  <a:lnTo>
                    <a:pt x="230" y="135"/>
                  </a:lnTo>
                  <a:lnTo>
                    <a:pt x="230" y="135"/>
                  </a:lnTo>
                  <a:lnTo>
                    <a:pt x="226" y="137"/>
                  </a:lnTo>
                  <a:lnTo>
                    <a:pt x="226" y="137"/>
                  </a:lnTo>
                  <a:lnTo>
                    <a:pt x="226" y="137"/>
                  </a:lnTo>
                  <a:lnTo>
                    <a:pt x="226" y="138"/>
                  </a:lnTo>
                  <a:lnTo>
                    <a:pt x="225" y="139"/>
                  </a:lnTo>
                  <a:lnTo>
                    <a:pt x="225" y="139"/>
                  </a:lnTo>
                  <a:lnTo>
                    <a:pt x="220" y="141"/>
                  </a:lnTo>
                  <a:lnTo>
                    <a:pt x="220" y="141"/>
                  </a:lnTo>
                  <a:lnTo>
                    <a:pt x="220" y="142"/>
                  </a:lnTo>
                  <a:lnTo>
                    <a:pt x="220" y="144"/>
                  </a:lnTo>
                  <a:lnTo>
                    <a:pt x="218" y="144"/>
                  </a:lnTo>
                  <a:lnTo>
                    <a:pt x="218" y="144"/>
                  </a:lnTo>
                  <a:lnTo>
                    <a:pt x="215" y="144"/>
                  </a:lnTo>
                  <a:lnTo>
                    <a:pt x="213" y="144"/>
                  </a:lnTo>
                  <a:lnTo>
                    <a:pt x="213" y="144"/>
                  </a:lnTo>
                  <a:lnTo>
                    <a:pt x="211" y="145"/>
                  </a:lnTo>
                  <a:lnTo>
                    <a:pt x="209" y="148"/>
                  </a:lnTo>
                  <a:lnTo>
                    <a:pt x="209" y="148"/>
                  </a:lnTo>
                  <a:lnTo>
                    <a:pt x="203" y="152"/>
                  </a:lnTo>
                  <a:lnTo>
                    <a:pt x="203" y="152"/>
                  </a:lnTo>
                  <a:lnTo>
                    <a:pt x="202" y="152"/>
                  </a:lnTo>
                  <a:lnTo>
                    <a:pt x="202" y="154"/>
                  </a:lnTo>
                  <a:lnTo>
                    <a:pt x="202" y="154"/>
                  </a:lnTo>
                  <a:lnTo>
                    <a:pt x="202" y="157"/>
                  </a:lnTo>
                  <a:lnTo>
                    <a:pt x="203" y="158"/>
                  </a:lnTo>
                  <a:lnTo>
                    <a:pt x="203" y="158"/>
                  </a:lnTo>
                  <a:lnTo>
                    <a:pt x="207" y="164"/>
                  </a:lnTo>
                  <a:lnTo>
                    <a:pt x="207" y="164"/>
                  </a:lnTo>
                  <a:lnTo>
                    <a:pt x="209" y="167"/>
                  </a:lnTo>
                  <a:lnTo>
                    <a:pt x="207" y="169"/>
                  </a:lnTo>
                  <a:lnTo>
                    <a:pt x="207" y="169"/>
                  </a:lnTo>
                  <a:lnTo>
                    <a:pt x="206" y="173"/>
                  </a:lnTo>
                  <a:lnTo>
                    <a:pt x="206" y="173"/>
                  </a:lnTo>
                  <a:lnTo>
                    <a:pt x="206" y="176"/>
                  </a:lnTo>
                  <a:lnTo>
                    <a:pt x="206" y="179"/>
                  </a:lnTo>
                  <a:lnTo>
                    <a:pt x="206" y="179"/>
                  </a:lnTo>
                  <a:lnTo>
                    <a:pt x="209" y="183"/>
                  </a:lnTo>
                  <a:lnTo>
                    <a:pt x="209" y="183"/>
                  </a:lnTo>
                  <a:lnTo>
                    <a:pt x="207" y="184"/>
                  </a:lnTo>
                  <a:lnTo>
                    <a:pt x="207" y="186"/>
                  </a:lnTo>
                  <a:lnTo>
                    <a:pt x="207" y="187"/>
                  </a:lnTo>
                  <a:lnTo>
                    <a:pt x="207" y="187"/>
                  </a:lnTo>
                  <a:lnTo>
                    <a:pt x="213" y="191"/>
                  </a:lnTo>
                  <a:lnTo>
                    <a:pt x="213" y="191"/>
                  </a:lnTo>
                  <a:lnTo>
                    <a:pt x="217" y="194"/>
                  </a:lnTo>
                  <a:lnTo>
                    <a:pt x="217" y="194"/>
                  </a:lnTo>
                  <a:lnTo>
                    <a:pt x="217" y="199"/>
                  </a:lnTo>
                  <a:lnTo>
                    <a:pt x="217" y="199"/>
                  </a:lnTo>
                  <a:lnTo>
                    <a:pt x="220" y="204"/>
                  </a:lnTo>
                  <a:lnTo>
                    <a:pt x="221" y="209"/>
                  </a:lnTo>
                  <a:lnTo>
                    <a:pt x="220" y="211"/>
                  </a:lnTo>
                  <a:lnTo>
                    <a:pt x="220" y="211"/>
                  </a:lnTo>
                  <a:lnTo>
                    <a:pt x="218" y="214"/>
                  </a:lnTo>
                  <a:lnTo>
                    <a:pt x="218" y="215"/>
                  </a:lnTo>
                  <a:lnTo>
                    <a:pt x="218" y="215"/>
                  </a:lnTo>
                  <a:lnTo>
                    <a:pt x="220" y="218"/>
                  </a:lnTo>
                  <a:lnTo>
                    <a:pt x="220" y="218"/>
                  </a:lnTo>
                  <a:lnTo>
                    <a:pt x="222" y="219"/>
                  </a:lnTo>
                  <a:lnTo>
                    <a:pt x="222" y="219"/>
                  </a:lnTo>
                  <a:lnTo>
                    <a:pt x="222" y="221"/>
                  </a:lnTo>
                  <a:lnTo>
                    <a:pt x="222" y="221"/>
                  </a:lnTo>
                  <a:lnTo>
                    <a:pt x="218" y="226"/>
                  </a:lnTo>
                  <a:lnTo>
                    <a:pt x="218" y="226"/>
                  </a:lnTo>
                  <a:lnTo>
                    <a:pt x="217" y="230"/>
                  </a:lnTo>
                  <a:lnTo>
                    <a:pt x="217" y="230"/>
                  </a:lnTo>
                  <a:lnTo>
                    <a:pt x="213" y="236"/>
                  </a:lnTo>
                  <a:lnTo>
                    <a:pt x="213" y="236"/>
                  </a:lnTo>
                  <a:lnTo>
                    <a:pt x="210" y="237"/>
                  </a:lnTo>
                  <a:lnTo>
                    <a:pt x="210" y="238"/>
                  </a:lnTo>
                  <a:lnTo>
                    <a:pt x="210" y="238"/>
                  </a:lnTo>
                  <a:lnTo>
                    <a:pt x="209" y="241"/>
                  </a:lnTo>
                  <a:lnTo>
                    <a:pt x="209" y="242"/>
                  </a:lnTo>
                  <a:lnTo>
                    <a:pt x="210" y="241"/>
                  </a:lnTo>
                  <a:lnTo>
                    <a:pt x="210" y="241"/>
                  </a:lnTo>
                  <a:lnTo>
                    <a:pt x="215" y="237"/>
                  </a:lnTo>
                  <a:lnTo>
                    <a:pt x="215" y="237"/>
                  </a:lnTo>
                  <a:lnTo>
                    <a:pt x="221" y="234"/>
                  </a:lnTo>
                  <a:lnTo>
                    <a:pt x="224" y="232"/>
                  </a:lnTo>
                  <a:lnTo>
                    <a:pt x="224" y="232"/>
                  </a:lnTo>
                  <a:lnTo>
                    <a:pt x="225" y="232"/>
                  </a:lnTo>
                  <a:lnTo>
                    <a:pt x="225" y="233"/>
                  </a:lnTo>
                  <a:lnTo>
                    <a:pt x="226" y="228"/>
                  </a:lnTo>
                  <a:lnTo>
                    <a:pt x="226" y="228"/>
                  </a:lnTo>
                  <a:lnTo>
                    <a:pt x="230" y="219"/>
                  </a:lnTo>
                  <a:lnTo>
                    <a:pt x="233" y="217"/>
                  </a:lnTo>
                  <a:lnTo>
                    <a:pt x="233" y="217"/>
                  </a:lnTo>
                  <a:lnTo>
                    <a:pt x="236" y="211"/>
                  </a:lnTo>
                  <a:lnTo>
                    <a:pt x="236" y="211"/>
                  </a:lnTo>
                  <a:lnTo>
                    <a:pt x="238" y="206"/>
                  </a:lnTo>
                  <a:lnTo>
                    <a:pt x="238" y="206"/>
                  </a:lnTo>
                  <a:lnTo>
                    <a:pt x="240" y="204"/>
                  </a:lnTo>
                  <a:lnTo>
                    <a:pt x="241" y="204"/>
                  </a:lnTo>
                  <a:lnTo>
                    <a:pt x="243" y="204"/>
                  </a:lnTo>
                  <a:lnTo>
                    <a:pt x="243" y="200"/>
                  </a:lnTo>
                  <a:lnTo>
                    <a:pt x="243" y="200"/>
                  </a:lnTo>
                  <a:lnTo>
                    <a:pt x="244" y="196"/>
                  </a:lnTo>
                  <a:lnTo>
                    <a:pt x="247" y="192"/>
                  </a:lnTo>
                  <a:lnTo>
                    <a:pt x="247" y="192"/>
                  </a:lnTo>
                  <a:lnTo>
                    <a:pt x="247" y="188"/>
                  </a:lnTo>
                  <a:lnTo>
                    <a:pt x="247" y="186"/>
                  </a:lnTo>
                  <a:lnTo>
                    <a:pt x="247" y="184"/>
                  </a:lnTo>
                  <a:lnTo>
                    <a:pt x="248" y="181"/>
                  </a:lnTo>
                  <a:lnTo>
                    <a:pt x="248" y="181"/>
                  </a:lnTo>
                  <a:lnTo>
                    <a:pt x="252" y="179"/>
                  </a:lnTo>
                  <a:lnTo>
                    <a:pt x="253" y="177"/>
                  </a:lnTo>
                  <a:lnTo>
                    <a:pt x="253" y="177"/>
                  </a:lnTo>
                  <a:lnTo>
                    <a:pt x="256" y="172"/>
                  </a:lnTo>
                  <a:lnTo>
                    <a:pt x="256" y="172"/>
                  </a:lnTo>
                  <a:lnTo>
                    <a:pt x="262" y="164"/>
                  </a:lnTo>
                  <a:lnTo>
                    <a:pt x="263" y="160"/>
                  </a:lnTo>
                  <a:lnTo>
                    <a:pt x="264" y="153"/>
                  </a:lnTo>
                  <a:lnTo>
                    <a:pt x="264" y="153"/>
                  </a:lnTo>
                  <a:lnTo>
                    <a:pt x="264" y="141"/>
                  </a:lnTo>
                  <a:lnTo>
                    <a:pt x="264" y="141"/>
                  </a:lnTo>
                  <a:lnTo>
                    <a:pt x="266" y="138"/>
                  </a:lnTo>
                  <a:lnTo>
                    <a:pt x="267" y="135"/>
                  </a:lnTo>
                  <a:lnTo>
                    <a:pt x="267" y="131"/>
                  </a:lnTo>
                  <a:lnTo>
                    <a:pt x="267" y="131"/>
                  </a:lnTo>
                  <a:lnTo>
                    <a:pt x="266" y="127"/>
                  </a:lnTo>
                  <a:lnTo>
                    <a:pt x="266" y="126"/>
                  </a:lnTo>
                  <a:lnTo>
                    <a:pt x="266" y="126"/>
                  </a:lnTo>
                  <a:lnTo>
                    <a:pt x="267" y="123"/>
                  </a:lnTo>
                  <a:lnTo>
                    <a:pt x="268" y="122"/>
                  </a:lnTo>
                  <a:lnTo>
                    <a:pt x="268" y="122"/>
                  </a:lnTo>
                  <a:lnTo>
                    <a:pt x="271" y="118"/>
                  </a:lnTo>
                  <a:lnTo>
                    <a:pt x="271" y="118"/>
                  </a:lnTo>
                  <a:lnTo>
                    <a:pt x="272" y="114"/>
                  </a:lnTo>
                  <a:lnTo>
                    <a:pt x="274" y="115"/>
                  </a:lnTo>
                  <a:lnTo>
                    <a:pt x="274" y="115"/>
                  </a:lnTo>
                  <a:lnTo>
                    <a:pt x="274" y="121"/>
                  </a:lnTo>
                  <a:lnTo>
                    <a:pt x="274" y="135"/>
                  </a:lnTo>
                  <a:lnTo>
                    <a:pt x="270" y="157"/>
                  </a:lnTo>
                  <a:lnTo>
                    <a:pt x="267" y="171"/>
                  </a:lnTo>
                  <a:lnTo>
                    <a:pt x="263" y="183"/>
                  </a:lnTo>
                  <a:lnTo>
                    <a:pt x="257" y="196"/>
                  </a:lnTo>
                  <a:lnTo>
                    <a:pt x="249" y="210"/>
                  </a:lnTo>
                  <a:lnTo>
                    <a:pt x="240" y="223"/>
                  </a:lnTo>
                  <a:lnTo>
                    <a:pt x="229" y="234"/>
                  </a:lnTo>
                  <a:lnTo>
                    <a:pt x="214" y="245"/>
                  </a:lnTo>
                  <a:lnTo>
                    <a:pt x="198" y="255"/>
                  </a:lnTo>
                  <a:lnTo>
                    <a:pt x="178" y="261"/>
                  </a:lnTo>
                  <a:lnTo>
                    <a:pt x="155" y="267"/>
                  </a:lnTo>
                  <a:lnTo>
                    <a:pt x="155" y="267"/>
                  </a:lnTo>
                  <a:lnTo>
                    <a:pt x="169" y="263"/>
                  </a:lnTo>
                  <a:lnTo>
                    <a:pt x="182" y="259"/>
                  </a:lnTo>
                  <a:lnTo>
                    <a:pt x="186" y="256"/>
                  </a:lnTo>
                  <a:lnTo>
                    <a:pt x="187" y="255"/>
                  </a:lnTo>
                  <a:lnTo>
                    <a:pt x="187" y="255"/>
                  </a:lnTo>
                  <a:lnTo>
                    <a:pt x="187" y="252"/>
                  </a:lnTo>
                  <a:lnTo>
                    <a:pt x="187" y="249"/>
                  </a:lnTo>
                  <a:lnTo>
                    <a:pt x="187" y="249"/>
                  </a:lnTo>
                  <a:lnTo>
                    <a:pt x="187" y="249"/>
                  </a:lnTo>
                  <a:lnTo>
                    <a:pt x="184" y="249"/>
                  </a:lnTo>
                  <a:lnTo>
                    <a:pt x="182" y="248"/>
                  </a:lnTo>
                  <a:lnTo>
                    <a:pt x="182" y="248"/>
                  </a:lnTo>
                  <a:lnTo>
                    <a:pt x="178" y="245"/>
                  </a:lnTo>
                  <a:lnTo>
                    <a:pt x="178" y="246"/>
                  </a:lnTo>
                  <a:lnTo>
                    <a:pt x="178" y="246"/>
                  </a:lnTo>
                  <a:lnTo>
                    <a:pt x="173" y="246"/>
                  </a:lnTo>
                  <a:lnTo>
                    <a:pt x="173" y="246"/>
                  </a:lnTo>
                  <a:lnTo>
                    <a:pt x="168" y="246"/>
                  </a:lnTo>
                  <a:lnTo>
                    <a:pt x="165" y="245"/>
                  </a:lnTo>
                  <a:lnTo>
                    <a:pt x="165" y="245"/>
                  </a:lnTo>
                  <a:lnTo>
                    <a:pt x="161" y="242"/>
                  </a:lnTo>
                  <a:lnTo>
                    <a:pt x="160" y="241"/>
                  </a:lnTo>
                  <a:lnTo>
                    <a:pt x="159" y="242"/>
                  </a:lnTo>
                  <a:lnTo>
                    <a:pt x="159" y="242"/>
                  </a:lnTo>
                  <a:lnTo>
                    <a:pt x="159" y="244"/>
                  </a:lnTo>
                  <a:lnTo>
                    <a:pt x="159" y="244"/>
                  </a:lnTo>
                  <a:lnTo>
                    <a:pt x="157" y="245"/>
                  </a:lnTo>
                  <a:lnTo>
                    <a:pt x="157" y="245"/>
                  </a:lnTo>
                  <a:lnTo>
                    <a:pt x="156" y="245"/>
                  </a:lnTo>
                  <a:lnTo>
                    <a:pt x="153" y="245"/>
                  </a:lnTo>
                  <a:lnTo>
                    <a:pt x="149" y="245"/>
                  </a:lnTo>
                  <a:lnTo>
                    <a:pt x="149" y="245"/>
                  </a:lnTo>
                  <a:lnTo>
                    <a:pt x="145" y="245"/>
                  </a:lnTo>
                  <a:lnTo>
                    <a:pt x="140" y="244"/>
                  </a:lnTo>
                  <a:lnTo>
                    <a:pt x="140" y="244"/>
                  </a:lnTo>
                  <a:lnTo>
                    <a:pt x="138" y="242"/>
                  </a:lnTo>
                  <a:lnTo>
                    <a:pt x="137" y="242"/>
                  </a:lnTo>
                  <a:lnTo>
                    <a:pt x="137" y="242"/>
                  </a:lnTo>
                  <a:lnTo>
                    <a:pt x="136" y="244"/>
                  </a:lnTo>
                  <a:lnTo>
                    <a:pt x="134" y="245"/>
                  </a:lnTo>
                  <a:lnTo>
                    <a:pt x="140" y="248"/>
                  </a:lnTo>
                  <a:lnTo>
                    <a:pt x="144" y="251"/>
                  </a:lnTo>
                  <a:lnTo>
                    <a:pt x="144" y="251"/>
                  </a:lnTo>
                  <a:lnTo>
                    <a:pt x="145" y="252"/>
                  </a:lnTo>
                  <a:lnTo>
                    <a:pt x="145" y="252"/>
                  </a:lnTo>
                  <a:lnTo>
                    <a:pt x="145" y="253"/>
                  </a:lnTo>
                  <a:lnTo>
                    <a:pt x="145" y="253"/>
                  </a:lnTo>
                  <a:lnTo>
                    <a:pt x="142" y="253"/>
                  </a:lnTo>
                  <a:lnTo>
                    <a:pt x="140" y="253"/>
                  </a:lnTo>
                  <a:lnTo>
                    <a:pt x="140" y="253"/>
                  </a:lnTo>
                  <a:lnTo>
                    <a:pt x="134" y="256"/>
                  </a:lnTo>
                  <a:lnTo>
                    <a:pt x="133" y="256"/>
                  </a:lnTo>
                  <a:lnTo>
                    <a:pt x="130" y="256"/>
                  </a:lnTo>
                  <a:lnTo>
                    <a:pt x="130" y="256"/>
                  </a:lnTo>
                  <a:lnTo>
                    <a:pt x="127" y="251"/>
                  </a:lnTo>
                  <a:lnTo>
                    <a:pt x="127" y="251"/>
                  </a:lnTo>
                  <a:lnTo>
                    <a:pt x="127" y="249"/>
                  </a:lnTo>
                  <a:lnTo>
                    <a:pt x="126" y="248"/>
                  </a:lnTo>
                  <a:lnTo>
                    <a:pt x="125" y="248"/>
                  </a:lnTo>
                  <a:lnTo>
                    <a:pt x="125" y="248"/>
                  </a:lnTo>
                  <a:lnTo>
                    <a:pt x="121" y="248"/>
                  </a:lnTo>
                  <a:lnTo>
                    <a:pt x="123" y="252"/>
                  </a:lnTo>
                  <a:lnTo>
                    <a:pt x="123" y="252"/>
                  </a:lnTo>
                  <a:lnTo>
                    <a:pt x="118" y="252"/>
                  </a:lnTo>
                  <a:lnTo>
                    <a:pt x="118" y="252"/>
                  </a:lnTo>
                  <a:lnTo>
                    <a:pt x="115" y="253"/>
                  </a:lnTo>
                  <a:lnTo>
                    <a:pt x="115" y="253"/>
                  </a:lnTo>
                  <a:lnTo>
                    <a:pt x="114" y="252"/>
                  </a:lnTo>
                  <a:lnTo>
                    <a:pt x="114" y="252"/>
                  </a:lnTo>
                  <a:lnTo>
                    <a:pt x="111" y="251"/>
                  </a:lnTo>
                  <a:lnTo>
                    <a:pt x="108" y="251"/>
                  </a:lnTo>
                  <a:lnTo>
                    <a:pt x="108" y="251"/>
                  </a:lnTo>
                  <a:lnTo>
                    <a:pt x="102" y="249"/>
                  </a:lnTo>
                  <a:lnTo>
                    <a:pt x="102" y="249"/>
                  </a:lnTo>
                  <a:lnTo>
                    <a:pt x="99" y="249"/>
                  </a:lnTo>
                  <a:lnTo>
                    <a:pt x="99" y="249"/>
                  </a:lnTo>
                  <a:lnTo>
                    <a:pt x="95" y="252"/>
                  </a:lnTo>
                  <a:lnTo>
                    <a:pt x="92" y="252"/>
                  </a:lnTo>
                  <a:lnTo>
                    <a:pt x="92" y="252"/>
                  </a:lnTo>
                  <a:lnTo>
                    <a:pt x="88" y="252"/>
                  </a:lnTo>
                  <a:lnTo>
                    <a:pt x="85" y="252"/>
                  </a:lnTo>
                  <a:lnTo>
                    <a:pt x="85" y="252"/>
                  </a:lnTo>
                  <a:lnTo>
                    <a:pt x="88" y="255"/>
                  </a:lnTo>
                  <a:lnTo>
                    <a:pt x="98" y="259"/>
                  </a:lnTo>
                  <a:lnTo>
                    <a:pt x="104" y="261"/>
                  </a:lnTo>
                  <a:lnTo>
                    <a:pt x="113" y="264"/>
                  </a:lnTo>
                  <a:lnTo>
                    <a:pt x="122" y="265"/>
                  </a:lnTo>
                  <a:lnTo>
                    <a:pt x="133" y="267"/>
                  </a:lnTo>
                  <a:lnTo>
                    <a:pt x="133" y="267"/>
                  </a:lnTo>
                  <a:lnTo>
                    <a:pt x="121" y="267"/>
                  </a:lnTo>
                  <a:lnTo>
                    <a:pt x="108" y="264"/>
                  </a:lnTo>
                  <a:lnTo>
                    <a:pt x="92" y="260"/>
                  </a:lnTo>
                  <a:lnTo>
                    <a:pt x="73" y="252"/>
                  </a:lnTo>
                  <a:lnTo>
                    <a:pt x="64" y="246"/>
                  </a:lnTo>
                  <a:lnTo>
                    <a:pt x="54" y="240"/>
                  </a:lnTo>
                  <a:lnTo>
                    <a:pt x="45" y="232"/>
                  </a:lnTo>
                  <a:lnTo>
                    <a:pt x="35" y="222"/>
                  </a:lnTo>
                  <a:lnTo>
                    <a:pt x="27" y="211"/>
                  </a:lnTo>
                  <a:lnTo>
                    <a:pt x="19" y="199"/>
                  </a:lnTo>
                  <a:lnTo>
                    <a:pt x="19" y="199"/>
                  </a:lnTo>
                  <a:lnTo>
                    <a:pt x="12" y="186"/>
                  </a:lnTo>
                  <a:lnTo>
                    <a:pt x="7" y="172"/>
                  </a:lnTo>
                  <a:lnTo>
                    <a:pt x="3" y="157"/>
                  </a:lnTo>
                  <a:lnTo>
                    <a:pt x="2" y="142"/>
                  </a:lnTo>
                  <a:lnTo>
                    <a:pt x="0" y="129"/>
                  </a:lnTo>
                  <a:lnTo>
                    <a:pt x="2" y="114"/>
                  </a:lnTo>
                  <a:lnTo>
                    <a:pt x="4" y="100"/>
                  </a:lnTo>
                  <a:lnTo>
                    <a:pt x="10" y="87"/>
                  </a:lnTo>
                  <a:lnTo>
                    <a:pt x="15" y="73"/>
                  </a:lnTo>
                  <a:lnTo>
                    <a:pt x="23" y="61"/>
                  </a:lnTo>
                  <a:lnTo>
                    <a:pt x="31" y="49"/>
                  </a:lnTo>
                  <a:lnTo>
                    <a:pt x="42" y="38"/>
                  </a:lnTo>
                  <a:lnTo>
                    <a:pt x="54" y="28"/>
                  </a:lnTo>
                  <a:lnTo>
                    <a:pt x="68" y="19"/>
                  </a:lnTo>
                  <a:lnTo>
                    <a:pt x="84" y="11"/>
                  </a:lnTo>
                  <a:lnTo>
                    <a:pt x="100" y="4"/>
                  </a:lnTo>
                  <a:lnTo>
                    <a:pt x="100" y="4"/>
                  </a:lnTo>
                  <a:lnTo>
                    <a:pt x="90" y="10"/>
                  </a:lnTo>
                  <a:lnTo>
                    <a:pt x="77" y="16"/>
                  </a:lnTo>
                  <a:lnTo>
                    <a:pt x="62" y="26"/>
                  </a:lnTo>
                  <a:lnTo>
                    <a:pt x="48" y="38"/>
                  </a:lnTo>
                  <a:lnTo>
                    <a:pt x="41" y="46"/>
                  </a:lnTo>
                  <a:lnTo>
                    <a:pt x="33" y="54"/>
                  </a:lnTo>
                  <a:lnTo>
                    <a:pt x="27" y="64"/>
                  </a:lnTo>
                  <a:lnTo>
                    <a:pt x="20" y="75"/>
                  </a:lnTo>
                  <a:lnTo>
                    <a:pt x="15" y="85"/>
                  </a:lnTo>
                  <a:lnTo>
                    <a:pt x="11" y="98"/>
                  </a:lnTo>
                  <a:lnTo>
                    <a:pt x="12" y="99"/>
                  </a:lnTo>
                  <a:lnTo>
                    <a:pt x="12" y="99"/>
                  </a:lnTo>
                  <a:lnTo>
                    <a:pt x="14" y="98"/>
                  </a:lnTo>
                  <a:lnTo>
                    <a:pt x="15" y="95"/>
                  </a:lnTo>
                  <a:lnTo>
                    <a:pt x="15" y="95"/>
                  </a:lnTo>
                  <a:lnTo>
                    <a:pt x="18" y="89"/>
                  </a:lnTo>
                  <a:lnTo>
                    <a:pt x="18" y="89"/>
                  </a:lnTo>
                  <a:lnTo>
                    <a:pt x="19" y="87"/>
                  </a:lnTo>
                  <a:lnTo>
                    <a:pt x="19" y="87"/>
                  </a:lnTo>
                  <a:lnTo>
                    <a:pt x="23" y="84"/>
                  </a:lnTo>
                  <a:lnTo>
                    <a:pt x="23" y="84"/>
                  </a:lnTo>
                  <a:lnTo>
                    <a:pt x="26" y="77"/>
                  </a:lnTo>
                  <a:lnTo>
                    <a:pt x="26" y="77"/>
                  </a:lnTo>
                  <a:lnTo>
                    <a:pt x="29" y="76"/>
                  </a:lnTo>
                  <a:lnTo>
                    <a:pt x="31" y="76"/>
                  </a:lnTo>
                  <a:lnTo>
                    <a:pt x="31" y="76"/>
                  </a:lnTo>
                  <a:lnTo>
                    <a:pt x="33" y="75"/>
                  </a:lnTo>
                  <a:lnTo>
                    <a:pt x="33" y="75"/>
                  </a:lnTo>
                  <a:lnTo>
                    <a:pt x="33" y="75"/>
                  </a:lnTo>
                  <a:lnTo>
                    <a:pt x="31" y="77"/>
                  </a:lnTo>
                  <a:lnTo>
                    <a:pt x="31" y="80"/>
                  </a:lnTo>
                  <a:lnTo>
                    <a:pt x="31" y="84"/>
                  </a:lnTo>
                  <a:lnTo>
                    <a:pt x="31" y="84"/>
                  </a:lnTo>
                  <a:lnTo>
                    <a:pt x="29" y="91"/>
                  </a:lnTo>
                  <a:lnTo>
                    <a:pt x="29" y="91"/>
                  </a:lnTo>
                  <a:lnTo>
                    <a:pt x="30" y="95"/>
                  </a:lnTo>
                  <a:lnTo>
                    <a:pt x="30" y="95"/>
                  </a:lnTo>
                  <a:lnTo>
                    <a:pt x="31" y="98"/>
                  </a:lnTo>
                  <a:lnTo>
                    <a:pt x="33" y="99"/>
                  </a:lnTo>
                  <a:lnTo>
                    <a:pt x="33" y="99"/>
                  </a:lnTo>
                  <a:lnTo>
                    <a:pt x="41" y="102"/>
                  </a:lnTo>
                  <a:lnTo>
                    <a:pt x="41" y="102"/>
                  </a:lnTo>
                  <a:lnTo>
                    <a:pt x="45" y="96"/>
                  </a:lnTo>
                  <a:lnTo>
                    <a:pt x="45" y="96"/>
                  </a:lnTo>
                  <a:lnTo>
                    <a:pt x="48" y="95"/>
                  </a:lnTo>
                  <a:lnTo>
                    <a:pt x="50" y="93"/>
                  </a:lnTo>
                  <a:lnTo>
                    <a:pt x="50" y="93"/>
                  </a:lnTo>
                  <a:lnTo>
                    <a:pt x="50" y="91"/>
                  </a:lnTo>
                  <a:lnTo>
                    <a:pt x="50" y="89"/>
                  </a:lnTo>
                  <a:lnTo>
                    <a:pt x="52" y="88"/>
                  </a:lnTo>
                  <a:lnTo>
                    <a:pt x="52" y="88"/>
                  </a:lnTo>
                  <a:lnTo>
                    <a:pt x="53" y="85"/>
                  </a:lnTo>
                  <a:lnTo>
                    <a:pt x="54" y="84"/>
                  </a:lnTo>
                  <a:lnTo>
                    <a:pt x="54" y="84"/>
                  </a:lnTo>
                  <a:lnTo>
                    <a:pt x="56" y="81"/>
                  </a:lnTo>
                  <a:lnTo>
                    <a:pt x="56" y="81"/>
                  </a:lnTo>
                  <a:lnTo>
                    <a:pt x="58" y="81"/>
                  </a:lnTo>
                  <a:lnTo>
                    <a:pt x="60" y="81"/>
                  </a:lnTo>
                  <a:lnTo>
                    <a:pt x="60" y="83"/>
                  </a:lnTo>
                  <a:lnTo>
                    <a:pt x="60" y="83"/>
                  </a:lnTo>
                  <a:lnTo>
                    <a:pt x="60" y="85"/>
                  </a:lnTo>
                  <a:lnTo>
                    <a:pt x="60" y="87"/>
                  </a:lnTo>
                  <a:lnTo>
                    <a:pt x="60" y="88"/>
                  </a:lnTo>
                  <a:lnTo>
                    <a:pt x="58" y="89"/>
                  </a:lnTo>
                  <a:lnTo>
                    <a:pt x="58" y="89"/>
                  </a:lnTo>
                  <a:lnTo>
                    <a:pt x="57" y="89"/>
                  </a:lnTo>
                  <a:lnTo>
                    <a:pt x="56" y="91"/>
                  </a:lnTo>
                  <a:lnTo>
                    <a:pt x="56" y="91"/>
                  </a:lnTo>
                  <a:lnTo>
                    <a:pt x="53" y="96"/>
                  </a:lnTo>
                  <a:lnTo>
                    <a:pt x="53" y="96"/>
                  </a:lnTo>
                  <a:lnTo>
                    <a:pt x="52" y="99"/>
                  </a:lnTo>
                  <a:lnTo>
                    <a:pt x="50" y="102"/>
                  </a:lnTo>
                  <a:lnTo>
                    <a:pt x="50" y="102"/>
                  </a:lnTo>
                  <a:lnTo>
                    <a:pt x="48" y="102"/>
                  </a:lnTo>
                  <a:lnTo>
                    <a:pt x="46" y="103"/>
                  </a:lnTo>
                  <a:lnTo>
                    <a:pt x="46" y="103"/>
                  </a:lnTo>
                  <a:lnTo>
                    <a:pt x="46" y="103"/>
                  </a:lnTo>
                  <a:lnTo>
                    <a:pt x="46" y="106"/>
                  </a:lnTo>
                  <a:lnTo>
                    <a:pt x="46" y="107"/>
                  </a:lnTo>
                  <a:lnTo>
                    <a:pt x="46" y="107"/>
                  </a:lnTo>
                  <a:lnTo>
                    <a:pt x="46" y="107"/>
                  </a:lnTo>
                  <a:lnTo>
                    <a:pt x="43" y="108"/>
                  </a:lnTo>
                  <a:lnTo>
                    <a:pt x="42" y="108"/>
                  </a:lnTo>
                  <a:lnTo>
                    <a:pt x="42" y="108"/>
                  </a:lnTo>
                  <a:lnTo>
                    <a:pt x="39" y="108"/>
                  </a:lnTo>
                  <a:lnTo>
                    <a:pt x="39" y="108"/>
                  </a:lnTo>
                  <a:lnTo>
                    <a:pt x="34" y="107"/>
                  </a:lnTo>
                  <a:lnTo>
                    <a:pt x="34" y="107"/>
                  </a:lnTo>
                  <a:lnTo>
                    <a:pt x="33" y="108"/>
                  </a:lnTo>
                  <a:lnTo>
                    <a:pt x="31" y="111"/>
                  </a:lnTo>
                  <a:lnTo>
                    <a:pt x="31" y="111"/>
                  </a:lnTo>
                  <a:lnTo>
                    <a:pt x="33" y="116"/>
                  </a:lnTo>
                  <a:lnTo>
                    <a:pt x="35" y="122"/>
                  </a:lnTo>
                  <a:lnTo>
                    <a:pt x="35" y="122"/>
                  </a:lnTo>
                  <a:lnTo>
                    <a:pt x="35" y="127"/>
                  </a:lnTo>
                  <a:lnTo>
                    <a:pt x="35" y="130"/>
                  </a:lnTo>
                  <a:lnTo>
                    <a:pt x="37" y="131"/>
                  </a:lnTo>
                  <a:lnTo>
                    <a:pt x="37" y="131"/>
                  </a:lnTo>
                  <a:lnTo>
                    <a:pt x="39" y="134"/>
                  </a:lnTo>
                  <a:lnTo>
                    <a:pt x="41" y="137"/>
                  </a:lnTo>
                  <a:lnTo>
                    <a:pt x="41" y="137"/>
                  </a:lnTo>
                  <a:lnTo>
                    <a:pt x="42" y="139"/>
                  </a:lnTo>
                  <a:lnTo>
                    <a:pt x="42" y="144"/>
                  </a:lnTo>
                  <a:lnTo>
                    <a:pt x="45" y="146"/>
                  </a:lnTo>
                  <a:lnTo>
                    <a:pt x="45" y="146"/>
                  </a:lnTo>
                  <a:lnTo>
                    <a:pt x="45" y="153"/>
                  </a:lnTo>
                  <a:lnTo>
                    <a:pt x="45" y="153"/>
                  </a:lnTo>
                  <a:lnTo>
                    <a:pt x="45" y="157"/>
                  </a:lnTo>
                  <a:lnTo>
                    <a:pt x="45" y="161"/>
                  </a:lnTo>
                  <a:lnTo>
                    <a:pt x="45" y="161"/>
                  </a:lnTo>
                  <a:lnTo>
                    <a:pt x="48" y="165"/>
                  </a:lnTo>
                  <a:lnTo>
                    <a:pt x="49" y="167"/>
                  </a:lnTo>
                  <a:lnTo>
                    <a:pt x="49" y="167"/>
                  </a:lnTo>
                  <a:lnTo>
                    <a:pt x="46" y="169"/>
                  </a:lnTo>
                  <a:lnTo>
                    <a:pt x="46" y="171"/>
                  </a:lnTo>
                  <a:lnTo>
                    <a:pt x="46" y="172"/>
                  </a:lnTo>
                  <a:lnTo>
                    <a:pt x="46" y="172"/>
                  </a:lnTo>
                  <a:lnTo>
                    <a:pt x="50" y="175"/>
                  </a:lnTo>
                  <a:lnTo>
                    <a:pt x="52" y="177"/>
                  </a:lnTo>
                  <a:lnTo>
                    <a:pt x="52" y="177"/>
                  </a:lnTo>
                  <a:lnTo>
                    <a:pt x="53" y="179"/>
                  </a:lnTo>
                  <a:lnTo>
                    <a:pt x="54" y="180"/>
                  </a:lnTo>
                  <a:lnTo>
                    <a:pt x="54" y="180"/>
                  </a:lnTo>
                  <a:lnTo>
                    <a:pt x="57" y="180"/>
                  </a:lnTo>
                  <a:lnTo>
                    <a:pt x="58" y="181"/>
                  </a:lnTo>
                  <a:lnTo>
                    <a:pt x="58" y="181"/>
                  </a:lnTo>
                  <a:lnTo>
                    <a:pt x="58" y="187"/>
                  </a:lnTo>
                  <a:lnTo>
                    <a:pt x="64" y="194"/>
                  </a:lnTo>
                  <a:lnTo>
                    <a:pt x="69" y="199"/>
                  </a:lnTo>
                  <a:lnTo>
                    <a:pt x="69" y="199"/>
                  </a:lnTo>
                  <a:lnTo>
                    <a:pt x="69" y="200"/>
                  </a:lnTo>
                  <a:lnTo>
                    <a:pt x="69" y="202"/>
                  </a:lnTo>
                  <a:lnTo>
                    <a:pt x="71" y="202"/>
                  </a:lnTo>
                  <a:lnTo>
                    <a:pt x="71" y="202"/>
                  </a:lnTo>
                  <a:lnTo>
                    <a:pt x="80" y="206"/>
                  </a:lnTo>
                  <a:lnTo>
                    <a:pt x="80" y="206"/>
                  </a:lnTo>
                  <a:lnTo>
                    <a:pt x="83" y="209"/>
                  </a:lnTo>
                  <a:lnTo>
                    <a:pt x="87" y="210"/>
                  </a:lnTo>
                  <a:lnTo>
                    <a:pt x="87" y="210"/>
                  </a:lnTo>
                  <a:lnTo>
                    <a:pt x="88" y="210"/>
                  </a:lnTo>
                  <a:lnTo>
                    <a:pt x="88" y="211"/>
                  </a:lnTo>
                  <a:lnTo>
                    <a:pt x="88" y="210"/>
                  </a:lnTo>
                  <a:lnTo>
                    <a:pt x="88" y="210"/>
                  </a:lnTo>
                  <a:lnTo>
                    <a:pt x="91" y="206"/>
                  </a:lnTo>
                  <a:lnTo>
                    <a:pt x="92" y="203"/>
                  </a:lnTo>
                  <a:lnTo>
                    <a:pt x="92" y="203"/>
                  </a:lnTo>
                  <a:lnTo>
                    <a:pt x="94" y="199"/>
                  </a:lnTo>
                  <a:lnTo>
                    <a:pt x="94" y="198"/>
                  </a:lnTo>
                  <a:lnTo>
                    <a:pt x="94" y="198"/>
                  </a:lnTo>
                  <a:lnTo>
                    <a:pt x="94" y="194"/>
                  </a:lnTo>
                  <a:lnTo>
                    <a:pt x="94" y="194"/>
                  </a:lnTo>
                  <a:lnTo>
                    <a:pt x="94" y="191"/>
                  </a:lnTo>
                  <a:lnTo>
                    <a:pt x="95" y="188"/>
                  </a:lnTo>
                  <a:lnTo>
                    <a:pt x="95" y="188"/>
                  </a:lnTo>
                  <a:lnTo>
                    <a:pt x="96" y="186"/>
                  </a:lnTo>
                  <a:lnTo>
                    <a:pt x="99" y="183"/>
                  </a:lnTo>
                  <a:lnTo>
                    <a:pt x="99" y="183"/>
                  </a:lnTo>
                  <a:lnTo>
                    <a:pt x="100" y="183"/>
                  </a:lnTo>
                  <a:lnTo>
                    <a:pt x="102" y="181"/>
                  </a:lnTo>
                  <a:lnTo>
                    <a:pt x="102" y="181"/>
                  </a:lnTo>
                  <a:lnTo>
                    <a:pt x="102" y="179"/>
                  </a:lnTo>
                  <a:lnTo>
                    <a:pt x="102" y="179"/>
                  </a:lnTo>
                  <a:lnTo>
                    <a:pt x="100" y="177"/>
                  </a:lnTo>
                  <a:lnTo>
                    <a:pt x="100" y="175"/>
                  </a:lnTo>
                  <a:lnTo>
                    <a:pt x="100" y="175"/>
                  </a:lnTo>
                  <a:lnTo>
                    <a:pt x="99" y="171"/>
                  </a:lnTo>
                  <a:lnTo>
                    <a:pt x="98" y="169"/>
                  </a:lnTo>
                  <a:lnTo>
                    <a:pt x="98" y="169"/>
                  </a:lnTo>
                  <a:lnTo>
                    <a:pt x="95" y="167"/>
                  </a:lnTo>
                  <a:lnTo>
                    <a:pt x="94" y="165"/>
                  </a:lnTo>
                  <a:lnTo>
                    <a:pt x="94" y="164"/>
                  </a:lnTo>
                  <a:lnTo>
                    <a:pt x="94" y="164"/>
                  </a:lnTo>
                  <a:lnTo>
                    <a:pt x="95" y="158"/>
                  </a:lnTo>
                  <a:lnTo>
                    <a:pt x="95" y="158"/>
                  </a:lnTo>
                  <a:lnTo>
                    <a:pt x="98" y="154"/>
                  </a:lnTo>
                  <a:lnTo>
                    <a:pt x="98" y="154"/>
                  </a:lnTo>
                  <a:lnTo>
                    <a:pt x="100" y="150"/>
                  </a:lnTo>
                  <a:lnTo>
                    <a:pt x="100" y="150"/>
                  </a:lnTo>
                  <a:lnTo>
                    <a:pt x="103" y="146"/>
                  </a:lnTo>
                  <a:lnTo>
                    <a:pt x="103" y="146"/>
                  </a:lnTo>
                  <a:lnTo>
                    <a:pt x="104" y="137"/>
                  </a:lnTo>
                  <a:lnTo>
                    <a:pt x="104" y="137"/>
                  </a:lnTo>
                  <a:lnTo>
                    <a:pt x="104" y="137"/>
                  </a:lnTo>
                  <a:lnTo>
                    <a:pt x="104" y="137"/>
                  </a:lnTo>
                  <a:lnTo>
                    <a:pt x="104" y="134"/>
                  </a:lnTo>
                  <a:lnTo>
                    <a:pt x="104" y="134"/>
                  </a:lnTo>
                  <a:lnTo>
                    <a:pt x="103" y="129"/>
                  </a:lnTo>
                  <a:lnTo>
                    <a:pt x="103" y="129"/>
                  </a:lnTo>
                  <a:lnTo>
                    <a:pt x="106" y="126"/>
                  </a:lnTo>
                  <a:lnTo>
                    <a:pt x="110" y="125"/>
                  </a:lnTo>
                  <a:lnTo>
                    <a:pt x="110" y="125"/>
                  </a:lnTo>
                  <a:lnTo>
                    <a:pt x="111" y="126"/>
                  </a:lnTo>
                  <a:lnTo>
                    <a:pt x="113" y="127"/>
                  </a:lnTo>
                  <a:lnTo>
                    <a:pt x="114" y="126"/>
                  </a:lnTo>
                  <a:lnTo>
                    <a:pt x="114" y="126"/>
                  </a:lnTo>
                  <a:lnTo>
                    <a:pt x="115" y="123"/>
                  </a:lnTo>
                  <a:lnTo>
                    <a:pt x="117" y="122"/>
                  </a:lnTo>
                  <a:lnTo>
                    <a:pt x="117" y="122"/>
                  </a:lnTo>
                  <a:lnTo>
                    <a:pt x="119" y="121"/>
                  </a:lnTo>
                  <a:lnTo>
                    <a:pt x="121" y="122"/>
                  </a:lnTo>
                  <a:lnTo>
                    <a:pt x="121" y="122"/>
                  </a:lnTo>
                  <a:lnTo>
                    <a:pt x="125" y="123"/>
                  </a:lnTo>
                  <a:lnTo>
                    <a:pt x="129" y="125"/>
                  </a:lnTo>
                  <a:lnTo>
                    <a:pt x="129" y="125"/>
                  </a:lnTo>
                  <a:lnTo>
                    <a:pt x="133" y="126"/>
                  </a:lnTo>
                  <a:lnTo>
                    <a:pt x="137" y="126"/>
                  </a:lnTo>
                  <a:lnTo>
                    <a:pt x="137" y="126"/>
                  </a:lnTo>
                  <a:lnTo>
                    <a:pt x="142" y="126"/>
                  </a:lnTo>
                  <a:lnTo>
                    <a:pt x="145" y="126"/>
                  </a:lnTo>
                  <a:lnTo>
                    <a:pt x="148" y="125"/>
                  </a:lnTo>
                  <a:lnTo>
                    <a:pt x="148" y="125"/>
                  </a:lnTo>
                  <a:lnTo>
                    <a:pt x="150" y="125"/>
                  </a:lnTo>
                  <a:lnTo>
                    <a:pt x="152" y="125"/>
                  </a:lnTo>
                  <a:lnTo>
                    <a:pt x="152" y="123"/>
                  </a:lnTo>
                  <a:lnTo>
                    <a:pt x="152" y="123"/>
                  </a:lnTo>
                  <a:lnTo>
                    <a:pt x="153" y="121"/>
                  </a:lnTo>
                  <a:lnTo>
                    <a:pt x="155" y="118"/>
                  </a:lnTo>
                  <a:lnTo>
                    <a:pt x="155" y="118"/>
                  </a:lnTo>
                  <a:lnTo>
                    <a:pt x="157" y="118"/>
                  </a:lnTo>
                  <a:lnTo>
                    <a:pt x="159" y="115"/>
                  </a:lnTo>
                  <a:lnTo>
                    <a:pt x="159" y="115"/>
                  </a:lnTo>
                  <a:lnTo>
                    <a:pt x="159" y="112"/>
                  </a:lnTo>
                  <a:lnTo>
                    <a:pt x="160" y="111"/>
                  </a:lnTo>
                  <a:lnTo>
                    <a:pt x="160" y="111"/>
                  </a:lnTo>
                  <a:lnTo>
                    <a:pt x="161" y="108"/>
                  </a:lnTo>
                  <a:lnTo>
                    <a:pt x="161" y="108"/>
                  </a:lnTo>
                  <a:lnTo>
                    <a:pt x="164" y="106"/>
                  </a:lnTo>
                  <a:lnTo>
                    <a:pt x="165" y="106"/>
                  </a:lnTo>
                  <a:lnTo>
                    <a:pt x="165" y="106"/>
                  </a:lnTo>
                  <a:lnTo>
                    <a:pt x="165" y="104"/>
                  </a:lnTo>
                  <a:lnTo>
                    <a:pt x="165" y="104"/>
                  </a:lnTo>
                  <a:lnTo>
                    <a:pt x="164" y="102"/>
                  </a:lnTo>
                  <a:lnTo>
                    <a:pt x="163" y="99"/>
                  </a:lnTo>
                  <a:lnTo>
                    <a:pt x="163" y="99"/>
                  </a:lnTo>
                  <a:lnTo>
                    <a:pt x="163" y="98"/>
                  </a:lnTo>
                  <a:lnTo>
                    <a:pt x="161" y="98"/>
                  </a:lnTo>
                  <a:lnTo>
                    <a:pt x="160" y="96"/>
                  </a:lnTo>
                  <a:lnTo>
                    <a:pt x="161" y="93"/>
                  </a:lnTo>
                  <a:lnTo>
                    <a:pt x="161" y="93"/>
                  </a:lnTo>
                  <a:lnTo>
                    <a:pt x="164" y="87"/>
                  </a:lnTo>
                  <a:lnTo>
                    <a:pt x="164" y="84"/>
                  </a:lnTo>
                  <a:lnTo>
                    <a:pt x="161" y="81"/>
                  </a:lnTo>
                  <a:lnTo>
                    <a:pt x="161" y="81"/>
                  </a:lnTo>
                  <a:lnTo>
                    <a:pt x="160" y="77"/>
                  </a:lnTo>
                  <a:lnTo>
                    <a:pt x="157" y="76"/>
                  </a:lnTo>
                  <a:lnTo>
                    <a:pt x="155" y="73"/>
                  </a:lnTo>
                  <a:lnTo>
                    <a:pt x="155" y="73"/>
                  </a:lnTo>
                  <a:lnTo>
                    <a:pt x="153" y="70"/>
                  </a:lnTo>
                  <a:lnTo>
                    <a:pt x="150" y="68"/>
                  </a:lnTo>
                  <a:lnTo>
                    <a:pt x="150" y="68"/>
                  </a:lnTo>
                  <a:lnTo>
                    <a:pt x="149" y="66"/>
                  </a:lnTo>
                  <a:lnTo>
                    <a:pt x="148" y="66"/>
                  </a:lnTo>
                  <a:lnTo>
                    <a:pt x="148" y="66"/>
                  </a:lnTo>
                  <a:lnTo>
                    <a:pt x="144" y="65"/>
                  </a:lnTo>
                  <a:lnTo>
                    <a:pt x="140" y="62"/>
                  </a:lnTo>
                  <a:lnTo>
                    <a:pt x="140" y="62"/>
                  </a:lnTo>
                  <a:lnTo>
                    <a:pt x="137" y="60"/>
                  </a:lnTo>
                  <a:lnTo>
                    <a:pt x="134" y="58"/>
                  </a:lnTo>
                  <a:lnTo>
                    <a:pt x="134" y="58"/>
                  </a:lnTo>
                  <a:lnTo>
                    <a:pt x="130" y="57"/>
                  </a:lnTo>
                  <a:lnTo>
                    <a:pt x="130" y="57"/>
                  </a:lnTo>
                  <a:lnTo>
                    <a:pt x="125" y="57"/>
                  </a:lnTo>
                  <a:lnTo>
                    <a:pt x="125" y="57"/>
                  </a:lnTo>
                  <a:lnTo>
                    <a:pt x="122" y="57"/>
                  </a:lnTo>
                  <a:lnTo>
                    <a:pt x="122" y="57"/>
                  </a:lnTo>
                  <a:lnTo>
                    <a:pt x="117" y="56"/>
                  </a:lnTo>
                  <a:lnTo>
                    <a:pt x="117" y="56"/>
                  </a:lnTo>
                  <a:lnTo>
                    <a:pt x="114" y="56"/>
                  </a:lnTo>
                  <a:lnTo>
                    <a:pt x="114" y="56"/>
                  </a:lnTo>
                  <a:lnTo>
                    <a:pt x="113" y="56"/>
                  </a:lnTo>
                  <a:lnTo>
                    <a:pt x="111" y="54"/>
                  </a:lnTo>
                  <a:lnTo>
                    <a:pt x="111" y="57"/>
                  </a:lnTo>
                  <a:lnTo>
                    <a:pt x="111" y="57"/>
                  </a:lnTo>
                  <a:lnTo>
                    <a:pt x="111" y="61"/>
                  </a:lnTo>
                  <a:lnTo>
                    <a:pt x="111" y="62"/>
                  </a:lnTo>
                  <a:lnTo>
                    <a:pt x="110" y="64"/>
                  </a:lnTo>
                  <a:lnTo>
                    <a:pt x="110" y="64"/>
                  </a:lnTo>
                  <a:lnTo>
                    <a:pt x="106" y="64"/>
                  </a:lnTo>
                  <a:lnTo>
                    <a:pt x="106" y="64"/>
                  </a:lnTo>
                  <a:lnTo>
                    <a:pt x="103" y="64"/>
                  </a:lnTo>
                  <a:lnTo>
                    <a:pt x="100" y="65"/>
                  </a:lnTo>
                  <a:lnTo>
                    <a:pt x="100" y="65"/>
                  </a:lnTo>
                  <a:lnTo>
                    <a:pt x="99" y="66"/>
                  </a:lnTo>
                  <a:lnTo>
                    <a:pt x="95" y="68"/>
                  </a:lnTo>
                  <a:lnTo>
                    <a:pt x="95" y="68"/>
                  </a:lnTo>
                  <a:lnTo>
                    <a:pt x="95" y="68"/>
                  </a:lnTo>
                  <a:lnTo>
                    <a:pt x="95" y="69"/>
                  </a:lnTo>
                  <a:lnTo>
                    <a:pt x="92" y="68"/>
                  </a:lnTo>
                  <a:lnTo>
                    <a:pt x="92" y="68"/>
                  </a:lnTo>
                  <a:lnTo>
                    <a:pt x="91" y="65"/>
                  </a:lnTo>
                  <a:lnTo>
                    <a:pt x="92" y="64"/>
                  </a:lnTo>
                  <a:lnTo>
                    <a:pt x="91" y="64"/>
                  </a:lnTo>
                  <a:lnTo>
                    <a:pt x="88" y="64"/>
                  </a:lnTo>
                  <a:lnTo>
                    <a:pt x="88" y="64"/>
                  </a:lnTo>
                  <a:lnTo>
                    <a:pt x="81" y="65"/>
                  </a:lnTo>
                  <a:lnTo>
                    <a:pt x="79" y="65"/>
                  </a:lnTo>
                  <a:lnTo>
                    <a:pt x="79" y="65"/>
                  </a:lnTo>
                  <a:lnTo>
                    <a:pt x="77" y="65"/>
                  </a:lnTo>
                  <a:lnTo>
                    <a:pt x="75" y="64"/>
                  </a:lnTo>
                  <a:lnTo>
                    <a:pt x="75" y="64"/>
                  </a:lnTo>
                  <a:lnTo>
                    <a:pt x="71" y="62"/>
                  </a:lnTo>
                  <a:lnTo>
                    <a:pt x="69" y="64"/>
                  </a:lnTo>
                  <a:lnTo>
                    <a:pt x="69" y="64"/>
                  </a:lnTo>
                  <a:lnTo>
                    <a:pt x="68" y="65"/>
                  </a:lnTo>
                  <a:lnTo>
                    <a:pt x="68" y="65"/>
                  </a:lnTo>
                  <a:lnTo>
                    <a:pt x="67" y="64"/>
                  </a:lnTo>
                  <a:lnTo>
                    <a:pt x="67" y="64"/>
                  </a:lnTo>
                  <a:lnTo>
                    <a:pt x="65" y="61"/>
                  </a:lnTo>
                  <a:lnTo>
                    <a:pt x="67" y="60"/>
                  </a:lnTo>
                  <a:lnTo>
                    <a:pt x="67" y="60"/>
                  </a:lnTo>
                  <a:lnTo>
                    <a:pt x="71" y="60"/>
                  </a:lnTo>
                  <a:lnTo>
                    <a:pt x="72" y="60"/>
                  </a:lnTo>
                  <a:lnTo>
                    <a:pt x="73" y="58"/>
                  </a:lnTo>
                  <a:lnTo>
                    <a:pt x="73" y="58"/>
                  </a:lnTo>
                  <a:lnTo>
                    <a:pt x="72" y="57"/>
                  </a:lnTo>
                  <a:lnTo>
                    <a:pt x="72" y="56"/>
                  </a:lnTo>
                  <a:lnTo>
                    <a:pt x="73" y="56"/>
                  </a:lnTo>
                  <a:lnTo>
                    <a:pt x="73" y="56"/>
                  </a:lnTo>
                  <a:lnTo>
                    <a:pt x="79" y="54"/>
                  </a:lnTo>
                  <a:lnTo>
                    <a:pt x="79" y="54"/>
                  </a:lnTo>
                  <a:lnTo>
                    <a:pt x="81" y="54"/>
                  </a:lnTo>
                  <a:lnTo>
                    <a:pt x="83" y="54"/>
                  </a:lnTo>
                  <a:lnTo>
                    <a:pt x="85" y="54"/>
                  </a:lnTo>
                  <a:lnTo>
                    <a:pt x="85" y="54"/>
                  </a:lnTo>
                  <a:lnTo>
                    <a:pt x="85" y="54"/>
                  </a:lnTo>
                  <a:lnTo>
                    <a:pt x="87" y="53"/>
                  </a:lnTo>
                  <a:lnTo>
                    <a:pt x="88" y="53"/>
                  </a:lnTo>
                  <a:lnTo>
                    <a:pt x="87" y="51"/>
                  </a:lnTo>
                  <a:lnTo>
                    <a:pt x="87" y="51"/>
                  </a:lnTo>
                  <a:lnTo>
                    <a:pt x="84" y="47"/>
                  </a:lnTo>
                  <a:lnTo>
                    <a:pt x="83" y="46"/>
                  </a:lnTo>
                  <a:lnTo>
                    <a:pt x="81" y="45"/>
                  </a:lnTo>
                  <a:lnTo>
                    <a:pt x="80" y="45"/>
                  </a:lnTo>
                  <a:lnTo>
                    <a:pt x="80" y="45"/>
                  </a:lnTo>
                  <a:lnTo>
                    <a:pt x="79" y="46"/>
                  </a:lnTo>
                  <a:lnTo>
                    <a:pt x="77" y="47"/>
                  </a:lnTo>
                  <a:lnTo>
                    <a:pt x="77" y="47"/>
                  </a:lnTo>
                  <a:lnTo>
                    <a:pt x="76" y="47"/>
                  </a:lnTo>
                  <a:lnTo>
                    <a:pt x="76" y="47"/>
                  </a:lnTo>
                  <a:lnTo>
                    <a:pt x="72" y="45"/>
                  </a:lnTo>
                  <a:lnTo>
                    <a:pt x="72" y="43"/>
                  </a:lnTo>
                  <a:lnTo>
                    <a:pt x="73" y="42"/>
                  </a:lnTo>
                  <a:lnTo>
                    <a:pt x="73" y="42"/>
                  </a:lnTo>
                  <a:lnTo>
                    <a:pt x="76" y="39"/>
                  </a:lnTo>
                  <a:lnTo>
                    <a:pt x="79" y="38"/>
                  </a:lnTo>
                  <a:lnTo>
                    <a:pt x="79" y="38"/>
                  </a:lnTo>
                  <a:lnTo>
                    <a:pt x="80" y="38"/>
                  </a:lnTo>
                  <a:lnTo>
                    <a:pt x="81" y="38"/>
                  </a:lnTo>
                  <a:lnTo>
                    <a:pt x="84" y="41"/>
                  </a:lnTo>
                  <a:lnTo>
                    <a:pt x="87" y="43"/>
                  </a:lnTo>
                  <a:lnTo>
                    <a:pt x="88" y="43"/>
                  </a:lnTo>
                  <a:lnTo>
                    <a:pt x="88" y="43"/>
                  </a:lnTo>
                  <a:lnTo>
                    <a:pt x="91" y="42"/>
                  </a:lnTo>
                  <a:lnTo>
                    <a:pt x="92" y="42"/>
                  </a:lnTo>
                  <a:lnTo>
                    <a:pt x="92" y="42"/>
                  </a:lnTo>
                  <a:lnTo>
                    <a:pt x="94" y="45"/>
                  </a:lnTo>
                  <a:lnTo>
                    <a:pt x="94" y="49"/>
                  </a:lnTo>
                  <a:lnTo>
                    <a:pt x="94" y="49"/>
                  </a:lnTo>
                  <a:lnTo>
                    <a:pt x="94" y="51"/>
                  </a:lnTo>
                  <a:lnTo>
                    <a:pt x="96" y="50"/>
                  </a:lnTo>
                  <a:lnTo>
                    <a:pt x="96" y="50"/>
                  </a:lnTo>
                  <a:lnTo>
                    <a:pt x="98" y="49"/>
                  </a:lnTo>
                  <a:lnTo>
                    <a:pt x="96" y="49"/>
                  </a:lnTo>
                  <a:lnTo>
                    <a:pt x="96" y="47"/>
                  </a:lnTo>
                  <a:lnTo>
                    <a:pt x="100" y="46"/>
                  </a:lnTo>
                  <a:lnTo>
                    <a:pt x="100" y="46"/>
                  </a:lnTo>
                  <a:lnTo>
                    <a:pt x="107" y="45"/>
                  </a:lnTo>
                  <a:lnTo>
                    <a:pt x="110" y="43"/>
                  </a:lnTo>
                  <a:lnTo>
                    <a:pt x="113" y="43"/>
                  </a:lnTo>
                  <a:lnTo>
                    <a:pt x="114" y="45"/>
                  </a:lnTo>
                  <a:lnTo>
                    <a:pt x="114" y="45"/>
                  </a:lnTo>
                  <a:lnTo>
                    <a:pt x="117" y="46"/>
                  </a:lnTo>
                  <a:lnTo>
                    <a:pt x="118" y="46"/>
                  </a:lnTo>
                  <a:lnTo>
                    <a:pt x="118" y="46"/>
                  </a:lnTo>
                  <a:lnTo>
                    <a:pt x="118" y="47"/>
                  </a:lnTo>
                  <a:lnTo>
                    <a:pt x="118" y="49"/>
                  </a:lnTo>
                  <a:lnTo>
                    <a:pt x="119" y="47"/>
                  </a:lnTo>
                  <a:lnTo>
                    <a:pt x="119" y="47"/>
                  </a:lnTo>
                  <a:lnTo>
                    <a:pt x="122" y="46"/>
                  </a:lnTo>
                  <a:lnTo>
                    <a:pt x="125" y="47"/>
                  </a:lnTo>
                  <a:lnTo>
                    <a:pt x="127" y="49"/>
                  </a:lnTo>
                  <a:lnTo>
                    <a:pt x="127" y="49"/>
                  </a:lnTo>
                  <a:lnTo>
                    <a:pt x="127" y="49"/>
                  </a:lnTo>
                  <a:lnTo>
                    <a:pt x="130" y="49"/>
                  </a:lnTo>
                  <a:lnTo>
                    <a:pt x="130" y="49"/>
                  </a:lnTo>
                  <a:lnTo>
                    <a:pt x="133" y="51"/>
                  </a:lnTo>
                  <a:lnTo>
                    <a:pt x="137" y="51"/>
                  </a:lnTo>
                  <a:lnTo>
                    <a:pt x="137" y="51"/>
                  </a:lnTo>
                  <a:lnTo>
                    <a:pt x="140" y="50"/>
                  </a:lnTo>
                  <a:lnTo>
                    <a:pt x="140" y="50"/>
                  </a:lnTo>
                  <a:lnTo>
                    <a:pt x="138" y="47"/>
                  </a:lnTo>
                  <a:lnTo>
                    <a:pt x="138" y="47"/>
                  </a:lnTo>
                  <a:lnTo>
                    <a:pt x="137" y="45"/>
                  </a:lnTo>
                  <a:lnTo>
                    <a:pt x="133" y="43"/>
                  </a:lnTo>
                  <a:lnTo>
                    <a:pt x="133" y="43"/>
                  </a:lnTo>
                  <a:lnTo>
                    <a:pt x="125" y="41"/>
                  </a:lnTo>
                  <a:lnTo>
                    <a:pt x="123" y="39"/>
                  </a:lnTo>
                  <a:lnTo>
                    <a:pt x="126" y="39"/>
                  </a:lnTo>
                  <a:lnTo>
                    <a:pt x="126" y="39"/>
                  </a:lnTo>
                  <a:lnTo>
                    <a:pt x="129" y="38"/>
                  </a:lnTo>
                  <a:lnTo>
                    <a:pt x="127" y="37"/>
                  </a:lnTo>
                  <a:lnTo>
                    <a:pt x="127" y="35"/>
                  </a:lnTo>
                  <a:lnTo>
                    <a:pt x="132" y="33"/>
                  </a:lnTo>
                  <a:lnTo>
                    <a:pt x="132" y="33"/>
                  </a:lnTo>
                  <a:lnTo>
                    <a:pt x="137" y="31"/>
                  </a:lnTo>
                  <a:lnTo>
                    <a:pt x="140" y="31"/>
                  </a:lnTo>
                  <a:lnTo>
                    <a:pt x="141" y="31"/>
                  </a:lnTo>
                  <a:lnTo>
                    <a:pt x="141" y="28"/>
                  </a:lnTo>
                  <a:lnTo>
                    <a:pt x="141" y="28"/>
                  </a:lnTo>
                  <a:lnTo>
                    <a:pt x="141" y="23"/>
                  </a:lnTo>
                  <a:lnTo>
                    <a:pt x="142" y="23"/>
                  </a:lnTo>
                  <a:lnTo>
                    <a:pt x="144" y="23"/>
                  </a:lnTo>
                  <a:lnTo>
                    <a:pt x="144" y="23"/>
                  </a:lnTo>
                  <a:lnTo>
                    <a:pt x="153" y="24"/>
                  </a:lnTo>
                  <a:lnTo>
                    <a:pt x="153" y="24"/>
                  </a:lnTo>
                  <a:lnTo>
                    <a:pt x="155" y="24"/>
                  </a:lnTo>
                  <a:lnTo>
                    <a:pt x="155" y="26"/>
                  </a:lnTo>
                  <a:lnTo>
                    <a:pt x="157" y="24"/>
                  </a:lnTo>
                  <a:lnTo>
                    <a:pt x="157" y="24"/>
                  </a:lnTo>
                  <a:lnTo>
                    <a:pt x="160" y="23"/>
                  </a:lnTo>
                  <a:lnTo>
                    <a:pt x="161" y="23"/>
                  </a:lnTo>
                  <a:lnTo>
                    <a:pt x="161" y="23"/>
                  </a:lnTo>
                  <a:lnTo>
                    <a:pt x="161" y="22"/>
                  </a:lnTo>
                  <a:lnTo>
                    <a:pt x="161" y="22"/>
                  </a:lnTo>
                  <a:lnTo>
                    <a:pt x="159" y="18"/>
                  </a:lnTo>
                  <a:lnTo>
                    <a:pt x="156" y="15"/>
                  </a:lnTo>
                  <a:lnTo>
                    <a:pt x="156" y="15"/>
                  </a:lnTo>
                  <a:lnTo>
                    <a:pt x="155" y="12"/>
                  </a:lnTo>
                  <a:lnTo>
                    <a:pt x="153" y="10"/>
                  </a:lnTo>
                  <a:lnTo>
                    <a:pt x="152" y="7"/>
                  </a:lnTo>
                  <a:lnTo>
                    <a:pt x="150" y="7"/>
                  </a:lnTo>
                  <a:lnTo>
                    <a:pt x="148" y="8"/>
                  </a:lnTo>
                  <a:lnTo>
                    <a:pt x="148" y="8"/>
                  </a:lnTo>
                  <a:lnTo>
                    <a:pt x="144" y="10"/>
                  </a:lnTo>
                  <a:lnTo>
                    <a:pt x="140" y="11"/>
                  </a:lnTo>
                  <a:lnTo>
                    <a:pt x="140" y="11"/>
                  </a:lnTo>
                  <a:lnTo>
                    <a:pt x="134" y="10"/>
                  </a:lnTo>
                  <a:lnTo>
                    <a:pt x="132" y="8"/>
                  </a:lnTo>
                  <a:lnTo>
                    <a:pt x="132" y="8"/>
                  </a:lnTo>
                  <a:lnTo>
                    <a:pt x="136" y="7"/>
                  </a:lnTo>
                  <a:lnTo>
                    <a:pt x="138" y="5"/>
                  </a:lnTo>
                  <a:lnTo>
                    <a:pt x="138" y="5"/>
                  </a:lnTo>
                  <a:lnTo>
                    <a:pt x="138" y="5"/>
                  </a:lnTo>
                  <a:lnTo>
                    <a:pt x="140" y="4"/>
                  </a:lnTo>
                  <a:lnTo>
                    <a:pt x="140" y="4"/>
                  </a:lnTo>
                  <a:lnTo>
                    <a:pt x="137" y="1"/>
                  </a:lnTo>
                  <a:lnTo>
                    <a:pt x="140" y="0"/>
                  </a:lnTo>
                  <a:lnTo>
                    <a:pt x="140" y="0"/>
                  </a:lnTo>
                  <a:lnTo>
                    <a:pt x="149" y="0"/>
                  </a:lnTo>
                  <a:lnTo>
                    <a:pt x="161" y="1"/>
                  </a:lnTo>
                  <a:lnTo>
                    <a:pt x="16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1" name="任意多边形 40"/>
            <p:cNvSpPr>
              <a:spLocks/>
            </p:cNvSpPr>
            <p:nvPr/>
          </p:nvSpPr>
          <p:spPr bwMode="auto">
            <a:xfrm>
              <a:off x="5460943" y="4093077"/>
              <a:ext cx="453258" cy="589818"/>
            </a:xfrm>
            <a:custGeom>
              <a:avLst/>
              <a:gdLst>
                <a:gd name="connsiteX0" fmla="*/ 103145 w 453258"/>
                <a:gd name="connsiteY0" fmla="*/ 0 h 589818"/>
                <a:gd name="connsiteX1" fmla="*/ 120578 w 453258"/>
                <a:gd name="connsiteY1" fmla="*/ 23244 h 589818"/>
                <a:gd name="connsiteX2" fmla="*/ 100240 w 453258"/>
                <a:gd name="connsiteY2" fmla="*/ 42130 h 589818"/>
                <a:gd name="connsiteX3" fmla="*/ 82807 w 453258"/>
                <a:gd name="connsiteY3" fmla="*/ 59563 h 589818"/>
                <a:gd name="connsiteX4" fmla="*/ 66827 w 453258"/>
                <a:gd name="connsiteY4" fmla="*/ 78449 h 589818"/>
                <a:gd name="connsiteX5" fmla="*/ 53752 w 453258"/>
                <a:gd name="connsiteY5" fmla="*/ 103146 h 589818"/>
                <a:gd name="connsiteX6" fmla="*/ 43583 w 453258"/>
                <a:gd name="connsiteY6" fmla="*/ 126390 h 589818"/>
                <a:gd name="connsiteX7" fmla="*/ 36319 w 453258"/>
                <a:gd name="connsiteY7" fmla="*/ 149634 h 589818"/>
                <a:gd name="connsiteX8" fmla="*/ 31961 w 453258"/>
                <a:gd name="connsiteY8" fmla="*/ 177236 h 589818"/>
                <a:gd name="connsiteX9" fmla="*/ 30508 w 453258"/>
                <a:gd name="connsiteY9" fmla="*/ 203386 h 589818"/>
                <a:gd name="connsiteX10" fmla="*/ 30508 w 453258"/>
                <a:gd name="connsiteY10" fmla="*/ 226630 h 589818"/>
                <a:gd name="connsiteX11" fmla="*/ 33413 w 453258"/>
                <a:gd name="connsiteY11" fmla="*/ 248421 h 589818"/>
                <a:gd name="connsiteX12" fmla="*/ 39224 w 453258"/>
                <a:gd name="connsiteY12" fmla="*/ 270212 h 589818"/>
                <a:gd name="connsiteX13" fmla="*/ 47941 w 453258"/>
                <a:gd name="connsiteY13" fmla="*/ 289098 h 589818"/>
                <a:gd name="connsiteX14" fmla="*/ 58110 w 453258"/>
                <a:gd name="connsiteY14" fmla="*/ 309437 h 589818"/>
                <a:gd name="connsiteX15" fmla="*/ 66827 w 453258"/>
                <a:gd name="connsiteY15" fmla="*/ 328323 h 589818"/>
                <a:gd name="connsiteX16" fmla="*/ 81354 w 453258"/>
                <a:gd name="connsiteY16" fmla="*/ 344303 h 589818"/>
                <a:gd name="connsiteX17" fmla="*/ 94429 w 453258"/>
                <a:gd name="connsiteY17" fmla="*/ 360283 h 589818"/>
                <a:gd name="connsiteX18" fmla="*/ 110409 w 453258"/>
                <a:gd name="connsiteY18" fmla="*/ 376264 h 589818"/>
                <a:gd name="connsiteX19" fmla="*/ 127842 w 453258"/>
                <a:gd name="connsiteY19" fmla="*/ 387886 h 589818"/>
                <a:gd name="connsiteX20" fmla="*/ 146728 w 453258"/>
                <a:gd name="connsiteY20" fmla="*/ 399508 h 589818"/>
                <a:gd name="connsiteX21" fmla="*/ 165614 w 453258"/>
                <a:gd name="connsiteY21" fmla="*/ 409677 h 589818"/>
                <a:gd name="connsiteX22" fmla="*/ 185952 w 453258"/>
                <a:gd name="connsiteY22" fmla="*/ 416941 h 589818"/>
                <a:gd name="connsiteX23" fmla="*/ 207743 w 453258"/>
                <a:gd name="connsiteY23" fmla="*/ 421299 h 589818"/>
                <a:gd name="connsiteX24" fmla="*/ 228082 w 453258"/>
                <a:gd name="connsiteY24" fmla="*/ 425657 h 589818"/>
                <a:gd name="connsiteX25" fmla="*/ 252779 w 453258"/>
                <a:gd name="connsiteY25" fmla="*/ 427110 h 589818"/>
                <a:gd name="connsiteX26" fmla="*/ 280381 w 453258"/>
                <a:gd name="connsiteY26" fmla="*/ 425657 h 589818"/>
                <a:gd name="connsiteX27" fmla="*/ 305078 w 453258"/>
                <a:gd name="connsiteY27" fmla="*/ 419846 h 589818"/>
                <a:gd name="connsiteX28" fmla="*/ 329774 w 453258"/>
                <a:gd name="connsiteY28" fmla="*/ 414035 h 589818"/>
                <a:gd name="connsiteX29" fmla="*/ 353018 w 453258"/>
                <a:gd name="connsiteY29" fmla="*/ 400960 h 589818"/>
                <a:gd name="connsiteX30" fmla="*/ 374810 w 453258"/>
                <a:gd name="connsiteY30" fmla="*/ 389338 h 589818"/>
                <a:gd name="connsiteX31" fmla="*/ 396601 w 453258"/>
                <a:gd name="connsiteY31" fmla="*/ 373358 h 589818"/>
                <a:gd name="connsiteX32" fmla="*/ 414034 w 453258"/>
                <a:gd name="connsiteY32" fmla="*/ 358830 h 589818"/>
                <a:gd name="connsiteX33" fmla="*/ 430014 w 453258"/>
                <a:gd name="connsiteY33" fmla="*/ 338492 h 589818"/>
                <a:gd name="connsiteX34" fmla="*/ 453258 w 453258"/>
                <a:gd name="connsiteY34" fmla="*/ 355925 h 589818"/>
                <a:gd name="connsiteX35" fmla="*/ 432920 w 453258"/>
                <a:gd name="connsiteY35" fmla="*/ 377716 h 589818"/>
                <a:gd name="connsiteX36" fmla="*/ 414034 w 453258"/>
                <a:gd name="connsiteY36" fmla="*/ 398055 h 589818"/>
                <a:gd name="connsiteX37" fmla="*/ 389337 w 453258"/>
                <a:gd name="connsiteY37" fmla="*/ 414035 h 589818"/>
                <a:gd name="connsiteX38" fmla="*/ 366093 w 453258"/>
                <a:gd name="connsiteY38" fmla="*/ 428563 h 589818"/>
                <a:gd name="connsiteX39" fmla="*/ 338491 w 453258"/>
                <a:gd name="connsiteY39" fmla="*/ 440185 h 589818"/>
                <a:gd name="connsiteX40" fmla="*/ 310889 w 453258"/>
                <a:gd name="connsiteY40" fmla="*/ 448901 h 589818"/>
                <a:gd name="connsiteX41" fmla="*/ 281834 w 453258"/>
                <a:gd name="connsiteY41" fmla="*/ 453259 h 589818"/>
                <a:gd name="connsiteX42" fmla="*/ 264402 w 453258"/>
                <a:gd name="connsiteY42" fmla="*/ 454131 h 589818"/>
                <a:gd name="connsiteX43" fmla="*/ 264402 w 453258"/>
                <a:gd name="connsiteY43" fmla="*/ 495389 h 589818"/>
                <a:gd name="connsiteX44" fmla="*/ 265854 w 453258"/>
                <a:gd name="connsiteY44" fmla="*/ 499747 h 589818"/>
                <a:gd name="connsiteX45" fmla="*/ 274571 w 453258"/>
                <a:gd name="connsiteY45" fmla="*/ 508464 h 589818"/>
                <a:gd name="connsiteX46" fmla="*/ 286193 w 453258"/>
                <a:gd name="connsiteY46" fmla="*/ 520086 h 589818"/>
                <a:gd name="connsiteX47" fmla="*/ 293457 w 453258"/>
                <a:gd name="connsiteY47" fmla="*/ 522991 h 589818"/>
                <a:gd name="connsiteX48" fmla="*/ 303626 w 453258"/>
                <a:gd name="connsiteY48" fmla="*/ 527350 h 589818"/>
                <a:gd name="connsiteX49" fmla="*/ 321059 w 453258"/>
                <a:gd name="connsiteY49" fmla="*/ 534613 h 589818"/>
                <a:gd name="connsiteX50" fmla="*/ 338492 w 453258"/>
                <a:gd name="connsiteY50" fmla="*/ 544783 h 589818"/>
                <a:gd name="connsiteX51" fmla="*/ 344303 w 453258"/>
                <a:gd name="connsiteY51" fmla="*/ 549141 h 589818"/>
                <a:gd name="connsiteX52" fmla="*/ 348661 w 453258"/>
                <a:gd name="connsiteY52" fmla="*/ 554952 h 589818"/>
                <a:gd name="connsiteX53" fmla="*/ 350114 w 453258"/>
                <a:gd name="connsiteY53" fmla="*/ 559310 h 589818"/>
                <a:gd name="connsiteX54" fmla="*/ 350114 w 453258"/>
                <a:gd name="connsiteY54" fmla="*/ 565121 h 589818"/>
                <a:gd name="connsiteX55" fmla="*/ 348661 w 453258"/>
                <a:gd name="connsiteY55" fmla="*/ 570932 h 589818"/>
                <a:gd name="connsiteX56" fmla="*/ 342850 w 453258"/>
                <a:gd name="connsiteY56" fmla="*/ 575291 h 589818"/>
                <a:gd name="connsiteX57" fmla="*/ 335587 w 453258"/>
                <a:gd name="connsiteY57" fmla="*/ 578196 h 589818"/>
                <a:gd name="connsiteX58" fmla="*/ 321059 w 453258"/>
                <a:gd name="connsiteY58" fmla="*/ 582554 h 589818"/>
                <a:gd name="connsiteX59" fmla="*/ 305079 w 453258"/>
                <a:gd name="connsiteY59" fmla="*/ 586913 h 589818"/>
                <a:gd name="connsiteX60" fmla="*/ 283287 w 453258"/>
                <a:gd name="connsiteY60" fmla="*/ 588365 h 589818"/>
                <a:gd name="connsiteX61" fmla="*/ 255685 w 453258"/>
                <a:gd name="connsiteY61" fmla="*/ 589818 h 589818"/>
                <a:gd name="connsiteX62" fmla="*/ 238252 w 453258"/>
                <a:gd name="connsiteY62" fmla="*/ 589818 h 589818"/>
                <a:gd name="connsiteX63" fmla="*/ 225177 w 453258"/>
                <a:gd name="connsiteY63" fmla="*/ 589818 h 589818"/>
                <a:gd name="connsiteX64" fmla="*/ 225177 w 453258"/>
                <a:gd name="connsiteY64" fmla="*/ 589410 h 589818"/>
                <a:gd name="connsiteX65" fmla="*/ 191764 w 453258"/>
                <a:gd name="connsiteY65" fmla="*/ 588365 h 589818"/>
                <a:gd name="connsiteX66" fmla="*/ 171425 w 453258"/>
                <a:gd name="connsiteY66" fmla="*/ 586913 h 589818"/>
                <a:gd name="connsiteX67" fmla="*/ 153992 w 453258"/>
                <a:gd name="connsiteY67" fmla="*/ 582554 h 589818"/>
                <a:gd name="connsiteX68" fmla="*/ 140918 w 453258"/>
                <a:gd name="connsiteY68" fmla="*/ 578196 h 589818"/>
                <a:gd name="connsiteX69" fmla="*/ 130748 w 453258"/>
                <a:gd name="connsiteY69" fmla="*/ 575291 h 589818"/>
                <a:gd name="connsiteX70" fmla="*/ 122032 w 453258"/>
                <a:gd name="connsiteY70" fmla="*/ 570932 h 589818"/>
                <a:gd name="connsiteX71" fmla="*/ 119126 w 453258"/>
                <a:gd name="connsiteY71" fmla="*/ 565121 h 589818"/>
                <a:gd name="connsiteX72" fmla="*/ 120579 w 453258"/>
                <a:gd name="connsiteY72" fmla="*/ 559310 h 589818"/>
                <a:gd name="connsiteX73" fmla="*/ 124937 w 453258"/>
                <a:gd name="connsiteY73" fmla="*/ 554952 h 589818"/>
                <a:gd name="connsiteX74" fmla="*/ 127843 w 453258"/>
                <a:gd name="connsiteY74" fmla="*/ 549141 h 589818"/>
                <a:gd name="connsiteX75" fmla="*/ 136559 w 453258"/>
                <a:gd name="connsiteY75" fmla="*/ 544783 h 589818"/>
                <a:gd name="connsiteX76" fmla="*/ 155445 w 453258"/>
                <a:gd name="connsiteY76" fmla="*/ 534613 h 589818"/>
                <a:gd name="connsiteX77" fmla="*/ 175784 w 453258"/>
                <a:gd name="connsiteY77" fmla="*/ 527350 h 589818"/>
                <a:gd name="connsiteX78" fmla="*/ 185953 w 453258"/>
                <a:gd name="connsiteY78" fmla="*/ 522991 h 589818"/>
                <a:gd name="connsiteX79" fmla="*/ 193217 w 453258"/>
                <a:gd name="connsiteY79" fmla="*/ 520086 h 589818"/>
                <a:gd name="connsiteX80" fmla="*/ 203386 w 453258"/>
                <a:gd name="connsiteY80" fmla="*/ 508464 h 589818"/>
                <a:gd name="connsiteX81" fmla="*/ 209197 w 453258"/>
                <a:gd name="connsiteY81" fmla="*/ 499747 h 589818"/>
                <a:gd name="connsiteX82" fmla="*/ 210650 w 453258"/>
                <a:gd name="connsiteY82" fmla="*/ 495389 h 589818"/>
                <a:gd name="connsiteX83" fmla="*/ 210650 w 453258"/>
                <a:gd name="connsiteY83" fmla="*/ 452049 h 589818"/>
                <a:gd name="connsiteX84" fmla="*/ 200480 w 453258"/>
                <a:gd name="connsiteY84" fmla="*/ 450354 h 589818"/>
                <a:gd name="connsiteX85" fmla="*/ 177236 w 453258"/>
                <a:gd name="connsiteY85" fmla="*/ 444543 h 589818"/>
                <a:gd name="connsiteX86" fmla="*/ 153992 w 453258"/>
                <a:gd name="connsiteY86" fmla="*/ 434374 h 589818"/>
                <a:gd name="connsiteX87" fmla="*/ 132200 w 453258"/>
                <a:gd name="connsiteY87" fmla="*/ 425657 h 589818"/>
                <a:gd name="connsiteX88" fmla="*/ 110409 w 453258"/>
                <a:gd name="connsiteY88" fmla="*/ 414035 h 589818"/>
                <a:gd name="connsiteX89" fmla="*/ 92976 w 453258"/>
                <a:gd name="connsiteY89" fmla="*/ 398055 h 589818"/>
                <a:gd name="connsiteX90" fmla="*/ 75543 w 453258"/>
                <a:gd name="connsiteY90" fmla="*/ 382075 h 589818"/>
                <a:gd name="connsiteX91" fmla="*/ 58110 w 453258"/>
                <a:gd name="connsiteY91" fmla="*/ 364641 h 589818"/>
                <a:gd name="connsiteX92" fmla="*/ 43583 w 453258"/>
                <a:gd name="connsiteY92" fmla="*/ 344303 h 589818"/>
                <a:gd name="connsiteX93" fmla="*/ 30508 w 453258"/>
                <a:gd name="connsiteY93" fmla="*/ 322512 h 589818"/>
                <a:gd name="connsiteX94" fmla="*/ 20339 w 453258"/>
                <a:gd name="connsiteY94" fmla="*/ 300720 h 589818"/>
                <a:gd name="connsiteX95" fmla="*/ 11622 w 453258"/>
                <a:gd name="connsiteY95" fmla="*/ 277476 h 589818"/>
                <a:gd name="connsiteX96" fmla="*/ 5811 w 453258"/>
                <a:gd name="connsiteY96" fmla="*/ 254232 h 589818"/>
                <a:gd name="connsiteX97" fmla="*/ 2906 w 453258"/>
                <a:gd name="connsiteY97" fmla="*/ 230988 h 589818"/>
                <a:gd name="connsiteX98" fmla="*/ 0 w 453258"/>
                <a:gd name="connsiteY98" fmla="*/ 203386 h 589818"/>
                <a:gd name="connsiteX99" fmla="*/ 2906 w 453258"/>
                <a:gd name="connsiteY99" fmla="*/ 172878 h 589818"/>
                <a:gd name="connsiteX100" fmla="*/ 8717 w 453258"/>
                <a:gd name="connsiteY100" fmla="*/ 143823 h 589818"/>
                <a:gd name="connsiteX101" fmla="*/ 15980 w 453258"/>
                <a:gd name="connsiteY101" fmla="*/ 114768 h 589818"/>
                <a:gd name="connsiteX102" fmla="*/ 27602 w 453258"/>
                <a:gd name="connsiteY102" fmla="*/ 88618 h 589818"/>
                <a:gd name="connsiteX103" fmla="*/ 43583 w 453258"/>
                <a:gd name="connsiteY103" fmla="*/ 63921 h 589818"/>
                <a:gd name="connsiteX104" fmla="*/ 61016 w 453258"/>
                <a:gd name="connsiteY104" fmla="*/ 39224 h 589818"/>
                <a:gd name="connsiteX105" fmla="*/ 81354 w 453258"/>
                <a:gd name="connsiteY105" fmla="*/ 20339 h 589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</a:cxnLst>
              <a:rect l="l" t="t" r="r" b="b"/>
              <a:pathLst>
                <a:path w="453258" h="589818">
                  <a:moveTo>
                    <a:pt x="103145" y="0"/>
                  </a:moveTo>
                  <a:lnTo>
                    <a:pt x="120578" y="23244"/>
                  </a:lnTo>
                  <a:lnTo>
                    <a:pt x="100240" y="42130"/>
                  </a:lnTo>
                  <a:lnTo>
                    <a:pt x="82807" y="59563"/>
                  </a:lnTo>
                  <a:lnTo>
                    <a:pt x="66827" y="78449"/>
                  </a:lnTo>
                  <a:lnTo>
                    <a:pt x="53752" y="103146"/>
                  </a:lnTo>
                  <a:lnTo>
                    <a:pt x="43583" y="126390"/>
                  </a:lnTo>
                  <a:lnTo>
                    <a:pt x="36319" y="149634"/>
                  </a:lnTo>
                  <a:lnTo>
                    <a:pt x="31961" y="177236"/>
                  </a:lnTo>
                  <a:lnTo>
                    <a:pt x="30508" y="203386"/>
                  </a:lnTo>
                  <a:lnTo>
                    <a:pt x="30508" y="226630"/>
                  </a:lnTo>
                  <a:lnTo>
                    <a:pt x="33413" y="248421"/>
                  </a:lnTo>
                  <a:lnTo>
                    <a:pt x="39224" y="270212"/>
                  </a:lnTo>
                  <a:lnTo>
                    <a:pt x="47941" y="289098"/>
                  </a:lnTo>
                  <a:lnTo>
                    <a:pt x="58110" y="309437"/>
                  </a:lnTo>
                  <a:lnTo>
                    <a:pt x="66827" y="328323"/>
                  </a:lnTo>
                  <a:lnTo>
                    <a:pt x="81354" y="344303"/>
                  </a:lnTo>
                  <a:lnTo>
                    <a:pt x="94429" y="360283"/>
                  </a:lnTo>
                  <a:lnTo>
                    <a:pt x="110409" y="376264"/>
                  </a:lnTo>
                  <a:lnTo>
                    <a:pt x="127842" y="387886"/>
                  </a:lnTo>
                  <a:lnTo>
                    <a:pt x="146728" y="399508"/>
                  </a:lnTo>
                  <a:lnTo>
                    <a:pt x="165614" y="409677"/>
                  </a:lnTo>
                  <a:lnTo>
                    <a:pt x="185952" y="416941"/>
                  </a:lnTo>
                  <a:lnTo>
                    <a:pt x="207743" y="421299"/>
                  </a:lnTo>
                  <a:lnTo>
                    <a:pt x="228082" y="425657"/>
                  </a:lnTo>
                  <a:lnTo>
                    <a:pt x="252779" y="427110"/>
                  </a:lnTo>
                  <a:lnTo>
                    <a:pt x="280381" y="425657"/>
                  </a:lnTo>
                  <a:lnTo>
                    <a:pt x="305078" y="419846"/>
                  </a:lnTo>
                  <a:lnTo>
                    <a:pt x="329774" y="414035"/>
                  </a:lnTo>
                  <a:lnTo>
                    <a:pt x="353018" y="400960"/>
                  </a:lnTo>
                  <a:lnTo>
                    <a:pt x="374810" y="389338"/>
                  </a:lnTo>
                  <a:lnTo>
                    <a:pt x="396601" y="373358"/>
                  </a:lnTo>
                  <a:lnTo>
                    <a:pt x="414034" y="358830"/>
                  </a:lnTo>
                  <a:lnTo>
                    <a:pt x="430014" y="338492"/>
                  </a:lnTo>
                  <a:lnTo>
                    <a:pt x="453258" y="355925"/>
                  </a:lnTo>
                  <a:lnTo>
                    <a:pt x="432920" y="377716"/>
                  </a:lnTo>
                  <a:lnTo>
                    <a:pt x="414034" y="398055"/>
                  </a:lnTo>
                  <a:lnTo>
                    <a:pt x="389337" y="414035"/>
                  </a:lnTo>
                  <a:lnTo>
                    <a:pt x="366093" y="428563"/>
                  </a:lnTo>
                  <a:lnTo>
                    <a:pt x="338491" y="440185"/>
                  </a:lnTo>
                  <a:lnTo>
                    <a:pt x="310889" y="448901"/>
                  </a:lnTo>
                  <a:lnTo>
                    <a:pt x="281834" y="453259"/>
                  </a:lnTo>
                  <a:lnTo>
                    <a:pt x="264402" y="454131"/>
                  </a:lnTo>
                  <a:lnTo>
                    <a:pt x="264402" y="495389"/>
                  </a:lnTo>
                  <a:lnTo>
                    <a:pt x="265854" y="499747"/>
                  </a:lnTo>
                  <a:lnTo>
                    <a:pt x="274571" y="508464"/>
                  </a:lnTo>
                  <a:lnTo>
                    <a:pt x="286193" y="520086"/>
                  </a:lnTo>
                  <a:lnTo>
                    <a:pt x="293457" y="522991"/>
                  </a:lnTo>
                  <a:lnTo>
                    <a:pt x="303626" y="527350"/>
                  </a:lnTo>
                  <a:lnTo>
                    <a:pt x="321059" y="534613"/>
                  </a:lnTo>
                  <a:lnTo>
                    <a:pt x="338492" y="544783"/>
                  </a:lnTo>
                  <a:lnTo>
                    <a:pt x="344303" y="549141"/>
                  </a:lnTo>
                  <a:lnTo>
                    <a:pt x="348661" y="554952"/>
                  </a:lnTo>
                  <a:lnTo>
                    <a:pt x="350114" y="559310"/>
                  </a:lnTo>
                  <a:lnTo>
                    <a:pt x="350114" y="565121"/>
                  </a:lnTo>
                  <a:lnTo>
                    <a:pt x="348661" y="570932"/>
                  </a:lnTo>
                  <a:lnTo>
                    <a:pt x="342850" y="575291"/>
                  </a:lnTo>
                  <a:lnTo>
                    <a:pt x="335587" y="578196"/>
                  </a:lnTo>
                  <a:lnTo>
                    <a:pt x="321059" y="582554"/>
                  </a:lnTo>
                  <a:lnTo>
                    <a:pt x="305079" y="586913"/>
                  </a:lnTo>
                  <a:lnTo>
                    <a:pt x="283287" y="588365"/>
                  </a:lnTo>
                  <a:lnTo>
                    <a:pt x="255685" y="589818"/>
                  </a:lnTo>
                  <a:lnTo>
                    <a:pt x="238252" y="589818"/>
                  </a:lnTo>
                  <a:lnTo>
                    <a:pt x="225177" y="589818"/>
                  </a:lnTo>
                  <a:lnTo>
                    <a:pt x="225177" y="589410"/>
                  </a:lnTo>
                  <a:lnTo>
                    <a:pt x="191764" y="588365"/>
                  </a:lnTo>
                  <a:lnTo>
                    <a:pt x="171425" y="586913"/>
                  </a:lnTo>
                  <a:lnTo>
                    <a:pt x="153992" y="582554"/>
                  </a:lnTo>
                  <a:lnTo>
                    <a:pt x="140918" y="578196"/>
                  </a:lnTo>
                  <a:lnTo>
                    <a:pt x="130748" y="575291"/>
                  </a:lnTo>
                  <a:lnTo>
                    <a:pt x="122032" y="570932"/>
                  </a:lnTo>
                  <a:lnTo>
                    <a:pt x="119126" y="565121"/>
                  </a:lnTo>
                  <a:lnTo>
                    <a:pt x="120579" y="559310"/>
                  </a:lnTo>
                  <a:lnTo>
                    <a:pt x="124937" y="554952"/>
                  </a:lnTo>
                  <a:lnTo>
                    <a:pt x="127843" y="549141"/>
                  </a:lnTo>
                  <a:lnTo>
                    <a:pt x="136559" y="544783"/>
                  </a:lnTo>
                  <a:lnTo>
                    <a:pt x="155445" y="534613"/>
                  </a:lnTo>
                  <a:lnTo>
                    <a:pt x="175784" y="527350"/>
                  </a:lnTo>
                  <a:lnTo>
                    <a:pt x="185953" y="522991"/>
                  </a:lnTo>
                  <a:lnTo>
                    <a:pt x="193217" y="520086"/>
                  </a:lnTo>
                  <a:lnTo>
                    <a:pt x="203386" y="508464"/>
                  </a:lnTo>
                  <a:lnTo>
                    <a:pt x="209197" y="499747"/>
                  </a:lnTo>
                  <a:lnTo>
                    <a:pt x="210650" y="495389"/>
                  </a:lnTo>
                  <a:lnTo>
                    <a:pt x="210650" y="452049"/>
                  </a:lnTo>
                  <a:lnTo>
                    <a:pt x="200480" y="450354"/>
                  </a:lnTo>
                  <a:lnTo>
                    <a:pt x="177236" y="444543"/>
                  </a:lnTo>
                  <a:lnTo>
                    <a:pt x="153992" y="434374"/>
                  </a:lnTo>
                  <a:lnTo>
                    <a:pt x="132200" y="425657"/>
                  </a:lnTo>
                  <a:lnTo>
                    <a:pt x="110409" y="414035"/>
                  </a:lnTo>
                  <a:lnTo>
                    <a:pt x="92976" y="398055"/>
                  </a:lnTo>
                  <a:lnTo>
                    <a:pt x="75543" y="382075"/>
                  </a:lnTo>
                  <a:lnTo>
                    <a:pt x="58110" y="364641"/>
                  </a:lnTo>
                  <a:lnTo>
                    <a:pt x="43583" y="344303"/>
                  </a:lnTo>
                  <a:lnTo>
                    <a:pt x="30508" y="322512"/>
                  </a:lnTo>
                  <a:lnTo>
                    <a:pt x="20339" y="300720"/>
                  </a:lnTo>
                  <a:lnTo>
                    <a:pt x="11622" y="277476"/>
                  </a:lnTo>
                  <a:lnTo>
                    <a:pt x="5811" y="254232"/>
                  </a:lnTo>
                  <a:lnTo>
                    <a:pt x="2906" y="230988"/>
                  </a:lnTo>
                  <a:lnTo>
                    <a:pt x="0" y="203386"/>
                  </a:lnTo>
                  <a:lnTo>
                    <a:pt x="2906" y="172878"/>
                  </a:lnTo>
                  <a:lnTo>
                    <a:pt x="8717" y="143823"/>
                  </a:lnTo>
                  <a:lnTo>
                    <a:pt x="15980" y="114768"/>
                  </a:lnTo>
                  <a:lnTo>
                    <a:pt x="27602" y="88618"/>
                  </a:lnTo>
                  <a:lnTo>
                    <a:pt x="43583" y="63921"/>
                  </a:lnTo>
                  <a:lnTo>
                    <a:pt x="61016" y="39224"/>
                  </a:lnTo>
                  <a:lnTo>
                    <a:pt x="81354" y="20339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2" name="Freeform 136"/>
            <p:cNvSpPr>
              <a:spLocks/>
            </p:cNvSpPr>
            <p:nvPr/>
          </p:nvSpPr>
          <p:spPr bwMode="auto">
            <a:xfrm>
              <a:off x="5504526" y="4109058"/>
              <a:ext cx="398054" cy="387885"/>
            </a:xfrm>
            <a:custGeom>
              <a:avLst/>
              <a:gdLst>
                <a:gd name="T0" fmla="*/ 199 w 274"/>
                <a:gd name="T1" fmla="*/ 18 h 267"/>
                <a:gd name="T2" fmla="*/ 203 w 274"/>
                <a:gd name="T3" fmla="*/ 37 h 267"/>
                <a:gd name="T4" fmla="*/ 214 w 274"/>
                <a:gd name="T5" fmla="*/ 35 h 267"/>
                <a:gd name="T6" fmla="*/ 221 w 274"/>
                <a:gd name="T7" fmla="*/ 43 h 267"/>
                <a:gd name="T8" fmla="*/ 238 w 274"/>
                <a:gd name="T9" fmla="*/ 56 h 267"/>
                <a:gd name="T10" fmla="*/ 257 w 274"/>
                <a:gd name="T11" fmla="*/ 80 h 267"/>
                <a:gd name="T12" fmla="*/ 251 w 274"/>
                <a:gd name="T13" fmla="*/ 91 h 267"/>
                <a:gd name="T14" fmla="*/ 256 w 274"/>
                <a:gd name="T15" fmla="*/ 93 h 267"/>
                <a:gd name="T16" fmla="*/ 262 w 274"/>
                <a:gd name="T17" fmla="*/ 85 h 267"/>
                <a:gd name="T18" fmla="*/ 264 w 274"/>
                <a:gd name="T19" fmla="*/ 93 h 267"/>
                <a:gd name="T20" fmla="*/ 259 w 274"/>
                <a:gd name="T21" fmla="*/ 110 h 267"/>
                <a:gd name="T22" fmla="*/ 247 w 274"/>
                <a:gd name="T23" fmla="*/ 112 h 267"/>
                <a:gd name="T24" fmla="*/ 232 w 274"/>
                <a:gd name="T25" fmla="*/ 127 h 267"/>
                <a:gd name="T26" fmla="*/ 220 w 274"/>
                <a:gd name="T27" fmla="*/ 141 h 267"/>
                <a:gd name="T28" fmla="*/ 202 w 274"/>
                <a:gd name="T29" fmla="*/ 154 h 267"/>
                <a:gd name="T30" fmla="*/ 209 w 274"/>
                <a:gd name="T31" fmla="*/ 183 h 267"/>
                <a:gd name="T32" fmla="*/ 218 w 274"/>
                <a:gd name="T33" fmla="*/ 214 h 267"/>
                <a:gd name="T34" fmla="*/ 210 w 274"/>
                <a:gd name="T35" fmla="*/ 237 h 267"/>
                <a:gd name="T36" fmla="*/ 226 w 274"/>
                <a:gd name="T37" fmla="*/ 228 h 267"/>
                <a:gd name="T38" fmla="*/ 247 w 274"/>
                <a:gd name="T39" fmla="*/ 192 h 267"/>
                <a:gd name="T40" fmla="*/ 264 w 274"/>
                <a:gd name="T41" fmla="*/ 141 h 267"/>
                <a:gd name="T42" fmla="*/ 274 w 274"/>
                <a:gd name="T43" fmla="*/ 115 h 267"/>
                <a:gd name="T44" fmla="*/ 155 w 274"/>
                <a:gd name="T45" fmla="*/ 267 h 267"/>
                <a:gd name="T46" fmla="*/ 178 w 274"/>
                <a:gd name="T47" fmla="*/ 246 h 267"/>
                <a:gd name="T48" fmla="*/ 153 w 274"/>
                <a:gd name="T49" fmla="*/ 245 h 267"/>
                <a:gd name="T50" fmla="*/ 145 w 274"/>
                <a:gd name="T51" fmla="*/ 252 h 267"/>
                <a:gd name="T52" fmla="*/ 125 w 274"/>
                <a:gd name="T53" fmla="*/ 248 h 267"/>
                <a:gd name="T54" fmla="*/ 99 w 274"/>
                <a:gd name="T55" fmla="*/ 249 h 267"/>
                <a:gd name="T56" fmla="*/ 121 w 274"/>
                <a:gd name="T57" fmla="*/ 267 h 267"/>
                <a:gd name="T58" fmla="*/ 0 w 274"/>
                <a:gd name="T59" fmla="*/ 129 h 267"/>
                <a:gd name="T60" fmla="*/ 62 w 274"/>
                <a:gd name="T61" fmla="*/ 26 h 267"/>
                <a:gd name="T62" fmla="*/ 19 w 274"/>
                <a:gd name="T63" fmla="*/ 87 h 267"/>
                <a:gd name="T64" fmla="*/ 31 w 274"/>
                <a:gd name="T65" fmla="*/ 84 h 267"/>
                <a:gd name="T66" fmla="*/ 50 w 274"/>
                <a:gd name="T67" fmla="*/ 91 h 267"/>
                <a:gd name="T68" fmla="*/ 60 w 274"/>
                <a:gd name="T69" fmla="*/ 88 h 267"/>
                <a:gd name="T70" fmla="*/ 46 w 274"/>
                <a:gd name="T71" fmla="*/ 106 h 267"/>
                <a:gd name="T72" fmla="*/ 35 w 274"/>
                <a:gd name="T73" fmla="*/ 122 h 267"/>
                <a:gd name="T74" fmla="*/ 45 w 274"/>
                <a:gd name="T75" fmla="*/ 157 h 267"/>
                <a:gd name="T76" fmla="*/ 54 w 274"/>
                <a:gd name="T77" fmla="*/ 180 h 267"/>
                <a:gd name="T78" fmla="*/ 87 w 274"/>
                <a:gd name="T79" fmla="*/ 210 h 267"/>
                <a:gd name="T80" fmla="*/ 95 w 274"/>
                <a:gd name="T81" fmla="*/ 188 h 267"/>
                <a:gd name="T82" fmla="*/ 98 w 274"/>
                <a:gd name="T83" fmla="*/ 169 h 267"/>
                <a:gd name="T84" fmla="*/ 104 w 274"/>
                <a:gd name="T85" fmla="*/ 137 h 267"/>
                <a:gd name="T86" fmla="*/ 117 w 274"/>
                <a:gd name="T87" fmla="*/ 122 h 267"/>
                <a:gd name="T88" fmla="*/ 152 w 274"/>
                <a:gd name="T89" fmla="*/ 125 h 267"/>
                <a:gd name="T90" fmla="*/ 165 w 274"/>
                <a:gd name="T91" fmla="*/ 106 h 267"/>
                <a:gd name="T92" fmla="*/ 161 w 274"/>
                <a:gd name="T93" fmla="*/ 81 h 267"/>
                <a:gd name="T94" fmla="*/ 134 w 274"/>
                <a:gd name="T95" fmla="*/ 58 h 267"/>
                <a:gd name="T96" fmla="*/ 111 w 274"/>
                <a:gd name="T97" fmla="*/ 57 h 267"/>
                <a:gd name="T98" fmla="*/ 92 w 274"/>
                <a:gd name="T99" fmla="*/ 68 h 267"/>
                <a:gd name="T100" fmla="*/ 69 w 274"/>
                <a:gd name="T101" fmla="*/ 64 h 267"/>
                <a:gd name="T102" fmla="*/ 73 w 274"/>
                <a:gd name="T103" fmla="*/ 56 h 267"/>
                <a:gd name="T104" fmla="*/ 80 w 274"/>
                <a:gd name="T105" fmla="*/ 45 h 267"/>
                <a:gd name="T106" fmla="*/ 81 w 274"/>
                <a:gd name="T107" fmla="*/ 38 h 267"/>
                <a:gd name="T108" fmla="*/ 96 w 274"/>
                <a:gd name="T109" fmla="*/ 49 h 267"/>
                <a:gd name="T110" fmla="*/ 119 w 274"/>
                <a:gd name="T111" fmla="*/ 47 h 267"/>
                <a:gd name="T112" fmla="*/ 137 w 274"/>
                <a:gd name="T113" fmla="*/ 45 h 267"/>
                <a:gd name="T114" fmla="*/ 141 w 274"/>
                <a:gd name="T115" fmla="*/ 28 h 267"/>
                <a:gd name="T116" fmla="*/ 161 w 274"/>
                <a:gd name="T117" fmla="*/ 22 h 267"/>
                <a:gd name="T118" fmla="*/ 132 w 274"/>
                <a:gd name="T119" fmla="*/ 8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74" h="267">
                  <a:moveTo>
                    <a:pt x="161" y="1"/>
                  </a:moveTo>
                  <a:lnTo>
                    <a:pt x="161" y="1"/>
                  </a:lnTo>
                  <a:lnTo>
                    <a:pt x="169" y="3"/>
                  </a:lnTo>
                  <a:lnTo>
                    <a:pt x="178" y="5"/>
                  </a:lnTo>
                  <a:lnTo>
                    <a:pt x="188" y="8"/>
                  </a:lnTo>
                  <a:lnTo>
                    <a:pt x="201" y="14"/>
                  </a:lnTo>
                  <a:lnTo>
                    <a:pt x="214" y="22"/>
                  </a:lnTo>
                  <a:lnTo>
                    <a:pt x="226" y="31"/>
                  </a:lnTo>
                  <a:lnTo>
                    <a:pt x="238" y="43"/>
                  </a:lnTo>
                  <a:lnTo>
                    <a:pt x="238" y="43"/>
                  </a:lnTo>
                  <a:lnTo>
                    <a:pt x="234" y="39"/>
                  </a:lnTo>
                  <a:lnTo>
                    <a:pt x="225" y="31"/>
                  </a:lnTo>
                  <a:lnTo>
                    <a:pt x="213" y="22"/>
                  </a:lnTo>
                  <a:lnTo>
                    <a:pt x="206" y="19"/>
                  </a:lnTo>
                  <a:lnTo>
                    <a:pt x="199" y="18"/>
                  </a:lnTo>
                  <a:lnTo>
                    <a:pt x="197" y="19"/>
                  </a:lnTo>
                  <a:lnTo>
                    <a:pt x="197" y="19"/>
                  </a:lnTo>
                  <a:lnTo>
                    <a:pt x="198" y="22"/>
                  </a:lnTo>
                  <a:lnTo>
                    <a:pt x="198" y="22"/>
                  </a:lnTo>
                  <a:lnTo>
                    <a:pt x="199" y="24"/>
                  </a:lnTo>
                  <a:lnTo>
                    <a:pt x="199" y="24"/>
                  </a:lnTo>
                  <a:lnTo>
                    <a:pt x="199" y="27"/>
                  </a:lnTo>
                  <a:lnTo>
                    <a:pt x="201" y="30"/>
                  </a:lnTo>
                  <a:lnTo>
                    <a:pt x="201" y="30"/>
                  </a:lnTo>
                  <a:lnTo>
                    <a:pt x="202" y="30"/>
                  </a:lnTo>
                  <a:lnTo>
                    <a:pt x="202" y="30"/>
                  </a:lnTo>
                  <a:lnTo>
                    <a:pt x="203" y="33"/>
                  </a:lnTo>
                  <a:lnTo>
                    <a:pt x="203" y="33"/>
                  </a:lnTo>
                  <a:lnTo>
                    <a:pt x="203" y="34"/>
                  </a:lnTo>
                  <a:lnTo>
                    <a:pt x="203" y="37"/>
                  </a:lnTo>
                  <a:lnTo>
                    <a:pt x="203" y="39"/>
                  </a:lnTo>
                  <a:lnTo>
                    <a:pt x="206" y="39"/>
                  </a:lnTo>
                  <a:lnTo>
                    <a:pt x="206" y="39"/>
                  </a:lnTo>
                  <a:lnTo>
                    <a:pt x="209" y="39"/>
                  </a:lnTo>
                  <a:lnTo>
                    <a:pt x="209" y="39"/>
                  </a:lnTo>
                  <a:lnTo>
                    <a:pt x="210" y="38"/>
                  </a:lnTo>
                  <a:lnTo>
                    <a:pt x="210" y="38"/>
                  </a:lnTo>
                  <a:lnTo>
                    <a:pt x="207" y="35"/>
                  </a:lnTo>
                  <a:lnTo>
                    <a:pt x="207" y="35"/>
                  </a:lnTo>
                  <a:lnTo>
                    <a:pt x="207" y="35"/>
                  </a:lnTo>
                  <a:lnTo>
                    <a:pt x="207" y="35"/>
                  </a:lnTo>
                  <a:lnTo>
                    <a:pt x="209" y="34"/>
                  </a:lnTo>
                  <a:lnTo>
                    <a:pt x="210" y="33"/>
                  </a:lnTo>
                  <a:lnTo>
                    <a:pt x="210" y="33"/>
                  </a:lnTo>
                  <a:lnTo>
                    <a:pt x="214" y="35"/>
                  </a:lnTo>
                  <a:lnTo>
                    <a:pt x="215" y="37"/>
                  </a:lnTo>
                  <a:lnTo>
                    <a:pt x="215" y="37"/>
                  </a:lnTo>
                  <a:lnTo>
                    <a:pt x="217" y="39"/>
                  </a:lnTo>
                  <a:lnTo>
                    <a:pt x="217" y="39"/>
                  </a:lnTo>
                  <a:lnTo>
                    <a:pt x="215" y="41"/>
                  </a:lnTo>
                  <a:lnTo>
                    <a:pt x="215" y="41"/>
                  </a:lnTo>
                  <a:lnTo>
                    <a:pt x="214" y="42"/>
                  </a:lnTo>
                  <a:lnTo>
                    <a:pt x="214" y="42"/>
                  </a:lnTo>
                  <a:lnTo>
                    <a:pt x="215" y="45"/>
                  </a:lnTo>
                  <a:lnTo>
                    <a:pt x="215" y="45"/>
                  </a:lnTo>
                  <a:lnTo>
                    <a:pt x="215" y="45"/>
                  </a:lnTo>
                  <a:lnTo>
                    <a:pt x="217" y="45"/>
                  </a:lnTo>
                  <a:lnTo>
                    <a:pt x="217" y="45"/>
                  </a:lnTo>
                  <a:lnTo>
                    <a:pt x="221" y="43"/>
                  </a:lnTo>
                  <a:lnTo>
                    <a:pt x="221" y="43"/>
                  </a:lnTo>
                  <a:lnTo>
                    <a:pt x="224" y="43"/>
                  </a:lnTo>
                  <a:lnTo>
                    <a:pt x="224" y="43"/>
                  </a:lnTo>
                  <a:lnTo>
                    <a:pt x="225" y="45"/>
                  </a:lnTo>
                  <a:lnTo>
                    <a:pt x="225" y="45"/>
                  </a:lnTo>
                  <a:lnTo>
                    <a:pt x="229" y="47"/>
                  </a:lnTo>
                  <a:lnTo>
                    <a:pt x="229" y="47"/>
                  </a:lnTo>
                  <a:lnTo>
                    <a:pt x="230" y="47"/>
                  </a:lnTo>
                  <a:lnTo>
                    <a:pt x="230" y="47"/>
                  </a:lnTo>
                  <a:lnTo>
                    <a:pt x="232" y="51"/>
                  </a:lnTo>
                  <a:lnTo>
                    <a:pt x="232" y="51"/>
                  </a:lnTo>
                  <a:lnTo>
                    <a:pt x="234" y="53"/>
                  </a:lnTo>
                  <a:lnTo>
                    <a:pt x="234" y="53"/>
                  </a:lnTo>
                  <a:lnTo>
                    <a:pt x="237" y="54"/>
                  </a:lnTo>
                  <a:lnTo>
                    <a:pt x="238" y="56"/>
                  </a:lnTo>
                  <a:lnTo>
                    <a:pt x="238" y="56"/>
                  </a:lnTo>
                  <a:lnTo>
                    <a:pt x="240" y="58"/>
                  </a:lnTo>
                  <a:lnTo>
                    <a:pt x="240" y="58"/>
                  </a:lnTo>
                  <a:lnTo>
                    <a:pt x="245" y="62"/>
                  </a:lnTo>
                  <a:lnTo>
                    <a:pt x="245" y="62"/>
                  </a:lnTo>
                  <a:lnTo>
                    <a:pt x="248" y="65"/>
                  </a:lnTo>
                  <a:lnTo>
                    <a:pt x="248" y="65"/>
                  </a:lnTo>
                  <a:lnTo>
                    <a:pt x="248" y="69"/>
                  </a:lnTo>
                  <a:lnTo>
                    <a:pt x="248" y="69"/>
                  </a:lnTo>
                  <a:lnTo>
                    <a:pt x="249" y="73"/>
                  </a:lnTo>
                  <a:lnTo>
                    <a:pt x="249" y="73"/>
                  </a:lnTo>
                  <a:lnTo>
                    <a:pt x="251" y="76"/>
                  </a:lnTo>
                  <a:lnTo>
                    <a:pt x="251" y="76"/>
                  </a:lnTo>
                  <a:lnTo>
                    <a:pt x="253" y="77"/>
                  </a:lnTo>
                  <a:lnTo>
                    <a:pt x="253" y="77"/>
                  </a:lnTo>
                  <a:lnTo>
                    <a:pt x="257" y="80"/>
                  </a:lnTo>
                  <a:lnTo>
                    <a:pt x="257" y="80"/>
                  </a:lnTo>
                  <a:lnTo>
                    <a:pt x="259" y="81"/>
                  </a:lnTo>
                  <a:lnTo>
                    <a:pt x="259" y="83"/>
                  </a:lnTo>
                  <a:lnTo>
                    <a:pt x="259" y="83"/>
                  </a:lnTo>
                  <a:lnTo>
                    <a:pt x="257" y="84"/>
                  </a:lnTo>
                  <a:lnTo>
                    <a:pt x="257" y="84"/>
                  </a:lnTo>
                  <a:lnTo>
                    <a:pt x="255" y="84"/>
                  </a:lnTo>
                  <a:lnTo>
                    <a:pt x="255" y="84"/>
                  </a:lnTo>
                  <a:lnTo>
                    <a:pt x="255" y="87"/>
                  </a:lnTo>
                  <a:lnTo>
                    <a:pt x="255" y="87"/>
                  </a:lnTo>
                  <a:lnTo>
                    <a:pt x="255" y="88"/>
                  </a:lnTo>
                  <a:lnTo>
                    <a:pt x="255" y="89"/>
                  </a:lnTo>
                  <a:lnTo>
                    <a:pt x="255" y="89"/>
                  </a:lnTo>
                  <a:lnTo>
                    <a:pt x="252" y="91"/>
                  </a:lnTo>
                  <a:lnTo>
                    <a:pt x="251" y="91"/>
                  </a:lnTo>
                  <a:lnTo>
                    <a:pt x="248" y="92"/>
                  </a:lnTo>
                  <a:lnTo>
                    <a:pt x="247" y="93"/>
                  </a:lnTo>
                  <a:lnTo>
                    <a:pt x="247" y="93"/>
                  </a:lnTo>
                  <a:lnTo>
                    <a:pt x="247" y="95"/>
                  </a:lnTo>
                  <a:lnTo>
                    <a:pt x="247" y="95"/>
                  </a:lnTo>
                  <a:lnTo>
                    <a:pt x="249" y="96"/>
                  </a:lnTo>
                  <a:lnTo>
                    <a:pt x="249" y="96"/>
                  </a:lnTo>
                  <a:lnTo>
                    <a:pt x="249" y="95"/>
                  </a:lnTo>
                  <a:lnTo>
                    <a:pt x="249" y="95"/>
                  </a:lnTo>
                  <a:lnTo>
                    <a:pt x="249" y="93"/>
                  </a:lnTo>
                  <a:lnTo>
                    <a:pt x="251" y="93"/>
                  </a:lnTo>
                  <a:lnTo>
                    <a:pt x="251" y="93"/>
                  </a:lnTo>
                  <a:lnTo>
                    <a:pt x="253" y="93"/>
                  </a:lnTo>
                  <a:lnTo>
                    <a:pt x="253" y="93"/>
                  </a:lnTo>
                  <a:lnTo>
                    <a:pt x="256" y="93"/>
                  </a:lnTo>
                  <a:lnTo>
                    <a:pt x="256" y="93"/>
                  </a:lnTo>
                  <a:lnTo>
                    <a:pt x="256" y="92"/>
                  </a:lnTo>
                  <a:lnTo>
                    <a:pt x="256" y="92"/>
                  </a:lnTo>
                  <a:lnTo>
                    <a:pt x="256" y="92"/>
                  </a:lnTo>
                  <a:lnTo>
                    <a:pt x="256" y="89"/>
                  </a:lnTo>
                  <a:lnTo>
                    <a:pt x="256" y="89"/>
                  </a:lnTo>
                  <a:lnTo>
                    <a:pt x="257" y="87"/>
                  </a:lnTo>
                  <a:lnTo>
                    <a:pt x="257" y="87"/>
                  </a:lnTo>
                  <a:lnTo>
                    <a:pt x="257" y="88"/>
                  </a:lnTo>
                  <a:lnTo>
                    <a:pt x="259" y="87"/>
                  </a:lnTo>
                  <a:lnTo>
                    <a:pt x="259" y="87"/>
                  </a:lnTo>
                  <a:lnTo>
                    <a:pt x="260" y="85"/>
                  </a:lnTo>
                  <a:lnTo>
                    <a:pt x="260" y="85"/>
                  </a:lnTo>
                  <a:lnTo>
                    <a:pt x="262" y="85"/>
                  </a:lnTo>
                  <a:lnTo>
                    <a:pt x="262" y="85"/>
                  </a:lnTo>
                  <a:lnTo>
                    <a:pt x="262" y="85"/>
                  </a:lnTo>
                  <a:lnTo>
                    <a:pt x="262" y="83"/>
                  </a:lnTo>
                  <a:lnTo>
                    <a:pt x="262" y="83"/>
                  </a:lnTo>
                  <a:lnTo>
                    <a:pt x="260" y="80"/>
                  </a:lnTo>
                  <a:lnTo>
                    <a:pt x="260" y="80"/>
                  </a:lnTo>
                  <a:lnTo>
                    <a:pt x="260" y="75"/>
                  </a:lnTo>
                  <a:lnTo>
                    <a:pt x="260" y="75"/>
                  </a:lnTo>
                  <a:lnTo>
                    <a:pt x="263" y="80"/>
                  </a:lnTo>
                  <a:lnTo>
                    <a:pt x="266" y="89"/>
                  </a:lnTo>
                  <a:lnTo>
                    <a:pt x="266" y="89"/>
                  </a:lnTo>
                  <a:lnTo>
                    <a:pt x="264" y="89"/>
                  </a:lnTo>
                  <a:lnTo>
                    <a:pt x="264" y="91"/>
                  </a:lnTo>
                  <a:lnTo>
                    <a:pt x="264" y="91"/>
                  </a:lnTo>
                  <a:lnTo>
                    <a:pt x="264" y="93"/>
                  </a:lnTo>
                  <a:lnTo>
                    <a:pt x="264" y="93"/>
                  </a:lnTo>
                  <a:lnTo>
                    <a:pt x="264" y="98"/>
                  </a:lnTo>
                  <a:lnTo>
                    <a:pt x="264" y="98"/>
                  </a:lnTo>
                  <a:lnTo>
                    <a:pt x="264" y="103"/>
                  </a:lnTo>
                  <a:lnTo>
                    <a:pt x="264" y="103"/>
                  </a:lnTo>
                  <a:lnTo>
                    <a:pt x="264" y="107"/>
                  </a:lnTo>
                  <a:lnTo>
                    <a:pt x="264" y="107"/>
                  </a:lnTo>
                  <a:lnTo>
                    <a:pt x="264" y="112"/>
                  </a:lnTo>
                  <a:lnTo>
                    <a:pt x="264" y="112"/>
                  </a:lnTo>
                  <a:lnTo>
                    <a:pt x="263" y="114"/>
                  </a:lnTo>
                  <a:lnTo>
                    <a:pt x="263" y="114"/>
                  </a:lnTo>
                  <a:lnTo>
                    <a:pt x="263" y="115"/>
                  </a:lnTo>
                  <a:lnTo>
                    <a:pt x="262" y="114"/>
                  </a:lnTo>
                  <a:lnTo>
                    <a:pt x="262" y="114"/>
                  </a:lnTo>
                  <a:lnTo>
                    <a:pt x="260" y="110"/>
                  </a:lnTo>
                  <a:lnTo>
                    <a:pt x="259" y="110"/>
                  </a:lnTo>
                  <a:lnTo>
                    <a:pt x="259" y="110"/>
                  </a:lnTo>
                  <a:lnTo>
                    <a:pt x="259" y="108"/>
                  </a:lnTo>
                  <a:lnTo>
                    <a:pt x="256" y="108"/>
                  </a:lnTo>
                  <a:lnTo>
                    <a:pt x="256" y="108"/>
                  </a:lnTo>
                  <a:lnTo>
                    <a:pt x="255" y="108"/>
                  </a:lnTo>
                  <a:lnTo>
                    <a:pt x="253" y="108"/>
                  </a:lnTo>
                  <a:lnTo>
                    <a:pt x="253" y="108"/>
                  </a:lnTo>
                  <a:lnTo>
                    <a:pt x="253" y="111"/>
                  </a:lnTo>
                  <a:lnTo>
                    <a:pt x="253" y="112"/>
                  </a:lnTo>
                  <a:lnTo>
                    <a:pt x="253" y="112"/>
                  </a:lnTo>
                  <a:lnTo>
                    <a:pt x="248" y="111"/>
                  </a:lnTo>
                  <a:lnTo>
                    <a:pt x="248" y="111"/>
                  </a:lnTo>
                  <a:lnTo>
                    <a:pt x="247" y="111"/>
                  </a:lnTo>
                  <a:lnTo>
                    <a:pt x="247" y="112"/>
                  </a:lnTo>
                  <a:lnTo>
                    <a:pt x="247" y="112"/>
                  </a:lnTo>
                  <a:lnTo>
                    <a:pt x="245" y="115"/>
                  </a:lnTo>
                  <a:lnTo>
                    <a:pt x="244" y="116"/>
                  </a:lnTo>
                  <a:lnTo>
                    <a:pt x="244" y="116"/>
                  </a:lnTo>
                  <a:lnTo>
                    <a:pt x="244" y="118"/>
                  </a:lnTo>
                  <a:lnTo>
                    <a:pt x="243" y="121"/>
                  </a:lnTo>
                  <a:lnTo>
                    <a:pt x="243" y="121"/>
                  </a:lnTo>
                  <a:lnTo>
                    <a:pt x="241" y="122"/>
                  </a:lnTo>
                  <a:lnTo>
                    <a:pt x="238" y="122"/>
                  </a:lnTo>
                  <a:lnTo>
                    <a:pt x="238" y="122"/>
                  </a:lnTo>
                  <a:lnTo>
                    <a:pt x="234" y="123"/>
                  </a:lnTo>
                  <a:lnTo>
                    <a:pt x="234" y="123"/>
                  </a:lnTo>
                  <a:lnTo>
                    <a:pt x="234" y="125"/>
                  </a:lnTo>
                  <a:lnTo>
                    <a:pt x="233" y="126"/>
                  </a:lnTo>
                  <a:lnTo>
                    <a:pt x="233" y="126"/>
                  </a:lnTo>
                  <a:lnTo>
                    <a:pt x="232" y="127"/>
                  </a:lnTo>
                  <a:lnTo>
                    <a:pt x="230" y="129"/>
                  </a:lnTo>
                  <a:lnTo>
                    <a:pt x="230" y="129"/>
                  </a:lnTo>
                  <a:lnTo>
                    <a:pt x="230" y="133"/>
                  </a:lnTo>
                  <a:lnTo>
                    <a:pt x="230" y="133"/>
                  </a:lnTo>
                  <a:lnTo>
                    <a:pt x="230" y="134"/>
                  </a:lnTo>
                  <a:lnTo>
                    <a:pt x="230" y="135"/>
                  </a:lnTo>
                  <a:lnTo>
                    <a:pt x="230" y="135"/>
                  </a:lnTo>
                  <a:lnTo>
                    <a:pt x="226" y="137"/>
                  </a:lnTo>
                  <a:lnTo>
                    <a:pt x="226" y="137"/>
                  </a:lnTo>
                  <a:lnTo>
                    <a:pt x="226" y="137"/>
                  </a:lnTo>
                  <a:lnTo>
                    <a:pt x="226" y="138"/>
                  </a:lnTo>
                  <a:lnTo>
                    <a:pt x="225" y="139"/>
                  </a:lnTo>
                  <a:lnTo>
                    <a:pt x="225" y="139"/>
                  </a:lnTo>
                  <a:lnTo>
                    <a:pt x="220" y="141"/>
                  </a:lnTo>
                  <a:lnTo>
                    <a:pt x="220" y="141"/>
                  </a:lnTo>
                  <a:lnTo>
                    <a:pt x="220" y="142"/>
                  </a:lnTo>
                  <a:lnTo>
                    <a:pt x="220" y="144"/>
                  </a:lnTo>
                  <a:lnTo>
                    <a:pt x="218" y="144"/>
                  </a:lnTo>
                  <a:lnTo>
                    <a:pt x="218" y="144"/>
                  </a:lnTo>
                  <a:lnTo>
                    <a:pt x="215" y="144"/>
                  </a:lnTo>
                  <a:lnTo>
                    <a:pt x="213" y="144"/>
                  </a:lnTo>
                  <a:lnTo>
                    <a:pt x="213" y="144"/>
                  </a:lnTo>
                  <a:lnTo>
                    <a:pt x="211" y="145"/>
                  </a:lnTo>
                  <a:lnTo>
                    <a:pt x="209" y="148"/>
                  </a:lnTo>
                  <a:lnTo>
                    <a:pt x="209" y="148"/>
                  </a:lnTo>
                  <a:lnTo>
                    <a:pt x="203" y="152"/>
                  </a:lnTo>
                  <a:lnTo>
                    <a:pt x="203" y="152"/>
                  </a:lnTo>
                  <a:lnTo>
                    <a:pt x="202" y="152"/>
                  </a:lnTo>
                  <a:lnTo>
                    <a:pt x="202" y="154"/>
                  </a:lnTo>
                  <a:lnTo>
                    <a:pt x="202" y="154"/>
                  </a:lnTo>
                  <a:lnTo>
                    <a:pt x="202" y="157"/>
                  </a:lnTo>
                  <a:lnTo>
                    <a:pt x="203" y="158"/>
                  </a:lnTo>
                  <a:lnTo>
                    <a:pt x="203" y="158"/>
                  </a:lnTo>
                  <a:lnTo>
                    <a:pt x="207" y="164"/>
                  </a:lnTo>
                  <a:lnTo>
                    <a:pt x="207" y="164"/>
                  </a:lnTo>
                  <a:lnTo>
                    <a:pt x="209" y="167"/>
                  </a:lnTo>
                  <a:lnTo>
                    <a:pt x="207" y="169"/>
                  </a:lnTo>
                  <a:lnTo>
                    <a:pt x="207" y="169"/>
                  </a:lnTo>
                  <a:lnTo>
                    <a:pt x="206" y="173"/>
                  </a:lnTo>
                  <a:lnTo>
                    <a:pt x="206" y="173"/>
                  </a:lnTo>
                  <a:lnTo>
                    <a:pt x="206" y="176"/>
                  </a:lnTo>
                  <a:lnTo>
                    <a:pt x="206" y="179"/>
                  </a:lnTo>
                  <a:lnTo>
                    <a:pt x="206" y="179"/>
                  </a:lnTo>
                  <a:lnTo>
                    <a:pt x="209" y="183"/>
                  </a:lnTo>
                  <a:lnTo>
                    <a:pt x="209" y="183"/>
                  </a:lnTo>
                  <a:lnTo>
                    <a:pt x="207" y="184"/>
                  </a:lnTo>
                  <a:lnTo>
                    <a:pt x="207" y="186"/>
                  </a:lnTo>
                  <a:lnTo>
                    <a:pt x="207" y="187"/>
                  </a:lnTo>
                  <a:lnTo>
                    <a:pt x="207" y="187"/>
                  </a:lnTo>
                  <a:lnTo>
                    <a:pt x="213" y="191"/>
                  </a:lnTo>
                  <a:lnTo>
                    <a:pt x="213" y="191"/>
                  </a:lnTo>
                  <a:lnTo>
                    <a:pt x="217" y="194"/>
                  </a:lnTo>
                  <a:lnTo>
                    <a:pt x="217" y="194"/>
                  </a:lnTo>
                  <a:lnTo>
                    <a:pt x="217" y="199"/>
                  </a:lnTo>
                  <a:lnTo>
                    <a:pt x="217" y="199"/>
                  </a:lnTo>
                  <a:lnTo>
                    <a:pt x="220" y="204"/>
                  </a:lnTo>
                  <a:lnTo>
                    <a:pt x="221" y="209"/>
                  </a:lnTo>
                  <a:lnTo>
                    <a:pt x="220" y="211"/>
                  </a:lnTo>
                  <a:lnTo>
                    <a:pt x="220" y="211"/>
                  </a:lnTo>
                  <a:lnTo>
                    <a:pt x="218" y="214"/>
                  </a:lnTo>
                  <a:lnTo>
                    <a:pt x="218" y="215"/>
                  </a:lnTo>
                  <a:lnTo>
                    <a:pt x="218" y="215"/>
                  </a:lnTo>
                  <a:lnTo>
                    <a:pt x="220" y="218"/>
                  </a:lnTo>
                  <a:lnTo>
                    <a:pt x="220" y="218"/>
                  </a:lnTo>
                  <a:lnTo>
                    <a:pt x="222" y="219"/>
                  </a:lnTo>
                  <a:lnTo>
                    <a:pt x="222" y="219"/>
                  </a:lnTo>
                  <a:lnTo>
                    <a:pt x="222" y="221"/>
                  </a:lnTo>
                  <a:lnTo>
                    <a:pt x="222" y="221"/>
                  </a:lnTo>
                  <a:lnTo>
                    <a:pt x="218" y="226"/>
                  </a:lnTo>
                  <a:lnTo>
                    <a:pt x="218" y="226"/>
                  </a:lnTo>
                  <a:lnTo>
                    <a:pt x="217" y="230"/>
                  </a:lnTo>
                  <a:lnTo>
                    <a:pt x="217" y="230"/>
                  </a:lnTo>
                  <a:lnTo>
                    <a:pt x="213" y="236"/>
                  </a:lnTo>
                  <a:lnTo>
                    <a:pt x="213" y="236"/>
                  </a:lnTo>
                  <a:lnTo>
                    <a:pt x="210" y="237"/>
                  </a:lnTo>
                  <a:lnTo>
                    <a:pt x="210" y="238"/>
                  </a:lnTo>
                  <a:lnTo>
                    <a:pt x="210" y="238"/>
                  </a:lnTo>
                  <a:lnTo>
                    <a:pt x="209" y="241"/>
                  </a:lnTo>
                  <a:lnTo>
                    <a:pt x="209" y="242"/>
                  </a:lnTo>
                  <a:lnTo>
                    <a:pt x="210" y="241"/>
                  </a:lnTo>
                  <a:lnTo>
                    <a:pt x="210" y="241"/>
                  </a:lnTo>
                  <a:lnTo>
                    <a:pt x="215" y="237"/>
                  </a:lnTo>
                  <a:lnTo>
                    <a:pt x="215" y="237"/>
                  </a:lnTo>
                  <a:lnTo>
                    <a:pt x="221" y="234"/>
                  </a:lnTo>
                  <a:lnTo>
                    <a:pt x="224" y="232"/>
                  </a:lnTo>
                  <a:lnTo>
                    <a:pt x="224" y="232"/>
                  </a:lnTo>
                  <a:lnTo>
                    <a:pt x="225" y="232"/>
                  </a:lnTo>
                  <a:lnTo>
                    <a:pt x="225" y="233"/>
                  </a:lnTo>
                  <a:lnTo>
                    <a:pt x="226" y="228"/>
                  </a:lnTo>
                  <a:lnTo>
                    <a:pt x="226" y="228"/>
                  </a:lnTo>
                  <a:lnTo>
                    <a:pt x="230" y="219"/>
                  </a:lnTo>
                  <a:lnTo>
                    <a:pt x="233" y="217"/>
                  </a:lnTo>
                  <a:lnTo>
                    <a:pt x="233" y="217"/>
                  </a:lnTo>
                  <a:lnTo>
                    <a:pt x="236" y="211"/>
                  </a:lnTo>
                  <a:lnTo>
                    <a:pt x="236" y="211"/>
                  </a:lnTo>
                  <a:lnTo>
                    <a:pt x="238" y="206"/>
                  </a:lnTo>
                  <a:lnTo>
                    <a:pt x="238" y="206"/>
                  </a:lnTo>
                  <a:lnTo>
                    <a:pt x="240" y="204"/>
                  </a:lnTo>
                  <a:lnTo>
                    <a:pt x="241" y="204"/>
                  </a:lnTo>
                  <a:lnTo>
                    <a:pt x="243" y="204"/>
                  </a:lnTo>
                  <a:lnTo>
                    <a:pt x="243" y="200"/>
                  </a:lnTo>
                  <a:lnTo>
                    <a:pt x="243" y="200"/>
                  </a:lnTo>
                  <a:lnTo>
                    <a:pt x="244" y="196"/>
                  </a:lnTo>
                  <a:lnTo>
                    <a:pt x="247" y="192"/>
                  </a:lnTo>
                  <a:lnTo>
                    <a:pt x="247" y="192"/>
                  </a:lnTo>
                  <a:lnTo>
                    <a:pt x="247" y="188"/>
                  </a:lnTo>
                  <a:lnTo>
                    <a:pt x="247" y="186"/>
                  </a:lnTo>
                  <a:lnTo>
                    <a:pt x="247" y="184"/>
                  </a:lnTo>
                  <a:lnTo>
                    <a:pt x="248" y="181"/>
                  </a:lnTo>
                  <a:lnTo>
                    <a:pt x="248" y="181"/>
                  </a:lnTo>
                  <a:lnTo>
                    <a:pt x="252" y="179"/>
                  </a:lnTo>
                  <a:lnTo>
                    <a:pt x="253" y="177"/>
                  </a:lnTo>
                  <a:lnTo>
                    <a:pt x="253" y="177"/>
                  </a:lnTo>
                  <a:lnTo>
                    <a:pt x="256" y="172"/>
                  </a:lnTo>
                  <a:lnTo>
                    <a:pt x="256" y="172"/>
                  </a:lnTo>
                  <a:lnTo>
                    <a:pt x="262" y="164"/>
                  </a:lnTo>
                  <a:lnTo>
                    <a:pt x="263" y="160"/>
                  </a:lnTo>
                  <a:lnTo>
                    <a:pt x="264" y="153"/>
                  </a:lnTo>
                  <a:lnTo>
                    <a:pt x="264" y="153"/>
                  </a:lnTo>
                  <a:lnTo>
                    <a:pt x="264" y="141"/>
                  </a:lnTo>
                  <a:lnTo>
                    <a:pt x="264" y="141"/>
                  </a:lnTo>
                  <a:lnTo>
                    <a:pt x="266" y="138"/>
                  </a:lnTo>
                  <a:lnTo>
                    <a:pt x="267" y="135"/>
                  </a:lnTo>
                  <a:lnTo>
                    <a:pt x="267" y="131"/>
                  </a:lnTo>
                  <a:lnTo>
                    <a:pt x="267" y="131"/>
                  </a:lnTo>
                  <a:lnTo>
                    <a:pt x="266" y="127"/>
                  </a:lnTo>
                  <a:lnTo>
                    <a:pt x="266" y="126"/>
                  </a:lnTo>
                  <a:lnTo>
                    <a:pt x="266" y="126"/>
                  </a:lnTo>
                  <a:lnTo>
                    <a:pt x="267" y="123"/>
                  </a:lnTo>
                  <a:lnTo>
                    <a:pt x="268" y="122"/>
                  </a:lnTo>
                  <a:lnTo>
                    <a:pt x="268" y="122"/>
                  </a:lnTo>
                  <a:lnTo>
                    <a:pt x="271" y="118"/>
                  </a:lnTo>
                  <a:lnTo>
                    <a:pt x="271" y="118"/>
                  </a:lnTo>
                  <a:lnTo>
                    <a:pt x="272" y="114"/>
                  </a:lnTo>
                  <a:lnTo>
                    <a:pt x="274" y="115"/>
                  </a:lnTo>
                  <a:lnTo>
                    <a:pt x="274" y="115"/>
                  </a:lnTo>
                  <a:lnTo>
                    <a:pt x="274" y="121"/>
                  </a:lnTo>
                  <a:lnTo>
                    <a:pt x="274" y="135"/>
                  </a:lnTo>
                  <a:lnTo>
                    <a:pt x="270" y="157"/>
                  </a:lnTo>
                  <a:lnTo>
                    <a:pt x="267" y="171"/>
                  </a:lnTo>
                  <a:lnTo>
                    <a:pt x="263" y="183"/>
                  </a:lnTo>
                  <a:lnTo>
                    <a:pt x="257" y="196"/>
                  </a:lnTo>
                  <a:lnTo>
                    <a:pt x="249" y="210"/>
                  </a:lnTo>
                  <a:lnTo>
                    <a:pt x="240" y="223"/>
                  </a:lnTo>
                  <a:lnTo>
                    <a:pt x="229" y="234"/>
                  </a:lnTo>
                  <a:lnTo>
                    <a:pt x="214" y="245"/>
                  </a:lnTo>
                  <a:lnTo>
                    <a:pt x="198" y="255"/>
                  </a:lnTo>
                  <a:lnTo>
                    <a:pt x="178" y="261"/>
                  </a:lnTo>
                  <a:lnTo>
                    <a:pt x="155" y="267"/>
                  </a:lnTo>
                  <a:lnTo>
                    <a:pt x="155" y="267"/>
                  </a:lnTo>
                  <a:lnTo>
                    <a:pt x="169" y="263"/>
                  </a:lnTo>
                  <a:lnTo>
                    <a:pt x="182" y="259"/>
                  </a:lnTo>
                  <a:lnTo>
                    <a:pt x="186" y="256"/>
                  </a:lnTo>
                  <a:lnTo>
                    <a:pt x="187" y="255"/>
                  </a:lnTo>
                  <a:lnTo>
                    <a:pt x="187" y="255"/>
                  </a:lnTo>
                  <a:lnTo>
                    <a:pt x="187" y="252"/>
                  </a:lnTo>
                  <a:lnTo>
                    <a:pt x="187" y="249"/>
                  </a:lnTo>
                  <a:lnTo>
                    <a:pt x="187" y="249"/>
                  </a:lnTo>
                  <a:lnTo>
                    <a:pt x="187" y="249"/>
                  </a:lnTo>
                  <a:lnTo>
                    <a:pt x="184" y="249"/>
                  </a:lnTo>
                  <a:lnTo>
                    <a:pt x="182" y="248"/>
                  </a:lnTo>
                  <a:lnTo>
                    <a:pt x="182" y="248"/>
                  </a:lnTo>
                  <a:lnTo>
                    <a:pt x="178" y="245"/>
                  </a:lnTo>
                  <a:lnTo>
                    <a:pt x="178" y="246"/>
                  </a:lnTo>
                  <a:lnTo>
                    <a:pt x="178" y="246"/>
                  </a:lnTo>
                  <a:lnTo>
                    <a:pt x="173" y="246"/>
                  </a:lnTo>
                  <a:lnTo>
                    <a:pt x="173" y="246"/>
                  </a:lnTo>
                  <a:lnTo>
                    <a:pt x="168" y="246"/>
                  </a:lnTo>
                  <a:lnTo>
                    <a:pt x="165" y="245"/>
                  </a:lnTo>
                  <a:lnTo>
                    <a:pt x="165" y="245"/>
                  </a:lnTo>
                  <a:lnTo>
                    <a:pt x="161" y="242"/>
                  </a:lnTo>
                  <a:lnTo>
                    <a:pt x="160" y="241"/>
                  </a:lnTo>
                  <a:lnTo>
                    <a:pt x="159" y="242"/>
                  </a:lnTo>
                  <a:lnTo>
                    <a:pt x="159" y="242"/>
                  </a:lnTo>
                  <a:lnTo>
                    <a:pt x="159" y="244"/>
                  </a:lnTo>
                  <a:lnTo>
                    <a:pt x="159" y="244"/>
                  </a:lnTo>
                  <a:lnTo>
                    <a:pt x="157" y="245"/>
                  </a:lnTo>
                  <a:lnTo>
                    <a:pt x="157" y="245"/>
                  </a:lnTo>
                  <a:lnTo>
                    <a:pt x="156" y="245"/>
                  </a:lnTo>
                  <a:lnTo>
                    <a:pt x="153" y="245"/>
                  </a:lnTo>
                  <a:lnTo>
                    <a:pt x="149" y="245"/>
                  </a:lnTo>
                  <a:lnTo>
                    <a:pt x="149" y="245"/>
                  </a:lnTo>
                  <a:lnTo>
                    <a:pt x="145" y="245"/>
                  </a:lnTo>
                  <a:lnTo>
                    <a:pt x="140" y="244"/>
                  </a:lnTo>
                  <a:lnTo>
                    <a:pt x="140" y="244"/>
                  </a:lnTo>
                  <a:lnTo>
                    <a:pt x="138" y="242"/>
                  </a:lnTo>
                  <a:lnTo>
                    <a:pt x="137" y="242"/>
                  </a:lnTo>
                  <a:lnTo>
                    <a:pt x="137" y="242"/>
                  </a:lnTo>
                  <a:lnTo>
                    <a:pt x="136" y="244"/>
                  </a:lnTo>
                  <a:lnTo>
                    <a:pt x="134" y="245"/>
                  </a:lnTo>
                  <a:lnTo>
                    <a:pt x="140" y="248"/>
                  </a:lnTo>
                  <a:lnTo>
                    <a:pt x="144" y="251"/>
                  </a:lnTo>
                  <a:lnTo>
                    <a:pt x="144" y="251"/>
                  </a:lnTo>
                  <a:lnTo>
                    <a:pt x="145" y="252"/>
                  </a:lnTo>
                  <a:lnTo>
                    <a:pt x="145" y="252"/>
                  </a:lnTo>
                  <a:lnTo>
                    <a:pt x="145" y="253"/>
                  </a:lnTo>
                  <a:lnTo>
                    <a:pt x="145" y="253"/>
                  </a:lnTo>
                  <a:lnTo>
                    <a:pt x="142" y="253"/>
                  </a:lnTo>
                  <a:lnTo>
                    <a:pt x="140" y="253"/>
                  </a:lnTo>
                  <a:lnTo>
                    <a:pt x="140" y="253"/>
                  </a:lnTo>
                  <a:lnTo>
                    <a:pt x="134" y="256"/>
                  </a:lnTo>
                  <a:lnTo>
                    <a:pt x="133" y="256"/>
                  </a:lnTo>
                  <a:lnTo>
                    <a:pt x="130" y="256"/>
                  </a:lnTo>
                  <a:lnTo>
                    <a:pt x="130" y="256"/>
                  </a:lnTo>
                  <a:lnTo>
                    <a:pt x="127" y="251"/>
                  </a:lnTo>
                  <a:lnTo>
                    <a:pt x="127" y="251"/>
                  </a:lnTo>
                  <a:lnTo>
                    <a:pt x="127" y="249"/>
                  </a:lnTo>
                  <a:lnTo>
                    <a:pt x="126" y="248"/>
                  </a:lnTo>
                  <a:lnTo>
                    <a:pt x="125" y="248"/>
                  </a:lnTo>
                  <a:lnTo>
                    <a:pt x="125" y="248"/>
                  </a:lnTo>
                  <a:lnTo>
                    <a:pt x="121" y="248"/>
                  </a:lnTo>
                  <a:lnTo>
                    <a:pt x="123" y="252"/>
                  </a:lnTo>
                  <a:lnTo>
                    <a:pt x="123" y="252"/>
                  </a:lnTo>
                  <a:lnTo>
                    <a:pt x="118" y="252"/>
                  </a:lnTo>
                  <a:lnTo>
                    <a:pt x="118" y="252"/>
                  </a:lnTo>
                  <a:lnTo>
                    <a:pt x="115" y="253"/>
                  </a:lnTo>
                  <a:lnTo>
                    <a:pt x="115" y="253"/>
                  </a:lnTo>
                  <a:lnTo>
                    <a:pt x="114" y="252"/>
                  </a:lnTo>
                  <a:lnTo>
                    <a:pt x="114" y="252"/>
                  </a:lnTo>
                  <a:lnTo>
                    <a:pt x="111" y="251"/>
                  </a:lnTo>
                  <a:lnTo>
                    <a:pt x="108" y="251"/>
                  </a:lnTo>
                  <a:lnTo>
                    <a:pt x="108" y="251"/>
                  </a:lnTo>
                  <a:lnTo>
                    <a:pt x="102" y="249"/>
                  </a:lnTo>
                  <a:lnTo>
                    <a:pt x="102" y="249"/>
                  </a:lnTo>
                  <a:lnTo>
                    <a:pt x="99" y="249"/>
                  </a:lnTo>
                  <a:lnTo>
                    <a:pt x="99" y="249"/>
                  </a:lnTo>
                  <a:lnTo>
                    <a:pt x="95" y="252"/>
                  </a:lnTo>
                  <a:lnTo>
                    <a:pt x="92" y="252"/>
                  </a:lnTo>
                  <a:lnTo>
                    <a:pt x="92" y="252"/>
                  </a:lnTo>
                  <a:lnTo>
                    <a:pt x="88" y="252"/>
                  </a:lnTo>
                  <a:lnTo>
                    <a:pt x="85" y="252"/>
                  </a:lnTo>
                  <a:lnTo>
                    <a:pt x="85" y="252"/>
                  </a:lnTo>
                  <a:lnTo>
                    <a:pt x="88" y="255"/>
                  </a:lnTo>
                  <a:lnTo>
                    <a:pt x="98" y="259"/>
                  </a:lnTo>
                  <a:lnTo>
                    <a:pt x="104" y="261"/>
                  </a:lnTo>
                  <a:lnTo>
                    <a:pt x="113" y="264"/>
                  </a:lnTo>
                  <a:lnTo>
                    <a:pt x="122" y="265"/>
                  </a:lnTo>
                  <a:lnTo>
                    <a:pt x="133" y="267"/>
                  </a:lnTo>
                  <a:lnTo>
                    <a:pt x="133" y="267"/>
                  </a:lnTo>
                  <a:lnTo>
                    <a:pt x="121" y="267"/>
                  </a:lnTo>
                  <a:lnTo>
                    <a:pt x="108" y="264"/>
                  </a:lnTo>
                  <a:lnTo>
                    <a:pt x="92" y="260"/>
                  </a:lnTo>
                  <a:lnTo>
                    <a:pt x="73" y="252"/>
                  </a:lnTo>
                  <a:lnTo>
                    <a:pt x="64" y="246"/>
                  </a:lnTo>
                  <a:lnTo>
                    <a:pt x="54" y="240"/>
                  </a:lnTo>
                  <a:lnTo>
                    <a:pt x="45" y="232"/>
                  </a:lnTo>
                  <a:lnTo>
                    <a:pt x="35" y="222"/>
                  </a:lnTo>
                  <a:lnTo>
                    <a:pt x="27" y="211"/>
                  </a:lnTo>
                  <a:lnTo>
                    <a:pt x="19" y="199"/>
                  </a:lnTo>
                  <a:lnTo>
                    <a:pt x="19" y="199"/>
                  </a:lnTo>
                  <a:lnTo>
                    <a:pt x="12" y="186"/>
                  </a:lnTo>
                  <a:lnTo>
                    <a:pt x="7" y="172"/>
                  </a:lnTo>
                  <a:lnTo>
                    <a:pt x="3" y="157"/>
                  </a:lnTo>
                  <a:lnTo>
                    <a:pt x="2" y="142"/>
                  </a:lnTo>
                  <a:lnTo>
                    <a:pt x="0" y="129"/>
                  </a:lnTo>
                  <a:lnTo>
                    <a:pt x="2" y="114"/>
                  </a:lnTo>
                  <a:lnTo>
                    <a:pt x="4" y="100"/>
                  </a:lnTo>
                  <a:lnTo>
                    <a:pt x="10" y="87"/>
                  </a:lnTo>
                  <a:lnTo>
                    <a:pt x="15" y="73"/>
                  </a:lnTo>
                  <a:lnTo>
                    <a:pt x="23" y="61"/>
                  </a:lnTo>
                  <a:lnTo>
                    <a:pt x="31" y="49"/>
                  </a:lnTo>
                  <a:lnTo>
                    <a:pt x="42" y="38"/>
                  </a:lnTo>
                  <a:lnTo>
                    <a:pt x="54" y="28"/>
                  </a:lnTo>
                  <a:lnTo>
                    <a:pt x="68" y="19"/>
                  </a:lnTo>
                  <a:lnTo>
                    <a:pt x="84" y="11"/>
                  </a:lnTo>
                  <a:lnTo>
                    <a:pt x="100" y="4"/>
                  </a:lnTo>
                  <a:lnTo>
                    <a:pt x="100" y="4"/>
                  </a:lnTo>
                  <a:lnTo>
                    <a:pt x="90" y="10"/>
                  </a:lnTo>
                  <a:lnTo>
                    <a:pt x="77" y="16"/>
                  </a:lnTo>
                  <a:lnTo>
                    <a:pt x="62" y="26"/>
                  </a:lnTo>
                  <a:lnTo>
                    <a:pt x="48" y="38"/>
                  </a:lnTo>
                  <a:lnTo>
                    <a:pt x="41" y="46"/>
                  </a:lnTo>
                  <a:lnTo>
                    <a:pt x="33" y="54"/>
                  </a:lnTo>
                  <a:lnTo>
                    <a:pt x="27" y="64"/>
                  </a:lnTo>
                  <a:lnTo>
                    <a:pt x="20" y="75"/>
                  </a:lnTo>
                  <a:lnTo>
                    <a:pt x="15" y="85"/>
                  </a:lnTo>
                  <a:lnTo>
                    <a:pt x="11" y="98"/>
                  </a:lnTo>
                  <a:lnTo>
                    <a:pt x="12" y="99"/>
                  </a:lnTo>
                  <a:lnTo>
                    <a:pt x="12" y="99"/>
                  </a:lnTo>
                  <a:lnTo>
                    <a:pt x="14" y="98"/>
                  </a:lnTo>
                  <a:lnTo>
                    <a:pt x="15" y="95"/>
                  </a:lnTo>
                  <a:lnTo>
                    <a:pt x="15" y="95"/>
                  </a:lnTo>
                  <a:lnTo>
                    <a:pt x="18" y="89"/>
                  </a:lnTo>
                  <a:lnTo>
                    <a:pt x="18" y="89"/>
                  </a:lnTo>
                  <a:lnTo>
                    <a:pt x="19" y="87"/>
                  </a:lnTo>
                  <a:lnTo>
                    <a:pt x="19" y="87"/>
                  </a:lnTo>
                  <a:lnTo>
                    <a:pt x="23" y="84"/>
                  </a:lnTo>
                  <a:lnTo>
                    <a:pt x="23" y="84"/>
                  </a:lnTo>
                  <a:lnTo>
                    <a:pt x="26" y="77"/>
                  </a:lnTo>
                  <a:lnTo>
                    <a:pt x="26" y="77"/>
                  </a:lnTo>
                  <a:lnTo>
                    <a:pt x="29" y="76"/>
                  </a:lnTo>
                  <a:lnTo>
                    <a:pt x="31" y="76"/>
                  </a:lnTo>
                  <a:lnTo>
                    <a:pt x="31" y="76"/>
                  </a:lnTo>
                  <a:lnTo>
                    <a:pt x="33" y="75"/>
                  </a:lnTo>
                  <a:lnTo>
                    <a:pt x="33" y="75"/>
                  </a:lnTo>
                  <a:lnTo>
                    <a:pt x="33" y="75"/>
                  </a:lnTo>
                  <a:lnTo>
                    <a:pt x="31" y="77"/>
                  </a:lnTo>
                  <a:lnTo>
                    <a:pt x="31" y="80"/>
                  </a:lnTo>
                  <a:lnTo>
                    <a:pt x="31" y="84"/>
                  </a:lnTo>
                  <a:lnTo>
                    <a:pt x="31" y="84"/>
                  </a:lnTo>
                  <a:lnTo>
                    <a:pt x="29" y="91"/>
                  </a:lnTo>
                  <a:lnTo>
                    <a:pt x="29" y="91"/>
                  </a:lnTo>
                  <a:lnTo>
                    <a:pt x="30" y="95"/>
                  </a:lnTo>
                  <a:lnTo>
                    <a:pt x="30" y="95"/>
                  </a:lnTo>
                  <a:lnTo>
                    <a:pt x="31" y="98"/>
                  </a:lnTo>
                  <a:lnTo>
                    <a:pt x="33" y="99"/>
                  </a:lnTo>
                  <a:lnTo>
                    <a:pt x="33" y="99"/>
                  </a:lnTo>
                  <a:lnTo>
                    <a:pt x="41" y="102"/>
                  </a:lnTo>
                  <a:lnTo>
                    <a:pt x="41" y="102"/>
                  </a:lnTo>
                  <a:lnTo>
                    <a:pt x="45" y="96"/>
                  </a:lnTo>
                  <a:lnTo>
                    <a:pt x="45" y="96"/>
                  </a:lnTo>
                  <a:lnTo>
                    <a:pt x="48" y="95"/>
                  </a:lnTo>
                  <a:lnTo>
                    <a:pt x="50" y="93"/>
                  </a:lnTo>
                  <a:lnTo>
                    <a:pt x="50" y="93"/>
                  </a:lnTo>
                  <a:lnTo>
                    <a:pt x="50" y="91"/>
                  </a:lnTo>
                  <a:lnTo>
                    <a:pt x="50" y="89"/>
                  </a:lnTo>
                  <a:lnTo>
                    <a:pt x="52" y="88"/>
                  </a:lnTo>
                  <a:lnTo>
                    <a:pt x="52" y="88"/>
                  </a:lnTo>
                  <a:lnTo>
                    <a:pt x="53" y="85"/>
                  </a:lnTo>
                  <a:lnTo>
                    <a:pt x="54" y="84"/>
                  </a:lnTo>
                  <a:lnTo>
                    <a:pt x="54" y="84"/>
                  </a:lnTo>
                  <a:lnTo>
                    <a:pt x="56" y="81"/>
                  </a:lnTo>
                  <a:lnTo>
                    <a:pt x="56" y="81"/>
                  </a:lnTo>
                  <a:lnTo>
                    <a:pt x="58" y="81"/>
                  </a:lnTo>
                  <a:lnTo>
                    <a:pt x="60" y="81"/>
                  </a:lnTo>
                  <a:lnTo>
                    <a:pt x="60" y="83"/>
                  </a:lnTo>
                  <a:lnTo>
                    <a:pt x="60" y="83"/>
                  </a:lnTo>
                  <a:lnTo>
                    <a:pt x="60" y="85"/>
                  </a:lnTo>
                  <a:lnTo>
                    <a:pt x="60" y="87"/>
                  </a:lnTo>
                  <a:lnTo>
                    <a:pt x="60" y="88"/>
                  </a:lnTo>
                  <a:lnTo>
                    <a:pt x="58" y="89"/>
                  </a:lnTo>
                  <a:lnTo>
                    <a:pt x="58" y="89"/>
                  </a:lnTo>
                  <a:lnTo>
                    <a:pt x="57" y="89"/>
                  </a:lnTo>
                  <a:lnTo>
                    <a:pt x="56" y="91"/>
                  </a:lnTo>
                  <a:lnTo>
                    <a:pt x="56" y="91"/>
                  </a:lnTo>
                  <a:lnTo>
                    <a:pt x="53" y="96"/>
                  </a:lnTo>
                  <a:lnTo>
                    <a:pt x="53" y="96"/>
                  </a:lnTo>
                  <a:lnTo>
                    <a:pt x="52" y="99"/>
                  </a:lnTo>
                  <a:lnTo>
                    <a:pt x="50" y="102"/>
                  </a:lnTo>
                  <a:lnTo>
                    <a:pt x="50" y="102"/>
                  </a:lnTo>
                  <a:lnTo>
                    <a:pt x="48" y="102"/>
                  </a:lnTo>
                  <a:lnTo>
                    <a:pt x="46" y="103"/>
                  </a:lnTo>
                  <a:lnTo>
                    <a:pt x="46" y="103"/>
                  </a:lnTo>
                  <a:lnTo>
                    <a:pt x="46" y="103"/>
                  </a:lnTo>
                  <a:lnTo>
                    <a:pt x="46" y="106"/>
                  </a:lnTo>
                  <a:lnTo>
                    <a:pt x="46" y="107"/>
                  </a:lnTo>
                  <a:lnTo>
                    <a:pt x="46" y="107"/>
                  </a:lnTo>
                  <a:lnTo>
                    <a:pt x="46" y="107"/>
                  </a:lnTo>
                  <a:lnTo>
                    <a:pt x="43" y="108"/>
                  </a:lnTo>
                  <a:lnTo>
                    <a:pt x="42" y="108"/>
                  </a:lnTo>
                  <a:lnTo>
                    <a:pt x="42" y="108"/>
                  </a:lnTo>
                  <a:lnTo>
                    <a:pt x="39" y="108"/>
                  </a:lnTo>
                  <a:lnTo>
                    <a:pt x="39" y="108"/>
                  </a:lnTo>
                  <a:lnTo>
                    <a:pt x="34" y="107"/>
                  </a:lnTo>
                  <a:lnTo>
                    <a:pt x="34" y="107"/>
                  </a:lnTo>
                  <a:lnTo>
                    <a:pt x="33" y="108"/>
                  </a:lnTo>
                  <a:lnTo>
                    <a:pt x="31" y="111"/>
                  </a:lnTo>
                  <a:lnTo>
                    <a:pt x="31" y="111"/>
                  </a:lnTo>
                  <a:lnTo>
                    <a:pt x="33" y="116"/>
                  </a:lnTo>
                  <a:lnTo>
                    <a:pt x="35" y="122"/>
                  </a:lnTo>
                  <a:lnTo>
                    <a:pt x="35" y="122"/>
                  </a:lnTo>
                  <a:lnTo>
                    <a:pt x="35" y="127"/>
                  </a:lnTo>
                  <a:lnTo>
                    <a:pt x="35" y="130"/>
                  </a:lnTo>
                  <a:lnTo>
                    <a:pt x="37" y="131"/>
                  </a:lnTo>
                  <a:lnTo>
                    <a:pt x="37" y="131"/>
                  </a:lnTo>
                  <a:lnTo>
                    <a:pt x="39" y="134"/>
                  </a:lnTo>
                  <a:lnTo>
                    <a:pt x="41" y="137"/>
                  </a:lnTo>
                  <a:lnTo>
                    <a:pt x="41" y="137"/>
                  </a:lnTo>
                  <a:lnTo>
                    <a:pt x="42" y="139"/>
                  </a:lnTo>
                  <a:lnTo>
                    <a:pt x="42" y="144"/>
                  </a:lnTo>
                  <a:lnTo>
                    <a:pt x="45" y="146"/>
                  </a:lnTo>
                  <a:lnTo>
                    <a:pt x="45" y="146"/>
                  </a:lnTo>
                  <a:lnTo>
                    <a:pt x="45" y="153"/>
                  </a:lnTo>
                  <a:lnTo>
                    <a:pt x="45" y="153"/>
                  </a:lnTo>
                  <a:lnTo>
                    <a:pt x="45" y="157"/>
                  </a:lnTo>
                  <a:lnTo>
                    <a:pt x="45" y="161"/>
                  </a:lnTo>
                  <a:lnTo>
                    <a:pt x="45" y="161"/>
                  </a:lnTo>
                  <a:lnTo>
                    <a:pt x="48" y="165"/>
                  </a:lnTo>
                  <a:lnTo>
                    <a:pt x="49" y="167"/>
                  </a:lnTo>
                  <a:lnTo>
                    <a:pt x="49" y="167"/>
                  </a:lnTo>
                  <a:lnTo>
                    <a:pt x="46" y="169"/>
                  </a:lnTo>
                  <a:lnTo>
                    <a:pt x="46" y="171"/>
                  </a:lnTo>
                  <a:lnTo>
                    <a:pt x="46" y="172"/>
                  </a:lnTo>
                  <a:lnTo>
                    <a:pt x="46" y="172"/>
                  </a:lnTo>
                  <a:lnTo>
                    <a:pt x="50" y="175"/>
                  </a:lnTo>
                  <a:lnTo>
                    <a:pt x="52" y="177"/>
                  </a:lnTo>
                  <a:lnTo>
                    <a:pt x="52" y="177"/>
                  </a:lnTo>
                  <a:lnTo>
                    <a:pt x="53" y="179"/>
                  </a:lnTo>
                  <a:lnTo>
                    <a:pt x="54" y="180"/>
                  </a:lnTo>
                  <a:lnTo>
                    <a:pt x="54" y="180"/>
                  </a:lnTo>
                  <a:lnTo>
                    <a:pt x="57" y="180"/>
                  </a:lnTo>
                  <a:lnTo>
                    <a:pt x="58" y="181"/>
                  </a:lnTo>
                  <a:lnTo>
                    <a:pt x="58" y="181"/>
                  </a:lnTo>
                  <a:lnTo>
                    <a:pt x="58" y="187"/>
                  </a:lnTo>
                  <a:lnTo>
                    <a:pt x="64" y="194"/>
                  </a:lnTo>
                  <a:lnTo>
                    <a:pt x="69" y="199"/>
                  </a:lnTo>
                  <a:lnTo>
                    <a:pt x="69" y="199"/>
                  </a:lnTo>
                  <a:lnTo>
                    <a:pt x="69" y="200"/>
                  </a:lnTo>
                  <a:lnTo>
                    <a:pt x="69" y="202"/>
                  </a:lnTo>
                  <a:lnTo>
                    <a:pt x="71" y="202"/>
                  </a:lnTo>
                  <a:lnTo>
                    <a:pt x="71" y="202"/>
                  </a:lnTo>
                  <a:lnTo>
                    <a:pt x="80" y="206"/>
                  </a:lnTo>
                  <a:lnTo>
                    <a:pt x="80" y="206"/>
                  </a:lnTo>
                  <a:lnTo>
                    <a:pt x="83" y="209"/>
                  </a:lnTo>
                  <a:lnTo>
                    <a:pt x="87" y="210"/>
                  </a:lnTo>
                  <a:lnTo>
                    <a:pt x="87" y="210"/>
                  </a:lnTo>
                  <a:lnTo>
                    <a:pt x="88" y="210"/>
                  </a:lnTo>
                  <a:lnTo>
                    <a:pt x="88" y="211"/>
                  </a:lnTo>
                  <a:lnTo>
                    <a:pt x="88" y="210"/>
                  </a:lnTo>
                  <a:lnTo>
                    <a:pt x="88" y="210"/>
                  </a:lnTo>
                  <a:lnTo>
                    <a:pt x="91" y="206"/>
                  </a:lnTo>
                  <a:lnTo>
                    <a:pt x="92" y="203"/>
                  </a:lnTo>
                  <a:lnTo>
                    <a:pt x="92" y="203"/>
                  </a:lnTo>
                  <a:lnTo>
                    <a:pt x="94" y="199"/>
                  </a:lnTo>
                  <a:lnTo>
                    <a:pt x="94" y="198"/>
                  </a:lnTo>
                  <a:lnTo>
                    <a:pt x="94" y="198"/>
                  </a:lnTo>
                  <a:lnTo>
                    <a:pt x="94" y="194"/>
                  </a:lnTo>
                  <a:lnTo>
                    <a:pt x="94" y="194"/>
                  </a:lnTo>
                  <a:lnTo>
                    <a:pt x="94" y="191"/>
                  </a:lnTo>
                  <a:lnTo>
                    <a:pt x="95" y="188"/>
                  </a:lnTo>
                  <a:lnTo>
                    <a:pt x="95" y="188"/>
                  </a:lnTo>
                  <a:lnTo>
                    <a:pt x="96" y="186"/>
                  </a:lnTo>
                  <a:lnTo>
                    <a:pt x="99" y="183"/>
                  </a:lnTo>
                  <a:lnTo>
                    <a:pt x="99" y="183"/>
                  </a:lnTo>
                  <a:lnTo>
                    <a:pt x="100" y="183"/>
                  </a:lnTo>
                  <a:lnTo>
                    <a:pt x="102" y="181"/>
                  </a:lnTo>
                  <a:lnTo>
                    <a:pt x="102" y="181"/>
                  </a:lnTo>
                  <a:lnTo>
                    <a:pt x="102" y="179"/>
                  </a:lnTo>
                  <a:lnTo>
                    <a:pt x="102" y="179"/>
                  </a:lnTo>
                  <a:lnTo>
                    <a:pt x="100" y="177"/>
                  </a:lnTo>
                  <a:lnTo>
                    <a:pt x="100" y="175"/>
                  </a:lnTo>
                  <a:lnTo>
                    <a:pt x="100" y="175"/>
                  </a:lnTo>
                  <a:lnTo>
                    <a:pt x="99" y="171"/>
                  </a:lnTo>
                  <a:lnTo>
                    <a:pt x="98" y="169"/>
                  </a:lnTo>
                  <a:lnTo>
                    <a:pt x="98" y="169"/>
                  </a:lnTo>
                  <a:lnTo>
                    <a:pt x="95" y="167"/>
                  </a:lnTo>
                  <a:lnTo>
                    <a:pt x="94" y="165"/>
                  </a:lnTo>
                  <a:lnTo>
                    <a:pt x="94" y="164"/>
                  </a:lnTo>
                  <a:lnTo>
                    <a:pt x="94" y="164"/>
                  </a:lnTo>
                  <a:lnTo>
                    <a:pt x="95" y="158"/>
                  </a:lnTo>
                  <a:lnTo>
                    <a:pt x="95" y="158"/>
                  </a:lnTo>
                  <a:lnTo>
                    <a:pt x="98" y="154"/>
                  </a:lnTo>
                  <a:lnTo>
                    <a:pt x="98" y="154"/>
                  </a:lnTo>
                  <a:lnTo>
                    <a:pt x="100" y="150"/>
                  </a:lnTo>
                  <a:lnTo>
                    <a:pt x="100" y="150"/>
                  </a:lnTo>
                  <a:lnTo>
                    <a:pt x="103" y="146"/>
                  </a:lnTo>
                  <a:lnTo>
                    <a:pt x="103" y="146"/>
                  </a:lnTo>
                  <a:lnTo>
                    <a:pt x="104" y="137"/>
                  </a:lnTo>
                  <a:lnTo>
                    <a:pt x="104" y="137"/>
                  </a:lnTo>
                  <a:lnTo>
                    <a:pt x="104" y="137"/>
                  </a:lnTo>
                  <a:lnTo>
                    <a:pt x="104" y="137"/>
                  </a:lnTo>
                  <a:lnTo>
                    <a:pt x="104" y="134"/>
                  </a:lnTo>
                  <a:lnTo>
                    <a:pt x="104" y="134"/>
                  </a:lnTo>
                  <a:lnTo>
                    <a:pt x="103" y="129"/>
                  </a:lnTo>
                  <a:lnTo>
                    <a:pt x="103" y="129"/>
                  </a:lnTo>
                  <a:lnTo>
                    <a:pt x="106" y="126"/>
                  </a:lnTo>
                  <a:lnTo>
                    <a:pt x="110" y="125"/>
                  </a:lnTo>
                  <a:lnTo>
                    <a:pt x="110" y="125"/>
                  </a:lnTo>
                  <a:lnTo>
                    <a:pt x="111" y="126"/>
                  </a:lnTo>
                  <a:lnTo>
                    <a:pt x="113" y="127"/>
                  </a:lnTo>
                  <a:lnTo>
                    <a:pt x="114" y="126"/>
                  </a:lnTo>
                  <a:lnTo>
                    <a:pt x="114" y="126"/>
                  </a:lnTo>
                  <a:lnTo>
                    <a:pt x="115" y="123"/>
                  </a:lnTo>
                  <a:lnTo>
                    <a:pt x="117" y="122"/>
                  </a:lnTo>
                  <a:lnTo>
                    <a:pt x="117" y="122"/>
                  </a:lnTo>
                  <a:lnTo>
                    <a:pt x="119" y="121"/>
                  </a:lnTo>
                  <a:lnTo>
                    <a:pt x="121" y="122"/>
                  </a:lnTo>
                  <a:lnTo>
                    <a:pt x="121" y="122"/>
                  </a:lnTo>
                  <a:lnTo>
                    <a:pt x="125" y="123"/>
                  </a:lnTo>
                  <a:lnTo>
                    <a:pt x="129" y="125"/>
                  </a:lnTo>
                  <a:lnTo>
                    <a:pt x="129" y="125"/>
                  </a:lnTo>
                  <a:lnTo>
                    <a:pt x="133" y="126"/>
                  </a:lnTo>
                  <a:lnTo>
                    <a:pt x="137" y="126"/>
                  </a:lnTo>
                  <a:lnTo>
                    <a:pt x="137" y="126"/>
                  </a:lnTo>
                  <a:lnTo>
                    <a:pt x="142" y="126"/>
                  </a:lnTo>
                  <a:lnTo>
                    <a:pt x="145" y="126"/>
                  </a:lnTo>
                  <a:lnTo>
                    <a:pt x="148" y="125"/>
                  </a:lnTo>
                  <a:lnTo>
                    <a:pt x="148" y="125"/>
                  </a:lnTo>
                  <a:lnTo>
                    <a:pt x="150" y="125"/>
                  </a:lnTo>
                  <a:lnTo>
                    <a:pt x="152" y="125"/>
                  </a:lnTo>
                  <a:lnTo>
                    <a:pt x="152" y="123"/>
                  </a:lnTo>
                  <a:lnTo>
                    <a:pt x="152" y="123"/>
                  </a:lnTo>
                  <a:lnTo>
                    <a:pt x="153" y="121"/>
                  </a:lnTo>
                  <a:lnTo>
                    <a:pt x="155" y="118"/>
                  </a:lnTo>
                  <a:lnTo>
                    <a:pt x="155" y="118"/>
                  </a:lnTo>
                  <a:lnTo>
                    <a:pt x="157" y="118"/>
                  </a:lnTo>
                  <a:lnTo>
                    <a:pt x="159" y="115"/>
                  </a:lnTo>
                  <a:lnTo>
                    <a:pt x="159" y="115"/>
                  </a:lnTo>
                  <a:lnTo>
                    <a:pt x="159" y="112"/>
                  </a:lnTo>
                  <a:lnTo>
                    <a:pt x="160" y="111"/>
                  </a:lnTo>
                  <a:lnTo>
                    <a:pt x="160" y="111"/>
                  </a:lnTo>
                  <a:lnTo>
                    <a:pt x="161" y="108"/>
                  </a:lnTo>
                  <a:lnTo>
                    <a:pt x="161" y="108"/>
                  </a:lnTo>
                  <a:lnTo>
                    <a:pt x="164" y="106"/>
                  </a:lnTo>
                  <a:lnTo>
                    <a:pt x="165" y="106"/>
                  </a:lnTo>
                  <a:lnTo>
                    <a:pt x="165" y="106"/>
                  </a:lnTo>
                  <a:lnTo>
                    <a:pt x="165" y="104"/>
                  </a:lnTo>
                  <a:lnTo>
                    <a:pt x="165" y="104"/>
                  </a:lnTo>
                  <a:lnTo>
                    <a:pt x="164" y="102"/>
                  </a:lnTo>
                  <a:lnTo>
                    <a:pt x="163" y="99"/>
                  </a:lnTo>
                  <a:lnTo>
                    <a:pt x="163" y="99"/>
                  </a:lnTo>
                  <a:lnTo>
                    <a:pt x="163" y="98"/>
                  </a:lnTo>
                  <a:lnTo>
                    <a:pt x="161" y="98"/>
                  </a:lnTo>
                  <a:lnTo>
                    <a:pt x="160" y="96"/>
                  </a:lnTo>
                  <a:lnTo>
                    <a:pt x="161" y="93"/>
                  </a:lnTo>
                  <a:lnTo>
                    <a:pt x="161" y="93"/>
                  </a:lnTo>
                  <a:lnTo>
                    <a:pt x="164" y="87"/>
                  </a:lnTo>
                  <a:lnTo>
                    <a:pt x="164" y="84"/>
                  </a:lnTo>
                  <a:lnTo>
                    <a:pt x="161" y="81"/>
                  </a:lnTo>
                  <a:lnTo>
                    <a:pt x="161" y="81"/>
                  </a:lnTo>
                  <a:lnTo>
                    <a:pt x="160" y="77"/>
                  </a:lnTo>
                  <a:lnTo>
                    <a:pt x="157" y="76"/>
                  </a:lnTo>
                  <a:lnTo>
                    <a:pt x="155" y="73"/>
                  </a:lnTo>
                  <a:lnTo>
                    <a:pt x="155" y="73"/>
                  </a:lnTo>
                  <a:lnTo>
                    <a:pt x="153" y="70"/>
                  </a:lnTo>
                  <a:lnTo>
                    <a:pt x="150" y="68"/>
                  </a:lnTo>
                  <a:lnTo>
                    <a:pt x="150" y="68"/>
                  </a:lnTo>
                  <a:lnTo>
                    <a:pt x="149" y="66"/>
                  </a:lnTo>
                  <a:lnTo>
                    <a:pt x="148" y="66"/>
                  </a:lnTo>
                  <a:lnTo>
                    <a:pt x="148" y="66"/>
                  </a:lnTo>
                  <a:lnTo>
                    <a:pt x="144" y="65"/>
                  </a:lnTo>
                  <a:lnTo>
                    <a:pt x="140" y="62"/>
                  </a:lnTo>
                  <a:lnTo>
                    <a:pt x="140" y="62"/>
                  </a:lnTo>
                  <a:lnTo>
                    <a:pt x="137" y="60"/>
                  </a:lnTo>
                  <a:lnTo>
                    <a:pt x="134" y="58"/>
                  </a:lnTo>
                  <a:lnTo>
                    <a:pt x="134" y="58"/>
                  </a:lnTo>
                  <a:lnTo>
                    <a:pt x="130" y="57"/>
                  </a:lnTo>
                  <a:lnTo>
                    <a:pt x="130" y="57"/>
                  </a:lnTo>
                  <a:lnTo>
                    <a:pt x="125" y="57"/>
                  </a:lnTo>
                  <a:lnTo>
                    <a:pt x="125" y="57"/>
                  </a:lnTo>
                  <a:lnTo>
                    <a:pt x="122" y="57"/>
                  </a:lnTo>
                  <a:lnTo>
                    <a:pt x="122" y="57"/>
                  </a:lnTo>
                  <a:lnTo>
                    <a:pt x="117" y="56"/>
                  </a:lnTo>
                  <a:lnTo>
                    <a:pt x="117" y="56"/>
                  </a:lnTo>
                  <a:lnTo>
                    <a:pt x="114" y="56"/>
                  </a:lnTo>
                  <a:lnTo>
                    <a:pt x="114" y="56"/>
                  </a:lnTo>
                  <a:lnTo>
                    <a:pt x="113" y="56"/>
                  </a:lnTo>
                  <a:lnTo>
                    <a:pt x="111" y="54"/>
                  </a:lnTo>
                  <a:lnTo>
                    <a:pt x="111" y="57"/>
                  </a:lnTo>
                  <a:lnTo>
                    <a:pt x="111" y="57"/>
                  </a:lnTo>
                  <a:lnTo>
                    <a:pt x="111" y="61"/>
                  </a:lnTo>
                  <a:lnTo>
                    <a:pt x="111" y="62"/>
                  </a:lnTo>
                  <a:lnTo>
                    <a:pt x="110" y="64"/>
                  </a:lnTo>
                  <a:lnTo>
                    <a:pt x="110" y="64"/>
                  </a:lnTo>
                  <a:lnTo>
                    <a:pt x="106" y="64"/>
                  </a:lnTo>
                  <a:lnTo>
                    <a:pt x="106" y="64"/>
                  </a:lnTo>
                  <a:lnTo>
                    <a:pt x="103" y="64"/>
                  </a:lnTo>
                  <a:lnTo>
                    <a:pt x="100" y="65"/>
                  </a:lnTo>
                  <a:lnTo>
                    <a:pt x="100" y="65"/>
                  </a:lnTo>
                  <a:lnTo>
                    <a:pt x="99" y="66"/>
                  </a:lnTo>
                  <a:lnTo>
                    <a:pt x="95" y="68"/>
                  </a:lnTo>
                  <a:lnTo>
                    <a:pt x="95" y="68"/>
                  </a:lnTo>
                  <a:lnTo>
                    <a:pt x="95" y="68"/>
                  </a:lnTo>
                  <a:lnTo>
                    <a:pt x="95" y="69"/>
                  </a:lnTo>
                  <a:lnTo>
                    <a:pt x="92" y="68"/>
                  </a:lnTo>
                  <a:lnTo>
                    <a:pt x="92" y="68"/>
                  </a:lnTo>
                  <a:lnTo>
                    <a:pt x="91" y="65"/>
                  </a:lnTo>
                  <a:lnTo>
                    <a:pt x="92" y="64"/>
                  </a:lnTo>
                  <a:lnTo>
                    <a:pt x="91" y="64"/>
                  </a:lnTo>
                  <a:lnTo>
                    <a:pt x="88" y="64"/>
                  </a:lnTo>
                  <a:lnTo>
                    <a:pt x="88" y="64"/>
                  </a:lnTo>
                  <a:lnTo>
                    <a:pt x="81" y="65"/>
                  </a:lnTo>
                  <a:lnTo>
                    <a:pt x="79" y="65"/>
                  </a:lnTo>
                  <a:lnTo>
                    <a:pt x="79" y="65"/>
                  </a:lnTo>
                  <a:lnTo>
                    <a:pt x="77" y="65"/>
                  </a:lnTo>
                  <a:lnTo>
                    <a:pt x="75" y="64"/>
                  </a:lnTo>
                  <a:lnTo>
                    <a:pt x="75" y="64"/>
                  </a:lnTo>
                  <a:lnTo>
                    <a:pt x="71" y="62"/>
                  </a:lnTo>
                  <a:lnTo>
                    <a:pt x="69" y="64"/>
                  </a:lnTo>
                  <a:lnTo>
                    <a:pt x="69" y="64"/>
                  </a:lnTo>
                  <a:lnTo>
                    <a:pt x="68" y="65"/>
                  </a:lnTo>
                  <a:lnTo>
                    <a:pt x="68" y="65"/>
                  </a:lnTo>
                  <a:lnTo>
                    <a:pt x="67" y="64"/>
                  </a:lnTo>
                  <a:lnTo>
                    <a:pt x="67" y="64"/>
                  </a:lnTo>
                  <a:lnTo>
                    <a:pt x="65" y="61"/>
                  </a:lnTo>
                  <a:lnTo>
                    <a:pt x="67" y="60"/>
                  </a:lnTo>
                  <a:lnTo>
                    <a:pt x="67" y="60"/>
                  </a:lnTo>
                  <a:lnTo>
                    <a:pt x="71" y="60"/>
                  </a:lnTo>
                  <a:lnTo>
                    <a:pt x="72" y="60"/>
                  </a:lnTo>
                  <a:lnTo>
                    <a:pt x="73" y="58"/>
                  </a:lnTo>
                  <a:lnTo>
                    <a:pt x="73" y="58"/>
                  </a:lnTo>
                  <a:lnTo>
                    <a:pt x="72" y="57"/>
                  </a:lnTo>
                  <a:lnTo>
                    <a:pt x="72" y="56"/>
                  </a:lnTo>
                  <a:lnTo>
                    <a:pt x="73" y="56"/>
                  </a:lnTo>
                  <a:lnTo>
                    <a:pt x="73" y="56"/>
                  </a:lnTo>
                  <a:lnTo>
                    <a:pt x="79" y="54"/>
                  </a:lnTo>
                  <a:lnTo>
                    <a:pt x="79" y="54"/>
                  </a:lnTo>
                  <a:lnTo>
                    <a:pt x="81" y="54"/>
                  </a:lnTo>
                  <a:lnTo>
                    <a:pt x="83" y="54"/>
                  </a:lnTo>
                  <a:lnTo>
                    <a:pt x="85" y="54"/>
                  </a:lnTo>
                  <a:lnTo>
                    <a:pt x="85" y="54"/>
                  </a:lnTo>
                  <a:lnTo>
                    <a:pt x="85" y="54"/>
                  </a:lnTo>
                  <a:lnTo>
                    <a:pt x="87" y="53"/>
                  </a:lnTo>
                  <a:lnTo>
                    <a:pt x="88" y="53"/>
                  </a:lnTo>
                  <a:lnTo>
                    <a:pt x="87" y="51"/>
                  </a:lnTo>
                  <a:lnTo>
                    <a:pt x="87" y="51"/>
                  </a:lnTo>
                  <a:lnTo>
                    <a:pt x="84" y="47"/>
                  </a:lnTo>
                  <a:lnTo>
                    <a:pt x="83" y="46"/>
                  </a:lnTo>
                  <a:lnTo>
                    <a:pt x="81" y="45"/>
                  </a:lnTo>
                  <a:lnTo>
                    <a:pt x="80" y="45"/>
                  </a:lnTo>
                  <a:lnTo>
                    <a:pt x="80" y="45"/>
                  </a:lnTo>
                  <a:lnTo>
                    <a:pt x="79" y="46"/>
                  </a:lnTo>
                  <a:lnTo>
                    <a:pt x="77" y="47"/>
                  </a:lnTo>
                  <a:lnTo>
                    <a:pt x="77" y="47"/>
                  </a:lnTo>
                  <a:lnTo>
                    <a:pt x="76" y="47"/>
                  </a:lnTo>
                  <a:lnTo>
                    <a:pt x="76" y="47"/>
                  </a:lnTo>
                  <a:lnTo>
                    <a:pt x="72" y="45"/>
                  </a:lnTo>
                  <a:lnTo>
                    <a:pt x="72" y="43"/>
                  </a:lnTo>
                  <a:lnTo>
                    <a:pt x="73" y="42"/>
                  </a:lnTo>
                  <a:lnTo>
                    <a:pt x="73" y="42"/>
                  </a:lnTo>
                  <a:lnTo>
                    <a:pt x="76" y="39"/>
                  </a:lnTo>
                  <a:lnTo>
                    <a:pt x="79" y="38"/>
                  </a:lnTo>
                  <a:lnTo>
                    <a:pt x="79" y="38"/>
                  </a:lnTo>
                  <a:lnTo>
                    <a:pt x="80" y="38"/>
                  </a:lnTo>
                  <a:lnTo>
                    <a:pt x="81" y="38"/>
                  </a:lnTo>
                  <a:lnTo>
                    <a:pt x="84" y="41"/>
                  </a:lnTo>
                  <a:lnTo>
                    <a:pt x="87" y="43"/>
                  </a:lnTo>
                  <a:lnTo>
                    <a:pt x="88" y="43"/>
                  </a:lnTo>
                  <a:lnTo>
                    <a:pt x="88" y="43"/>
                  </a:lnTo>
                  <a:lnTo>
                    <a:pt x="91" y="42"/>
                  </a:lnTo>
                  <a:lnTo>
                    <a:pt x="92" y="42"/>
                  </a:lnTo>
                  <a:lnTo>
                    <a:pt x="92" y="42"/>
                  </a:lnTo>
                  <a:lnTo>
                    <a:pt x="94" y="45"/>
                  </a:lnTo>
                  <a:lnTo>
                    <a:pt x="94" y="49"/>
                  </a:lnTo>
                  <a:lnTo>
                    <a:pt x="94" y="49"/>
                  </a:lnTo>
                  <a:lnTo>
                    <a:pt x="94" y="51"/>
                  </a:lnTo>
                  <a:lnTo>
                    <a:pt x="96" y="50"/>
                  </a:lnTo>
                  <a:lnTo>
                    <a:pt x="96" y="50"/>
                  </a:lnTo>
                  <a:lnTo>
                    <a:pt x="98" y="49"/>
                  </a:lnTo>
                  <a:lnTo>
                    <a:pt x="96" y="49"/>
                  </a:lnTo>
                  <a:lnTo>
                    <a:pt x="96" y="47"/>
                  </a:lnTo>
                  <a:lnTo>
                    <a:pt x="100" y="46"/>
                  </a:lnTo>
                  <a:lnTo>
                    <a:pt x="100" y="46"/>
                  </a:lnTo>
                  <a:lnTo>
                    <a:pt x="107" y="45"/>
                  </a:lnTo>
                  <a:lnTo>
                    <a:pt x="110" y="43"/>
                  </a:lnTo>
                  <a:lnTo>
                    <a:pt x="113" y="43"/>
                  </a:lnTo>
                  <a:lnTo>
                    <a:pt x="114" y="45"/>
                  </a:lnTo>
                  <a:lnTo>
                    <a:pt x="114" y="45"/>
                  </a:lnTo>
                  <a:lnTo>
                    <a:pt x="117" y="46"/>
                  </a:lnTo>
                  <a:lnTo>
                    <a:pt x="118" y="46"/>
                  </a:lnTo>
                  <a:lnTo>
                    <a:pt x="118" y="46"/>
                  </a:lnTo>
                  <a:lnTo>
                    <a:pt x="118" y="47"/>
                  </a:lnTo>
                  <a:lnTo>
                    <a:pt x="118" y="49"/>
                  </a:lnTo>
                  <a:lnTo>
                    <a:pt x="119" y="47"/>
                  </a:lnTo>
                  <a:lnTo>
                    <a:pt x="119" y="47"/>
                  </a:lnTo>
                  <a:lnTo>
                    <a:pt x="122" y="46"/>
                  </a:lnTo>
                  <a:lnTo>
                    <a:pt x="125" y="47"/>
                  </a:lnTo>
                  <a:lnTo>
                    <a:pt x="127" y="49"/>
                  </a:lnTo>
                  <a:lnTo>
                    <a:pt x="127" y="49"/>
                  </a:lnTo>
                  <a:lnTo>
                    <a:pt x="127" y="49"/>
                  </a:lnTo>
                  <a:lnTo>
                    <a:pt x="130" y="49"/>
                  </a:lnTo>
                  <a:lnTo>
                    <a:pt x="130" y="49"/>
                  </a:lnTo>
                  <a:lnTo>
                    <a:pt x="133" y="51"/>
                  </a:lnTo>
                  <a:lnTo>
                    <a:pt x="137" y="51"/>
                  </a:lnTo>
                  <a:lnTo>
                    <a:pt x="137" y="51"/>
                  </a:lnTo>
                  <a:lnTo>
                    <a:pt x="140" y="50"/>
                  </a:lnTo>
                  <a:lnTo>
                    <a:pt x="140" y="50"/>
                  </a:lnTo>
                  <a:lnTo>
                    <a:pt x="138" y="47"/>
                  </a:lnTo>
                  <a:lnTo>
                    <a:pt x="138" y="47"/>
                  </a:lnTo>
                  <a:lnTo>
                    <a:pt x="137" y="45"/>
                  </a:lnTo>
                  <a:lnTo>
                    <a:pt x="133" y="43"/>
                  </a:lnTo>
                  <a:lnTo>
                    <a:pt x="133" y="43"/>
                  </a:lnTo>
                  <a:lnTo>
                    <a:pt x="125" y="41"/>
                  </a:lnTo>
                  <a:lnTo>
                    <a:pt x="123" y="39"/>
                  </a:lnTo>
                  <a:lnTo>
                    <a:pt x="126" y="39"/>
                  </a:lnTo>
                  <a:lnTo>
                    <a:pt x="126" y="39"/>
                  </a:lnTo>
                  <a:lnTo>
                    <a:pt x="129" y="38"/>
                  </a:lnTo>
                  <a:lnTo>
                    <a:pt x="127" y="37"/>
                  </a:lnTo>
                  <a:lnTo>
                    <a:pt x="127" y="35"/>
                  </a:lnTo>
                  <a:lnTo>
                    <a:pt x="132" y="33"/>
                  </a:lnTo>
                  <a:lnTo>
                    <a:pt x="132" y="33"/>
                  </a:lnTo>
                  <a:lnTo>
                    <a:pt x="137" y="31"/>
                  </a:lnTo>
                  <a:lnTo>
                    <a:pt x="140" y="31"/>
                  </a:lnTo>
                  <a:lnTo>
                    <a:pt x="141" y="31"/>
                  </a:lnTo>
                  <a:lnTo>
                    <a:pt x="141" y="28"/>
                  </a:lnTo>
                  <a:lnTo>
                    <a:pt x="141" y="28"/>
                  </a:lnTo>
                  <a:lnTo>
                    <a:pt x="141" y="23"/>
                  </a:lnTo>
                  <a:lnTo>
                    <a:pt x="142" y="23"/>
                  </a:lnTo>
                  <a:lnTo>
                    <a:pt x="144" y="23"/>
                  </a:lnTo>
                  <a:lnTo>
                    <a:pt x="144" y="23"/>
                  </a:lnTo>
                  <a:lnTo>
                    <a:pt x="153" y="24"/>
                  </a:lnTo>
                  <a:lnTo>
                    <a:pt x="153" y="24"/>
                  </a:lnTo>
                  <a:lnTo>
                    <a:pt x="155" y="24"/>
                  </a:lnTo>
                  <a:lnTo>
                    <a:pt x="155" y="26"/>
                  </a:lnTo>
                  <a:lnTo>
                    <a:pt x="157" y="24"/>
                  </a:lnTo>
                  <a:lnTo>
                    <a:pt x="157" y="24"/>
                  </a:lnTo>
                  <a:lnTo>
                    <a:pt x="160" y="23"/>
                  </a:lnTo>
                  <a:lnTo>
                    <a:pt x="161" y="23"/>
                  </a:lnTo>
                  <a:lnTo>
                    <a:pt x="161" y="23"/>
                  </a:lnTo>
                  <a:lnTo>
                    <a:pt x="161" y="22"/>
                  </a:lnTo>
                  <a:lnTo>
                    <a:pt x="161" y="22"/>
                  </a:lnTo>
                  <a:lnTo>
                    <a:pt x="159" y="18"/>
                  </a:lnTo>
                  <a:lnTo>
                    <a:pt x="156" y="15"/>
                  </a:lnTo>
                  <a:lnTo>
                    <a:pt x="156" y="15"/>
                  </a:lnTo>
                  <a:lnTo>
                    <a:pt x="155" y="12"/>
                  </a:lnTo>
                  <a:lnTo>
                    <a:pt x="153" y="10"/>
                  </a:lnTo>
                  <a:lnTo>
                    <a:pt x="152" y="7"/>
                  </a:lnTo>
                  <a:lnTo>
                    <a:pt x="150" y="7"/>
                  </a:lnTo>
                  <a:lnTo>
                    <a:pt x="148" y="8"/>
                  </a:lnTo>
                  <a:lnTo>
                    <a:pt x="148" y="8"/>
                  </a:lnTo>
                  <a:lnTo>
                    <a:pt x="144" y="10"/>
                  </a:lnTo>
                  <a:lnTo>
                    <a:pt x="140" y="11"/>
                  </a:lnTo>
                  <a:lnTo>
                    <a:pt x="140" y="11"/>
                  </a:lnTo>
                  <a:lnTo>
                    <a:pt x="134" y="10"/>
                  </a:lnTo>
                  <a:lnTo>
                    <a:pt x="132" y="8"/>
                  </a:lnTo>
                  <a:lnTo>
                    <a:pt x="132" y="8"/>
                  </a:lnTo>
                  <a:lnTo>
                    <a:pt x="136" y="7"/>
                  </a:lnTo>
                  <a:lnTo>
                    <a:pt x="138" y="5"/>
                  </a:lnTo>
                  <a:lnTo>
                    <a:pt x="138" y="5"/>
                  </a:lnTo>
                  <a:lnTo>
                    <a:pt x="138" y="5"/>
                  </a:lnTo>
                  <a:lnTo>
                    <a:pt x="140" y="4"/>
                  </a:lnTo>
                  <a:lnTo>
                    <a:pt x="140" y="4"/>
                  </a:lnTo>
                  <a:lnTo>
                    <a:pt x="137" y="1"/>
                  </a:lnTo>
                  <a:lnTo>
                    <a:pt x="140" y="0"/>
                  </a:lnTo>
                  <a:lnTo>
                    <a:pt x="140" y="0"/>
                  </a:lnTo>
                  <a:lnTo>
                    <a:pt x="149" y="0"/>
                  </a:lnTo>
                  <a:lnTo>
                    <a:pt x="161" y="1"/>
                  </a:lnTo>
                  <a:lnTo>
                    <a:pt x="16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43" name="Freeform 16"/>
          <p:cNvSpPr>
            <a:spLocks/>
          </p:cNvSpPr>
          <p:nvPr/>
        </p:nvSpPr>
        <p:spPr bwMode="auto">
          <a:xfrm>
            <a:off x="3253579" y="3825283"/>
            <a:ext cx="704156" cy="704156"/>
          </a:xfrm>
          <a:custGeom>
            <a:avLst/>
            <a:gdLst>
              <a:gd name="T0" fmla="*/ 195 w 199"/>
              <a:gd name="T1" fmla="*/ 8 h 203"/>
              <a:gd name="T2" fmla="*/ 154 w 199"/>
              <a:gd name="T3" fmla="*/ 19 h 203"/>
              <a:gd name="T4" fmla="*/ 144 w 199"/>
              <a:gd name="T5" fmla="*/ 28 h 203"/>
              <a:gd name="T6" fmla="*/ 28 w 199"/>
              <a:gd name="T7" fmla="*/ 19 h 203"/>
              <a:gd name="T8" fmla="*/ 7 w 199"/>
              <a:gd name="T9" fmla="*/ 23 h 203"/>
              <a:gd name="T10" fmla="*/ 0 w 199"/>
              <a:gd name="T11" fmla="*/ 30 h 203"/>
              <a:gd name="T12" fmla="*/ 107 w 199"/>
              <a:gd name="T13" fmla="*/ 69 h 203"/>
              <a:gd name="T14" fmla="*/ 63 w 199"/>
              <a:gd name="T15" fmla="*/ 120 h 203"/>
              <a:gd name="T16" fmla="*/ 24 w 199"/>
              <a:gd name="T17" fmla="*/ 118 h 203"/>
              <a:gd name="T18" fmla="*/ 10 w 199"/>
              <a:gd name="T19" fmla="*/ 132 h 203"/>
              <a:gd name="T20" fmla="*/ 58 w 199"/>
              <a:gd name="T21" fmla="*/ 142 h 203"/>
              <a:gd name="T22" fmla="*/ 70 w 199"/>
              <a:gd name="T23" fmla="*/ 193 h 203"/>
              <a:gd name="T24" fmla="*/ 85 w 199"/>
              <a:gd name="T25" fmla="*/ 178 h 203"/>
              <a:gd name="T26" fmla="*/ 82 w 199"/>
              <a:gd name="T27" fmla="*/ 139 h 203"/>
              <a:gd name="T28" fmla="*/ 133 w 199"/>
              <a:gd name="T29" fmla="*/ 96 h 203"/>
              <a:gd name="T30" fmla="*/ 172 w 199"/>
              <a:gd name="T31" fmla="*/ 203 h 203"/>
              <a:gd name="T32" fmla="*/ 180 w 199"/>
              <a:gd name="T33" fmla="*/ 195 h 203"/>
              <a:gd name="T34" fmla="*/ 184 w 199"/>
              <a:gd name="T35" fmla="*/ 175 h 203"/>
              <a:gd name="T36" fmla="*/ 175 w 199"/>
              <a:gd name="T37" fmla="*/ 58 h 203"/>
              <a:gd name="T38" fmla="*/ 183 w 199"/>
              <a:gd name="T39" fmla="*/ 48 h 203"/>
              <a:gd name="T40" fmla="*/ 188 w 199"/>
              <a:gd name="T41" fmla="*/ 42 h 203"/>
              <a:gd name="T42" fmla="*/ 194 w 199"/>
              <a:gd name="T43" fmla="*/ 33 h 203"/>
              <a:gd name="T44" fmla="*/ 198 w 199"/>
              <a:gd name="T45" fmla="*/ 20 h 203"/>
              <a:gd name="T46" fmla="*/ 195 w 199"/>
              <a:gd name="T47" fmla="*/ 8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199" h="203">
                <a:moveTo>
                  <a:pt x="195" y="8"/>
                </a:moveTo>
                <a:cubicBezTo>
                  <a:pt x="187" y="0"/>
                  <a:pt x="173" y="4"/>
                  <a:pt x="154" y="19"/>
                </a:cubicBezTo>
                <a:cubicBezTo>
                  <a:pt x="144" y="28"/>
                  <a:pt x="144" y="28"/>
                  <a:pt x="144" y="28"/>
                </a:cubicBezTo>
                <a:cubicBezTo>
                  <a:pt x="28" y="19"/>
                  <a:pt x="28" y="19"/>
                  <a:pt x="28" y="19"/>
                </a:cubicBezTo>
                <a:cubicBezTo>
                  <a:pt x="18" y="18"/>
                  <a:pt x="11" y="19"/>
                  <a:pt x="7" y="23"/>
                </a:cubicBezTo>
                <a:cubicBezTo>
                  <a:pt x="0" y="30"/>
                  <a:pt x="0" y="30"/>
                  <a:pt x="0" y="30"/>
                </a:cubicBezTo>
                <a:cubicBezTo>
                  <a:pt x="107" y="69"/>
                  <a:pt x="107" y="69"/>
                  <a:pt x="107" y="69"/>
                </a:cubicBezTo>
                <a:cubicBezTo>
                  <a:pt x="63" y="120"/>
                  <a:pt x="63" y="120"/>
                  <a:pt x="63" y="120"/>
                </a:cubicBezTo>
                <a:cubicBezTo>
                  <a:pt x="24" y="118"/>
                  <a:pt x="24" y="118"/>
                  <a:pt x="24" y="118"/>
                </a:cubicBezTo>
                <a:cubicBezTo>
                  <a:pt x="10" y="132"/>
                  <a:pt x="10" y="132"/>
                  <a:pt x="10" y="132"/>
                </a:cubicBezTo>
                <a:cubicBezTo>
                  <a:pt x="58" y="142"/>
                  <a:pt x="58" y="142"/>
                  <a:pt x="58" y="142"/>
                </a:cubicBezTo>
                <a:cubicBezTo>
                  <a:pt x="70" y="193"/>
                  <a:pt x="70" y="193"/>
                  <a:pt x="70" y="193"/>
                </a:cubicBezTo>
                <a:cubicBezTo>
                  <a:pt x="85" y="178"/>
                  <a:pt x="85" y="178"/>
                  <a:pt x="85" y="178"/>
                </a:cubicBezTo>
                <a:cubicBezTo>
                  <a:pt x="82" y="139"/>
                  <a:pt x="82" y="139"/>
                  <a:pt x="82" y="139"/>
                </a:cubicBezTo>
                <a:cubicBezTo>
                  <a:pt x="133" y="96"/>
                  <a:pt x="133" y="96"/>
                  <a:pt x="133" y="96"/>
                </a:cubicBezTo>
                <a:cubicBezTo>
                  <a:pt x="172" y="203"/>
                  <a:pt x="172" y="203"/>
                  <a:pt x="172" y="203"/>
                </a:cubicBezTo>
                <a:cubicBezTo>
                  <a:pt x="180" y="195"/>
                  <a:pt x="180" y="195"/>
                  <a:pt x="180" y="195"/>
                </a:cubicBezTo>
                <a:cubicBezTo>
                  <a:pt x="184" y="191"/>
                  <a:pt x="185" y="184"/>
                  <a:pt x="184" y="175"/>
                </a:cubicBezTo>
                <a:cubicBezTo>
                  <a:pt x="175" y="58"/>
                  <a:pt x="175" y="58"/>
                  <a:pt x="175" y="58"/>
                </a:cubicBezTo>
                <a:cubicBezTo>
                  <a:pt x="183" y="48"/>
                  <a:pt x="183" y="48"/>
                  <a:pt x="183" y="48"/>
                </a:cubicBezTo>
                <a:cubicBezTo>
                  <a:pt x="185" y="46"/>
                  <a:pt x="187" y="44"/>
                  <a:pt x="188" y="42"/>
                </a:cubicBezTo>
                <a:cubicBezTo>
                  <a:pt x="190" y="40"/>
                  <a:pt x="192" y="37"/>
                  <a:pt x="194" y="33"/>
                </a:cubicBezTo>
                <a:cubicBezTo>
                  <a:pt x="196" y="29"/>
                  <a:pt x="198" y="25"/>
                  <a:pt x="198" y="20"/>
                </a:cubicBezTo>
                <a:cubicBezTo>
                  <a:pt x="199" y="15"/>
                  <a:pt x="198" y="11"/>
                  <a:pt x="195" y="8"/>
                </a:cubicBezTo>
                <a:close/>
              </a:path>
            </a:pathLst>
          </a:custGeom>
          <a:solidFill>
            <a:srgbClr val="FFFFFF">
              <a:alpha val="10000"/>
            </a:srgbClr>
          </a:solidFill>
          <a:ln w="19050"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4" name="Freeform 151"/>
          <p:cNvSpPr>
            <a:spLocks noEditPoints="1"/>
          </p:cNvSpPr>
          <p:nvPr/>
        </p:nvSpPr>
        <p:spPr bwMode="auto">
          <a:xfrm>
            <a:off x="1676547" y="748800"/>
            <a:ext cx="383939" cy="665494"/>
          </a:xfrm>
          <a:custGeom>
            <a:avLst/>
            <a:gdLst>
              <a:gd name="T0" fmla="*/ 144 w 240"/>
              <a:gd name="T1" fmla="*/ 352 h 416"/>
              <a:gd name="T2" fmla="*/ 154 w 240"/>
              <a:gd name="T3" fmla="*/ 354 h 416"/>
              <a:gd name="T4" fmla="*/ 164 w 240"/>
              <a:gd name="T5" fmla="*/ 359 h 416"/>
              <a:gd name="T6" fmla="*/ 171 w 240"/>
              <a:gd name="T7" fmla="*/ 366 h 416"/>
              <a:gd name="T8" fmla="*/ 175 w 240"/>
              <a:gd name="T9" fmla="*/ 375 h 416"/>
              <a:gd name="T10" fmla="*/ 176 w 240"/>
              <a:gd name="T11" fmla="*/ 382 h 416"/>
              <a:gd name="T12" fmla="*/ 175 w 240"/>
              <a:gd name="T13" fmla="*/ 394 h 416"/>
              <a:gd name="T14" fmla="*/ 168 w 240"/>
              <a:gd name="T15" fmla="*/ 405 h 416"/>
              <a:gd name="T16" fmla="*/ 158 w 240"/>
              <a:gd name="T17" fmla="*/ 413 h 416"/>
              <a:gd name="T18" fmla="*/ 152 w 240"/>
              <a:gd name="T19" fmla="*/ 415 h 416"/>
              <a:gd name="T20" fmla="*/ 144 w 240"/>
              <a:gd name="T21" fmla="*/ 352 h 416"/>
              <a:gd name="T22" fmla="*/ 144 w 240"/>
              <a:gd name="T23" fmla="*/ 325 h 416"/>
              <a:gd name="T24" fmla="*/ 144 w 240"/>
              <a:gd name="T25" fmla="*/ 141 h 416"/>
              <a:gd name="T26" fmla="*/ 163 w 240"/>
              <a:gd name="T27" fmla="*/ 160 h 416"/>
              <a:gd name="T28" fmla="*/ 175 w 240"/>
              <a:gd name="T29" fmla="*/ 189 h 416"/>
              <a:gd name="T30" fmla="*/ 188 w 240"/>
              <a:gd name="T31" fmla="*/ 243 h 416"/>
              <a:gd name="T32" fmla="*/ 192 w 240"/>
              <a:gd name="T33" fmla="*/ 251 h 416"/>
              <a:gd name="T34" fmla="*/ 205 w 240"/>
              <a:gd name="T35" fmla="*/ 260 h 416"/>
              <a:gd name="T36" fmla="*/ 225 w 240"/>
              <a:gd name="T37" fmla="*/ 264 h 416"/>
              <a:gd name="T38" fmla="*/ 240 w 240"/>
              <a:gd name="T39" fmla="*/ 300 h 416"/>
              <a:gd name="T40" fmla="*/ 135 w 240"/>
              <a:gd name="T41" fmla="*/ 352 h 416"/>
              <a:gd name="T42" fmla="*/ 144 w 240"/>
              <a:gd name="T43" fmla="*/ 352 h 416"/>
              <a:gd name="T44" fmla="*/ 144 w 240"/>
              <a:gd name="T45" fmla="*/ 416 h 416"/>
              <a:gd name="T46" fmla="*/ 134 w 240"/>
              <a:gd name="T47" fmla="*/ 415 h 416"/>
              <a:gd name="T48" fmla="*/ 125 w 240"/>
              <a:gd name="T49" fmla="*/ 409 h 416"/>
              <a:gd name="T50" fmla="*/ 118 w 240"/>
              <a:gd name="T51" fmla="*/ 403 h 416"/>
              <a:gd name="T52" fmla="*/ 112 w 240"/>
              <a:gd name="T53" fmla="*/ 392 h 416"/>
              <a:gd name="T54" fmla="*/ 112 w 240"/>
              <a:gd name="T55" fmla="*/ 386 h 416"/>
              <a:gd name="T56" fmla="*/ 114 w 240"/>
              <a:gd name="T57" fmla="*/ 374 h 416"/>
              <a:gd name="T58" fmla="*/ 121 w 240"/>
              <a:gd name="T59" fmla="*/ 363 h 416"/>
              <a:gd name="T60" fmla="*/ 130 w 240"/>
              <a:gd name="T61" fmla="*/ 355 h 416"/>
              <a:gd name="T62" fmla="*/ 135 w 240"/>
              <a:gd name="T63" fmla="*/ 352 h 416"/>
              <a:gd name="T64" fmla="*/ 144 w 240"/>
              <a:gd name="T65" fmla="*/ 141 h 416"/>
              <a:gd name="T66" fmla="*/ 122 w 240"/>
              <a:gd name="T67" fmla="*/ 130 h 416"/>
              <a:gd name="T68" fmla="*/ 98 w 240"/>
              <a:gd name="T69" fmla="*/ 126 h 416"/>
              <a:gd name="T70" fmla="*/ 69 w 240"/>
              <a:gd name="T71" fmla="*/ 19 h 416"/>
              <a:gd name="T72" fmla="*/ 65 w 240"/>
              <a:gd name="T73" fmla="*/ 10 h 416"/>
              <a:gd name="T74" fmla="*/ 58 w 240"/>
              <a:gd name="T75" fmla="*/ 4 h 416"/>
              <a:gd name="T76" fmla="*/ 49 w 240"/>
              <a:gd name="T77" fmla="*/ 0 h 416"/>
              <a:gd name="T78" fmla="*/ 39 w 240"/>
              <a:gd name="T79" fmla="*/ 2 h 416"/>
              <a:gd name="T80" fmla="*/ 34 w 240"/>
              <a:gd name="T81" fmla="*/ 3 h 416"/>
              <a:gd name="T82" fmla="*/ 26 w 240"/>
              <a:gd name="T83" fmla="*/ 10 h 416"/>
              <a:gd name="T84" fmla="*/ 22 w 240"/>
              <a:gd name="T85" fmla="*/ 18 h 416"/>
              <a:gd name="T86" fmla="*/ 20 w 240"/>
              <a:gd name="T87" fmla="*/ 27 h 416"/>
              <a:gd name="T88" fmla="*/ 49 w 240"/>
              <a:gd name="T89" fmla="*/ 139 h 416"/>
              <a:gd name="T90" fmla="*/ 38 w 240"/>
              <a:gd name="T91" fmla="*/ 145 h 416"/>
              <a:gd name="T92" fmla="*/ 20 w 240"/>
              <a:gd name="T93" fmla="*/ 164 h 416"/>
              <a:gd name="T94" fmla="*/ 11 w 240"/>
              <a:gd name="T95" fmla="*/ 187 h 416"/>
              <a:gd name="T96" fmla="*/ 8 w 240"/>
              <a:gd name="T97" fmla="*/ 216 h 416"/>
              <a:gd name="T98" fmla="*/ 11 w 240"/>
              <a:gd name="T99" fmla="*/ 232 h 416"/>
              <a:gd name="T100" fmla="*/ 26 w 240"/>
              <a:gd name="T101" fmla="*/ 285 h 416"/>
              <a:gd name="T102" fmla="*/ 26 w 240"/>
              <a:gd name="T103" fmla="*/ 294 h 416"/>
              <a:gd name="T104" fmla="*/ 20 w 240"/>
              <a:gd name="T105" fmla="*/ 308 h 416"/>
              <a:gd name="T106" fmla="*/ 5 w 240"/>
              <a:gd name="T107" fmla="*/ 321 h 416"/>
              <a:gd name="T108" fmla="*/ 10 w 240"/>
              <a:gd name="T109" fmla="*/ 361 h 416"/>
              <a:gd name="T110" fmla="*/ 144 w 240"/>
              <a:gd name="T111" fmla="*/ 141 h 4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240" h="416">
                <a:moveTo>
                  <a:pt x="144" y="352"/>
                </a:moveTo>
                <a:lnTo>
                  <a:pt x="144" y="352"/>
                </a:lnTo>
                <a:lnTo>
                  <a:pt x="149" y="352"/>
                </a:lnTo>
                <a:lnTo>
                  <a:pt x="154" y="354"/>
                </a:lnTo>
                <a:lnTo>
                  <a:pt x="160" y="355"/>
                </a:lnTo>
                <a:lnTo>
                  <a:pt x="164" y="359"/>
                </a:lnTo>
                <a:lnTo>
                  <a:pt x="168" y="362"/>
                </a:lnTo>
                <a:lnTo>
                  <a:pt x="171" y="366"/>
                </a:lnTo>
                <a:lnTo>
                  <a:pt x="173" y="371"/>
                </a:lnTo>
                <a:lnTo>
                  <a:pt x="175" y="375"/>
                </a:lnTo>
                <a:lnTo>
                  <a:pt x="175" y="375"/>
                </a:lnTo>
                <a:lnTo>
                  <a:pt x="176" y="382"/>
                </a:lnTo>
                <a:lnTo>
                  <a:pt x="176" y="389"/>
                </a:lnTo>
                <a:lnTo>
                  <a:pt x="175" y="394"/>
                </a:lnTo>
                <a:lnTo>
                  <a:pt x="172" y="400"/>
                </a:lnTo>
                <a:lnTo>
                  <a:pt x="168" y="405"/>
                </a:lnTo>
                <a:lnTo>
                  <a:pt x="164" y="409"/>
                </a:lnTo>
                <a:lnTo>
                  <a:pt x="158" y="413"/>
                </a:lnTo>
                <a:lnTo>
                  <a:pt x="152" y="415"/>
                </a:lnTo>
                <a:lnTo>
                  <a:pt x="152" y="415"/>
                </a:lnTo>
                <a:lnTo>
                  <a:pt x="144" y="416"/>
                </a:lnTo>
                <a:lnTo>
                  <a:pt x="144" y="352"/>
                </a:lnTo>
                <a:lnTo>
                  <a:pt x="144" y="352"/>
                </a:lnTo>
                <a:close/>
                <a:moveTo>
                  <a:pt x="144" y="325"/>
                </a:moveTo>
                <a:lnTo>
                  <a:pt x="144" y="141"/>
                </a:lnTo>
                <a:lnTo>
                  <a:pt x="144" y="141"/>
                </a:lnTo>
                <a:lnTo>
                  <a:pt x="154" y="149"/>
                </a:lnTo>
                <a:lnTo>
                  <a:pt x="163" y="160"/>
                </a:lnTo>
                <a:lnTo>
                  <a:pt x="169" y="174"/>
                </a:lnTo>
                <a:lnTo>
                  <a:pt x="175" y="189"/>
                </a:lnTo>
                <a:lnTo>
                  <a:pt x="175" y="189"/>
                </a:lnTo>
                <a:lnTo>
                  <a:pt x="188" y="243"/>
                </a:lnTo>
                <a:lnTo>
                  <a:pt x="188" y="243"/>
                </a:lnTo>
                <a:lnTo>
                  <a:pt x="192" y="251"/>
                </a:lnTo>
                <a:lnTo>
                  <a:pt x="198" y="256"/>
                </a:lnTo>
                <a:lnTo>
                  <a:pt x="205" y="260"/>
                </a:lnTo>
                <a:lnTo>
                  <a:pt x="211" y="263"/>
                </a:lnTo>
                <a:lnTo>
                  <a:pt x="225" y="264"/>
                </a:lnTo>
                <a:lnTo>
                  <a:pt x="230" y="264"/>
                </a:lnTo>
                <a:lnTo>
                  <a:pt x="240" y="300"/>
                </a:lnTo>
                <a:lnTo>
                  <a:pt x="144" y="325"/>
                </a:lnTo>
                <a:close/>
                <a:moveTo>
                  <a:pt x="135" y="352"/>
                </a:moveTo>
                <a:lnTo>
                  <a:pt x="135" y="352"/>
                </a:lnTo>
                <a:lnTo>
                  <a:pt x="144" y="352"/>
                </a:lnTo>
                <a:lnTo>
                  <a:pt x="144" y="416"/>
                </a:lnTo>
                <a:lnTo>
                  <a:pt x="144" y="416"/>
                </a:lnTo>
                <a:lnTo>
                  <a:pt x="138" y="416"/>
                </a:lnTo>
                <a:lnTo>
                  <a:pt x="134" y="415"/>
                </a:lnTo>
                <a:lnTo>
                  <a:pt x="129" y="412"/>
                </a:lnTo>
                <a:lnTo>
                  <a:pt x="125" y="409"/>
                </a:lnTo>
                <a:lnTo>
                  <a:pt x="121" y="407"/>
                </a:lnTo>
                <a:lnTo>
                  <a:pt x="118" y="403"/>
                </a:lnTo>
                <a:lnTo>
                  <a:pt x="115" y="397"/>
                </a:lnTo>
                <a:lnTo>
                  <a:pt x="112" y="392"/>
                </a:lnTo>
                <a:lnTo>
                  <a:pt x="112" y="392"/>
                </a:lnTo>
                <a:lnTo>
                  <a:pt x="112" y="386"/>
                </a:lnTo>
                <a:lnTo>
                  <a:pt x="112" y="380"/>
                </a:lnTo>
                <a:lnTo>
                  <a:pt x="114" y="374"/>
                </a:lnTo>
                <a:lnTo>
                  <a:pt x="117" y="367"/>
                </a:lnTo>
                <a:lnTo>
                  <a:pt x="121" y="363"/>
                </a:lnTo>
                <a:lnTo>
                  <a:pt x="125" y="359"/>
                </a:lnTo>
                <a:lnTo>
                  <a:pt x="130" y="355"/>
                </a:lnTo>
                <a:lnTo>
                  <a:pt x="135" y="352"/>
                </a:lnTo>
                <a:lnTo>
                  <a:pt x="135" y="352"/>
                </a:lnTo>
                <a:close/>
                <a:moveTo>
                  <a:pt x="144" y="141"/>
                </a:moveTo>
                <a:lnTo>
                  <a:pt x="144" y="141"/>
                </a:lnTo>
                <a:lnTo>
                  <a:pt x="133" y="134"/>
                </a:lnTo>
                <a:lnTo>
                  <a:pt x="122" y="130"/>
                </a:lnTo>
                <a:lnTo>
                  <a:pt x="110" y="128"/>
                </a:lnTo>
                <a:lnTo>
                  <a:pt x="98" y="126"/>
                </a:lnTo>
                <a:lnTo>
                  <a:pt x="69" y="19"/>
                </a:lnTo>
                <a:lnTo>
                  <a:pt x="69" y="19"/>
                </a:lnTo>
                <a:lnTo>
                  <a:pt x="68" y="15"/>
                </a:lnTo>
                <a:lnTo>
                  <a:pt x="65" y="10"/>
                </a:lnTo>
                <a:lnTo>
                  <a:pt x="61" y="7"/>
                </a:lnTo>
                <a:lnTo>
                  <a:pt x="58" y="4"/>
                </a:lnTo>
                <a:lnTo>
                  <a:pt x="53" y="2"/>
                </a:lnTo>
                <a:lnTo>
                  <a:pt x="49" y="0"/>
                </a:lnTo>
                <a:lnTo>
                  <a:pt x="43" y="0"/>
                </a:lnTo>
                <a:lnTo>
                  <a:pt x="39" y="2"/>
                </a:lnTo>
                <a:lnTo>
                  <a:pt x="39" y="2"/>
                </a:lnTo>
                <a:lnTo>
                  <a:pt x="34" y="3"/>
                </a:lnTo>
                <a:lnTo>
                  <a:pt x="30" y="6"/>
                </a:lnTo>
                <a:lnTo>
                  <a:pt x="26" y="10"/>
                </a:lnTo>
                <a:lnTo>
                  <a:pt x="23" y="13"/>
                </a:lnTo>
                <a:lnTo>
                  <a:pt x="22" y="18"/>
                </a:lnTo>
                <a:lnTo>
                  <a:pt x="20" y="22"/>
                </a:lnTo>
                <a:lnTo>
                  <a:pt x="20" y="27"/>
                </a:lnTo>
                <a:lnTo>
                  <a:pt x="20" y="32"/>
                </a:lnTo>
                <a:lnTo>
                  <a:pt x="49" y="139"/>
                </a:lnTo>
                <a:lnTo>
                  <a:pt x="49" y="139"/>
                </a:lnTo>
                <a:lnTo>
                  <a:pt x="38" y="145"/>
                </a:lnTo>
                <a:lnTo>
                  <a:pt x="28" y="155"/>
                </a:lnTo>
                <a:lnTo>
                  <a:pt x="20" y="164"/>
                </a:lnTo>
                <a:lnTo>
                  <a:pt x="15" y="175"/>
                </a:lnTo>
                <a:lnTo>
                  <a:pt x="11" y="187"/>
                </a:lnTo>
                <a:lnTo>
                  <a:pt x="8" y="201"/>
                </a:lnTo>
                <a:lnTo>
                  <a:pt x="8" y="216"/>
                </a:lnTo>
                <a:lnTo>
                  <a:pt x="11" y="232"/>
                </a:lnTo>
                <a:lnTo>
                  <a:pt x="11" y="232"/>
                </a:lnTo>
                <a:lnTo>
                  <a:pt x="26" y="285"/>
                </a:lnTo>
                <a:lnTo>
                  <a:pt x="26" y="285"/>
                </a:lnTo>
                <a:lnTo>
                  <a:pt x="26" y="285"/>
                </a:lnTo>
                <a:lnTo>
                  <a:pt x="26" y="294"/>
                </a:lnTo>
                <a:lnTo>
                  <a:pt x="24" y="301"/>
                </a:lnTo>
                <a:lnTo>
                  <a:pt x="20" y="308"/>
                </a:lnTo>
                <a:lnTo>
                  <a:pt x="15" y="313"/>
                </a:lnTo>
                <a:lnTo>
                  <a:pt x="5" y="321"/>
                </a:lnTo>
                <a:lnTo>
                  <a:pt x="0" y="324"/>
                </a:lnTo>
                <a:lnTo>
                  <a:pt x="10" y="361"/>
                </a:lnTo>
                <a:lnTo>
                  <a:pt x="144" y="325"/>
                </a:lnTo>
                <a:lnTo>
                  <a:pt x="144" y="141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5" name="Freeform 18"/>
          <p:cNvSpPr>
            <a:spLocks noEditPoints="1"/>
          </p:cNvSpPr>
          <p:nvPr/>
        </p:nvSpPr>
        <p:spPr bwMode="auto">
          <a:xfrm>
            <a:off x="1962296" y="4132388"/>
            <a:ext cx="340192" cy="707385"/>
          </a:xfrm>
          <a:custGeom>
            <a:avLst/>
            <a:gdLst>
              <a:gd name="T0" fmla="*/ 92 w 184"/>
              <a:gd name="T1" fmla="*/ 0 h 385"/>
              <a:gd name="T2" fmla="*/ 89 w 184"/>
              <a:gd name="T3" fmla="*/ 8 h 385"/>
              <a:gd name="T4" fmla="*/ 0 w 184"/>
              <a:gd name="T5" fmla="*/ 187 h 385"/>
              <a:gd name="T6" fmla="*/ 0 w 184"/>
              <a:gd name="T7" fmla="*/ 385 h 385"/>
              <a:gd name="T8" fmla="*/ 184 w 184"/>
              <a:gd name="T9" fmla="*/ 385 h 385"/>
              <a:gd name="T10" fmla="*/ 184 w 184"/>
              <a:gd name="T11" fmla="*/ 187 h 385"/>
              <a:gd name="T12" fmla="*/ 92 w 184"/>
              <a:gd name="T13" fmla="*/ 0 h 385"/>
              <a:gd name="T14" fmla="*/ 9 w 184"/>
              <a:gd name="T15" fmla="*/ 189 h 385"/>
              <a:gd name="T16" fmla="*/ 57 w 184"/>
              <a:gd name="T17" fmla="*/ 90 h 385"/>
              <a:gd name="T18" fmla="*/ 127 w 184"/>
              <a:gd name="T19" fmla="*/ 90 h 385"/>
              <a:gd name="T20" fmla="*/ 176 w 184"/>
              <a:gd name="T21" fmla="*/ 189 h 385"/>
              <a:gd name="T22" fmla="*/ 176 w 184"/>
              <a:gd name="T23" fmla="*/ 193 h 385"/>
              <a:gd name="T24" fmla="*/ 151 w 184"/>
              <a:gd name="T25" fmla="*/ 226 h 385"/>
              <a:gd name="T26" fmla="*/ 121 w 184"/>
              <a:gd name="T27" fmla="*/ 188 h 385"/>
              <a:gd name="T28" fmla="*/ 92 w 184"/>
              <a:gd name="T29" fmla="*/ 226 h 385"/>
              <a:gd name="T30" fmla="*/ 63 w 184"/>
              <a:gd name="T31" fmla="*/ 188 h 385"/>
              <a:gd name="T32" fmla="*/ 34 w 184"/>
              <a:gd name="T33" fmla="*/ 226 h 385"/>
              <a:gd name="T34" fmla="*/ 9 w 184"/>
              <a:gd name="T35" fmla="*/ 193 h 385"/>
              <a:gd name="T36" fmla="*/ 9 w 184"/>
              <a:gd name="T37" fmla="*/ 189 h 3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84" h="385">
                <a:moveTo>
                  <a:pt x="92" y="0"/>
                </a:moveTo>
                <a:cubicBezTo>
                  <a:pt x="89" y="8"/>
                  <a:pt x="89" y="8"/>
                  <a:pt x="89" y="8"/>
                </a:cubicBezTo>
                <a:cubicBezTo>
                  <a:pt x="0" y="187"/>
                  <a:pt x="0" y="187"/>
                  <a:pt x="0" y="187"/>
                </a:cubicBezTo>
                <a:cubicBezTo>
                  <a:pt x="0" y="385"/>
                  <a:pt x="0" y="385"/>
                  <a:pt x="0" y="385"/>
                </a:cubicBezTo>
                <a:cubicBezTo>
                  <a:pt x="184" y="385"/>
                  <a:pt x="184" y="385"/>
                  <a:pt x="184" y="385"/>
                </a:cubicBezTo>
                <a:cubicBezTo>
                  <a:pt x="184" y="187"/>
                  <a:pt x="184" y="187"/>
                  <a:pt x="184" y="187"/>
                </a:cubicBezTo>
                <a:lnTo>
                  <a:pt x="92" y="0"/>
                </a:lnTo>
                <a:close/>
                <a:moveTo>
                  <a:pt x="9" y="189"/>
                </a:moveTo>
                <a:cubicBezTo>
                  <a:pt x="9" y="188"/>
                  <a:pt x="35" y="136"/>
                  <a:pt x="57" y="90"/>
                </a:cubicBezTo>
                <a:cubicBezTo>
                  <a:pt x="127" y="90"/>
                  <a:pt x="127" y="90"/>
                  <a:pt x="127" y="90"/>
                </a:cubicBezTo>
                <a:cubicBezTo>
                  <a:pt x="150" y="136"/>
                  <a:pt x="175" y="188"/>
                  <a:pt x="176" y="189"/>
                </a:cubicBezTo>
                <a:cubicBezTo>
                  <a:pt x="176" y="189"/>
                  <a:pt x="176" y="191"/>
                  <a:pt x="176" y="193"/>
                </a:cubicBezTo>
                <a:cubicBezTo>
                  <a:pt x="151" y="226"/>
                  <a:pt x="151" y="226"/>
                  <a:pt x="151" y="226"/>
                </a:cubicBezTo>
                <a:cubicBezTo>
                  <a:pt x="121" y="188"/>
                  <a:pt x="121" y="188"/>
                  <a:pt x="121" y="188"/>
                </a:cubicBezTo>
                <a:cubicBezTo>
                  <a:pt x="92" y="226"/>
                  <a:pt x="92" y="226"/>
                  <a:pt x="92" y="226"/>
                </a:cubicBezTo>
                <a:cubicBezTo>
                  <a:pt x="63" y="188"/>
                  <a:pt x="63" y="188"/>
                  <a:pt x="63" y="188"/>
                </a:cubicBezTo>
                <a:cubicBezTo>
                  <a:pt x="34" y="226"/>
                  <a:pt x="34" y="226"/>
                  <a:pt x="34" y="226"/>
                </a:cubicBezTo>
                <a:cubicBezTo>
                  <a:pt x="9" y="193"/>
                  <a:pt x="9" y="193"/>
                  <a:pt x="9" y="193"/>
                </a:cubicBezTo>
                <a:cubicBezTo>
                  <a:pt x="9" y="191"/>
                  <a:pt x="9" y="189"/>
                  <a:pt x="9" y="189"/>
                </a:cubicBezTo>
                <a:close/>
              </a:path>
            </a:pathLst>
          </a:custGeom>
          <a:solidFill>
            <a:srgbClr val="FFFFFF">
              <a:alpha val="1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6" name="Freeform 5"/>
          <p:cNvSpPr>
            <a:spLocks noEditPoints="1"/>
          </p:cNvSpPr>
          <p:nvPr/>
        </p:nvSpPr>
        <p:spPr bwMode="auto">
          <a:xfrm>
            <a:off x="7135292" y="3933188"/>
            <a:ext cx="541136" cy="614602"/>
          </a:xfrm>
          <a:custGeom>
            <a:avLst/>
            <a:gdLst>
              <a:gd name="T0" fmla="*/ 154 w 158"/>
              <a:gd name="T1" fmla="*/ 160 h 180"/>
              <a:gd name="T2" fmla="*/ 110 w 158"/>
              <a:gd name="T3" fmla="*/ 102 h 180"/>
              <a:gd name="T4" fmla="*/ 107 w 158"/>
              <a:gd name="T5" fmla="*/ 102 h 180"/>
              <a:gd name="T6" fmla="*/ 104 w 158"/>
              <a:gd name="T7" fmla="*/ 105 h 180"/>
              <a:gd name="T8" fmla="*/ 99 w 158"/>
              <a:gd name="T9" fmla="*/ 99 h 180"/>
              <a:gd name="T10" fmla="*/ 116 w 158"/>
              <a:gd name="T11" fmla="*/ 58 h 180"/>
              <a:gd name="T12" fmla="*/ 58 w 158"/>
              <a:gd name="T13" fmla="*/ 0 h 180"/>
              <a:gd name="T14" fmla="*/ 0 w 158"/>
              <a:gd name="T15" fmla="*/ 58 h 180"/>
              <a:gd name="T16" fmla="*/ 58 w 158"/>
              <a:gd name="T17" fmla="*/ 116 h 180"/>
              <a:gd name="T18" fmla="*/ 84 w 158"/>
              <a:gd name="T19" fmla="*/ 109 h 180"/>
              <a:gd name="T20" fmla="*/ 90 w 158"/>
              <a:gd name="T21" fmla="*/ 116 h 180"/>
              <a:gd name="T22" fmla="*/ 87 w 158"/>
              <a:gd name="T23" fmla="*/ 120 h 180"/>
              <a:gd name="T24" fmla="*/ 87 w 158"/>
              <a:gd name="T25" fmla="*/ 121 h 180"/>
              <a:gd name="T26" fmla="*/ 132 w 158"/>
              <a:gd name="T27" fmla="*/ 178 h 180"/>
              <a:gd name="T28" fmla="*/ 141 w 158"/>
              <a:gd name="T29" fmla="*/ 179 h 180"/>
              <a:gd name="T30" fmla="*/ 154 w 158"/>
              <a:gd name="T31" fmla="*/ 170 h 180"/>
              <a:gd name="T32" fmla="*/ 154 w 158"/>
              <a:gd name="T33" fmla="*/ 160 h 180"/>
              <a:gd name="T34" fmla="*/ 21 w 158"/>
              <a:gd name="T35" fmla="*/ 58 h 180"/>
              <a:gd name="T36" fmla="*/ 58 w 158"/>
              <a:gd name="T37" fmla="*/ 21 h 180"/>
              <a:gd name="T38" fmla="*/ 96 w 158"/>
              <a:gd name="T39" fmla="*/ 58 h 180"/>
              <a:gd name="T40" fmla="*/ 58 w 158"/>
              <a:gd name="T41" fmla="*/ 95 h 180"/>
              <a:gd name="T42" fmla="*/ 21 w 158"/>
              <a:gd name="T43" fmla="*/ 58 h 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58" h="180">
                <a:moveTo>
                  <a:pt x="154" y="160"/>
                </a:moveTo>
                <a:cubicBezTo>
                  <a:pt x="110" y="102"/>
                  <a:pt x="110" y="102"/>
                  <a:pt x="110" y="102"/>
                </a:cubicBezTo>
                <a:cubicBezTo>
                  <a:pt x="107" y="102"/>
                  <a:pt x="107" y="102"/>
                  <a:pt x="107" y="102"/>
                </a:cubicBezTo>
                <a:cubicBezTo>
                  <a:pt x="104" y="105"/>
                  <a:pt x="104" y="105"/>
                  <a:pt x="104" y="105"/>
                </a:cubicBezTo>
                <a:cubicBezTo>
                  <a:pt x="99" y="99"/>
                  <a:pt x="99" y="99"/>
                  <a:pt x="99" y="99"/>
                </a:cubicBezTo>
                <a:cubicBezTo>
                  <a:pt x="110" y="88"/>
                  <a:pt x="116" y="74"/>
                  <a:pt x="116" y="58"/>
                </a:cubicBezTo>
                <a:cubicBezTo>
                  <a:pt x="116" y="26"/>
                  <a:pt x="90" y="0"/>
                  <a:pt x="58" y="0"/>
                </a:cubicBezTo>
                <a:cubicBezTo>
                  <a:pt x="26" y="0"/>
                  <a:pt x="0" y="26"/>
                  <a:pt x="0" y="58"/>
                </a:cubicBezTo>
                <a:cubicBezTo>
                  <a:pt x="0" y="90"/>
                  <a:pt x="26" y="116"/>
                  <a:pt x="58" y="116"/>
                </a:cubicBezTo>
                <a:cubicBezTo>
                  <a:pt x="68" y="116"/>
                  <a:pt x="77" y="114"/>
                  <a:pt x="84" y="109"/>
                </a:cubicBezTo>
                <a:cubicBezTo>
                  <a:pt x="90" y="116"/>
                  <a:pt x="90" y="116"/>
                  <a:pt x="90" y="116"/>
                </a:cubicBezTo>
                <a:cubicBezTo>
                  <a:pt x="87" y="120"/>
                  <a:pt x="87" y="120"/>
                  <a:pt x="87" y="120"/>
                </a:cubicBezTo>
                <a:cubicBezTo>
                  <a:pt x="87" y="121"/>
                  <a:pt x="87" y="121"/>
                  <a:pt x="87" y="121"/>
                </a:cubicBezTo>
                <a:cubicBezTo>
                  <a:pt x="87" y="121"/>
                  <a:pt x="130" y="175"/>
                  <a:pt x="132" y="178"/>
                </a:cubicBezTo>
                <a:cubicBezTo>
                  <a:pt x="135" y="180"/>
                  <a:pt x="141" y="179"/>
                  <a:pt x="141" y="179"/>
                </a:cubicBezTo>
                <a:cubicBezTo>
                  <a:pt x="141" y="179"/>
                  <a:pt x="149" y="174"/>
                  <a:pt x="154" y="170"/>
                </a:cubicBezTo>
                <a:cubicBezTo>
                  <a:pt x="158" y="166"/>
                  <a:pt x="154" y="160"/>
                  <a:pt x="154" y="160"/>
                </a:cubicBezTo>
                <a:close/>
                <a:moveTo>
                  <a:pt x="21" y="58"/>
                </a:moveTo>
                <a:cubicBezTo>
                  <a:pt x="21" y="37"/>
                  <a:pt x="38" y="21"/>
                  <a:pt x="58" y="21"/>
                </a:cubicBezTo>
                <a:cubicBezTo>
                  <a:pt x="79" y="21"/>
                  <a:pt x="96" y="37"/>
                  <a:pt x="96" y="58"/>
                </a:cubicBezTo>
                <a:cubicBezTo>
                  <a:pt x="96" y="79"/>
                  <a:pt x="79" y="95"/>
                  <a:pt x="58" y="95"/>
                </a:cubicBezTo>
                <a:cubicBezTo>
                  <a:pt x="38" y="95"/>
                  <a:pt x="21" y="79"/>
                  <a:pt x="21" y="58"/>
                </a:cubicBezTo>
                <a:close/>
              </a:path>
            </a:pathLst>
          </a:custGeom>
          <a:solidFill>
            <a:srgbClr val="FFFFFF">
              <a:alpha val="1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7" name="Freeform 310"/>
          <p:cNvSpPr>
            <a:spLocks/>
          </p:cNvSpPr>
          <p:nvPr/>
        </p:nvSpPr>
        <p:spPr bwMode="auto">
          <a:xfrm>
            <a:off x="6228206" y="2573512"/>
            <a:ext cx="718274" cy="718274"/>
          </a:xfrm>
          <a:custGeom>
            <a:avLst/>
            <a:gdLst/>
            <a:ahLst/>
            <a:cxnLst/>
            <a:rect l="l" t="t" r="r" b="b"/>
            <a:pathLst>
              <a:path w="718274" h="718274">
                <a:moveTo>
                  <a:pt x="384512" y="584026"/>
                </a:moveTo>
                <a:lnTo>
                  <a:pt x="371826" y="594176"/>
                </a:lnTo>
                <a:lnTo>
                  <a:pt x="351526" y="601788"/>
                </a:lnTo>
                <a:lnTo>
                  <a:pt x="323614" y="614476"/>
                </a:lnTo>
                <a:lnTo>
                  <a:pt x="303314" y="627162"/>
                </a:lnTo>
                <a:lnTo>
                  <a:pt x="293165" y="632238"/>
                </a:lnTo>
                <a:lnTo>
                  <a:pt x="285552" y="637312"/>
                </a:lnTo>
                <a:lnTo>
                  <a:pt x="280477" y="637312"/>
                </a:lnTo>
                <a:lnTo>
                  <a:pt x="285552" y="642388"/>
                </a:lnTo>
                <a:lnTo>
                  <a:pt x="288089" y="650000"/>
                </a:lnTo>
                <a:lnTo>
                  <a:pt x="298239" y="662686"/>
                </a:lnTo>
                <a:lnTo>
                  <a:pt x="305852" y="680448"/>
                </a:lnTo>
                <a:lnTo>
                  <a:pt x="316002" y="693136"/>
                </a:lnTo>
                <a:lnTo>
                  <a:pt x="318539" y="703286"/>
                </a:lnTo>
                <a:lnTo>
                  <a:pt x="322027" y="708517"/>
                </a:lnTo>
                <a:lnTo>
                  <a:pt x="345647" y="710898"/>
                </a:lnTo>
                <a:lnTo>
                  <a:pt x="372629" y="710898"/>
                </a:lnTo>
                <a:lnTo>
                  <a:pt x="413803" y="706748"/>
                </a:lnTo>
                <a:lnTo>
                  <a:pt x="468248" y="693136"/>
                </a:lnTo>
                <a:lnTo>
                  <a:pt x="473322" y="685524"/>
                </a:lnTo>
                <a:lnTo>
                  <a:pt x="475860" y="672836"/>
                </a:lnTo>
                <a:lnTo>
                  <a:pt x="480935" y="660150"/>
                </a:lnTo>
                <a:lnTo>
                  <a:pt x="486009" y="644924"/>
                </a:lnTo>
                <a:lnTo>
                  <a:pt x="491085" y="632238"/>
                </a:lnTo>
                <a:lnTo>
                  <a:pt x="493622" y="624626"/>
                </a:lnTo>
                <a:lnTo>
                  <a:pt x="498697" y="614476"/>
                </a:lnTo>
                <a:lnTo>
                  <a:pt x="493622" y="614476"/>
                </a:lnTo>
                <a:lnTo>
                  <a:pt x="480935" y="611938"/>
                </a:lnTo>
                <a:lnTo>
                  <a:pt x="468248" y="611938"/>
                </a:lnTo>
                <a:lnTo>
                  <a:pt x="432724" y="596714"/>
                </a:lnTo>
                <a:lnTo>
                  <a:pt x="397200" y="589101"/>
                </a:lnTo>
                <a:lnTo>
                  <a:pt x="389588" y="584026"/>
                </a:lnTo>
                <a:close/>
                <a:moveTo>
                  <a:pt x="70842" y="355658"/>
                </a:moveTo>
                <a:lnTo>
                  <a:pt x="65674" y="360857"/>
                </a:lnTo>
                <a:lnTo>
                  <a:pt x="55340" y="368654"/>
                </a:lnTo>
                <a:lnTo>
                  <a:pt x="47589" y="379051"/>
                </a:lnTo>
                <a:lnTo>
                  <a:pt x="37256" y="392047"/>
                </a:lnTo>
                <a:lnTo>
                  <a:pt x="29505" y="405045"/>
                </a:lnTo>
                <a:lnTo>
                  <a:pt x="21754" y="412842"/>
                </a:lnTo>
                <a:lnTo>
                  <a:pt x="16587" y="423240"/>
                </a:lnTo>
                <a:lnTo>
                  <a:pt x="37256" y="498618"/>
                </a:lnTo>
                <a:lnTo>
                  <a:pt x="73425" y="566200"/>
                </a:lnTo>
                <a:lnTo>
                  <a:pt x="86343" y="566200"/>
                </a:lnTo>
                <a:lnTo>
                  <a:pt x="96678" y="566200"/>
                </a:lnTo>
                <a:lnTo>
                  <a:pt x="114762" y="566200"/>
                </a:lnTo>
                <a:lnTo>
                  <a:pt x="132847" y="568800"/>
                </a:lnTo>
                <a:lnTo>
                  <a:pt x="145765" y="568800"/>
                </a:lnTo>
                <a:lnTo>
                  <a:pt x="158682" y="568800"/>
                </a:lnTo>
                <a:lnTo>
                  <a:pt x="158682" y="566200"/>
                </a:lnTo>
                <a:lnTo>
                  <a:pt x="158682" y="555804"/>
                </a:lnTo>
                <a:lnTo>
                  <a:pt x="158682" y="542806"/>
                </a:lnTo>
                <a:lnTo>
                  <a:pt x="153516" y="498618"/>
                </a:lnTo>
                <a:lnTo>
                  <a:pt x="153516" y="457030"/>
                </a:lnTo>
                <a:lnTo>
                  <a:pt x="153516" y="449233"/>
                </a:lnTo>
                <a:lnTo>
                  <a:pt x="148349" y="444034"/>
                </a:lnTo>
                <a:lnTo>
                  <a:pt x="148349" y="441434"/>
                </a:lnTo>
                <a:lnTo>
                  <a:pt x="145765" y="436236"/>
                </a:lnTo>
                <a:lnTo>
                  <a:pt x="135431" y="423240"/>
                </a:lnTo>
                <a:lnTo>
                  <a:pt x="122513" y="412842"/>
                </a:lnTo>
                <a:lnTo>
                  <a:pt x="109596" y="399846"/>
                </a:lnTo>
                <a:lnTo>
                  <a:pt x="96678" y="386849"/>
                </a:lnTo>
                <a:lnTo>
                  <a:pt x="86343" y="373853"/>
                </a:lnTo>
                <a:lnTo>
                  <a:pt x="78592" y="363455"/>
                </a:lnTo>
                <a:lnTo>
                  <a:pt x="70842" y="360857"/>
                </a:lnTo>
                <a:close/>
                <a:moveTo>
                  <a:pt x="640788" y="294760"/>
                </a:moveTo>
                <a:lnTo>
                  <a:pt x="635713" y="299834"/>
                </a:lnTo>
                <a:lnTo>
                  <a:pt x="630638" y="307446"/>
                </a:lnTo>
                <a:lnTo>
                  <a:pt x="628101" y="315058"/>
                </a:lnTo>
                <a:lnTo>
                  <a:pt x="610338" y="342970"/>
                </a:lnTo>
                <a:lnTo>
                  <a:pt x="595114" y="368344"/>
                </a:lnTo>
                <a:lnTo>
                  <a:pt x="582428" y="386105"/>
                </a:lnTo>
                <a:lnTo>
                  <a:pt x="579890" y="393717"/>
                </a:lnTo>
                <a:lnTo>
                  <a:pt x="579890" y="408943"/>
                </a:lnTo>
                <a:lnTo>
                  <a:pt x="582428" y="429241"/>
                </a:lnTo>
                <a:lnTo>
                  <a:pt x="587502" y="454615"/>
                </a:lnTo>
                <a:lnTo>
                  <a:pt x="592576" y="485064"/>
                </a:lnTo>
                <a:lnTo>
                  <a:pt x="592576" y="500288"/>
                </a:lnTo>
                <a:lnTo>
                  <a:pt x="595114" y="512974"/>
                </a:lnTo>
                <a:lnTo>
                  <a:pt x="595114" y="518050"/>
                </a:lnTo>
                <a:lnTo>
                  <a:pt x="600190" y="518050"/>
                </a:lnTo>
                <a:lnTo>
                  <a:pt x="610338" y="512974"/>
                </a:lnTo>
                <a:lnTo>
                  <a:pt x="623026" y="512974"/>
                </a:lnTo>
                <a:lnTo>
                  <a:pt x="635713" y="507900"/>
                </a:lnTo>
                <a:lnTo>
                  <a:pt x="648401" y="502826"/>
                </a:lnTo>
                <a:lnTo>
                  <a:pt x="658549" y="500288"/>
                </a:lnTo>
                <a:lnTo>
                  <a:pt x="671237" y="495214"/>
                </a:lnTo>
                <a:lnTo>
                  <a:pt x="691535" y="421629"/>
                </a:lnTo>
                <a:lnTo>
                  <a:pt x="701685" y="342970"/>
                </a:lnTo>
                <a:lnTo>
                  <a:pt x="691535" y="337894"/>
                </a:lnTo>
                <a:lnTo>
                  <a:pt x="683923" y="330282"/>
                </a:lnTo>
                <a:lnTo>
                  <a:pt x="673773" y="320134"/>
                </a:lnTo>
                <a:lnTo>
                  <a:pt x="661087" y="312522"/>
                </a:lnTo>
                <a:lnTo>
                  <a:pt x="653475" y="302372"/>
                </a:lnTo>
                <a:lnTo>
                  <a:pt x="643325" y="299834"/>
                </a:lnTo>
                <a:close/>
                <a:moveTo>
                  <a:pt x="414960" y="233863"/>
                </a:moveTo>
                <a:lnTo>
                  <a:pt x="397198" y="238993"/>
                </a:lnTo>
                <a:lnTo>
                  <a:pt x="364212" y="241558"/>
                </a:lnTo>
                <a:lnTo>
                  <a:pt x="323612" y="246690"/>
                </a:lnTo>
                <a:lnTo>
                  <a:pt x="293164" y="251820"/>
                </a:lnTo>
                <a:lnTo>
                  <a:pt x="285552" y="251820"/>
                </a:lnTo>
                <a:lnTo>
                  <a:pt x="280476" y="254385"/>
                </a:lnTo>
                <a:lnTo>
                  <a:pt x="280476" y="259517"/>
                </a:lnTo>
                <a:lnTo>
                  <a:pt x="275402" y="285168"/>
                </a:lnTo>
                <a:lnTo>
                  <a:pt x="267790" y="315952"/>
                </a:lnTo>
                <a:lnTo>
                  <a:pt x="262714" y="351866"/>
                </a:lnTo>
                <a:lnTo>
                  <a:pt x="255102" y="380084"/>
                </a:lnTo>
                <a:lnTo>
                  <a:pt x="255102" y="392911"/>
                </a:lnTo>
                <a:lnTo>
                  <a:pt x="272864" y="405738"/>
                </a:lnTo>
                <a:lnTo>
                  <a:pt x="298238" y="423694"/>
                </a:lnTo>
                <a:lnTo>
                  <a:pt x="333762" y="441651"/>
                </a:lnTo>
                <a:lnTo>
                  <a:pt x="359136" y="457043"/>
                </a:lnTo>
                <a:lnTo>
                  <a:pt x="371824" y="467305"/>
                </a:lnTo>
                <a:lnTo>
                  <a:pt x="376898" y="457043"/>
                </a:lnTo>
                <a:lnTo>
                  <a:pt x="394660" y="441651"/>
                </a:lnTo>
                <a:lnTo>
                  <a:pt x="414960" y="423694"/>
                </a:lnTo>
                <a:lnTo>
                  <a:pt x="437797" y="400608"/>
                </a:lnTo>
                <a:lnTo>
                  <a:pt x="455559" y="382649"/>
                </a:lnTo>
                <a:lnTo>
                  <a:pt x="463171" y="374954"/>
                </a:lnTo>
                <a:lnTo>
                  <a:pt x="468247" y="369824"/>
                </a:lnTo>
                <a:lnTo>
                  <a:pt x="473321" y="369824"/>
                </a:lnTo>
                <a:lnTo>
                  <a:pt x="463171" y="351866"/>
                </a:lnTo>
                <a:lnTo>
                  <a:pt x="450485" y="326214"/>
                </a:lnTo>
                <a:lnTo>
                  <a:pt x="437797" y="285168"/>
                </a:lnTo>
                <a:lnTo>
                  <a:pt x="425110" y="254385"/>
                </a:lnTo>
                <a:lnTo>
                  <a:pt x="414960" y="238993"/>
                </a:lnTo>
                <a:close/>
                <a:moveTo>
                  <a:pt x="208029" y="28351"/>
                </a:moveTo>
                <a:lnTo>
                  <a:pt x="214485" y="30861"/>
                </a:lnTo>
                <a:cubicBezTo>
                  <a:pt x="160713" y="54050"/>
                  <a:pt x="114009" y="90402"/>
                  <a:pt x="79243" y="136636"/>
                </a:cubicBezTo>
                <a:lnTo>
                  <a:pt x="77593" y="132623"/>
                </a:lnTo>
                <a:cubicBezTo>
                  <a:pt x="111115" y="87386"/>
                  <a:pt x="156029" y="51463"/>
                  <a:pt x="208029" y="28351"/>
                </a:cubicBezTo>
                <a:close/>
                <a:moveTo>
                  <a:pt x="451142" y="7374"/>
                </a:moveTo>
                <a:cubicBezTo>
                  <a:pt x="505831" y="20394"/>
                  <a:pt x="555097" y="47221"/>
                  <a:pt x="595114" y="84347"/>
                </a:cubicBezTo>
                <a:lnTo>
                  <a:pt x="595114" y="86694"/>
                </a:lnTo>
                <a:lnTo>
                  <a:pt x="595114" y="90361"/>
                </a:lnTo>
                <a:cubicBezTo>
                  <a:pt x="553585" y="51908"/>
                  <a:pt x="502187" y="24443"/>
                  <a:pt x="445212" y="11548"/>
                </a:cubicBezTo>
                <a:lnTo>
                  <a:pt x="450483" y="8033"/>
                </a:lnTo>
                <a:close/>
                <a:moveTo>
                  <a:pt x="359137" y="0"/>
                </a:moveTo>
                <a:cubicBezTo>
                  <a:pt x="388904" y="0"/>
                  <a:pt x="417825" y="3621"/>
                  <a:pt x="445212" y="11548"/>
                </a:cubicBezTo>
                <a:lnTo>
                  <a:pt x="442871" y="13109"/>
                </a:lnTo>
                <a:lnTo>
                  <a:pt x="427647" y="23258"/>
                </a:lnTo>
                <a:lnTo>
                  <a:pt x="414959" y="30870"/>
                </a:lnTo>
                <a:lnTo>
                  <a:pt x="412422" y="35945"/>
                </a:lnTo>
                <a:lnTo>
                  <a:pt x="402272" y="38483"/>
                </a:lnTo>
                <a:lnTo>
                  <a:pt x="407347" y="38483"/>
                </a:lnTo>
                <a:lnTo>
                  <a:pt x="412422" y="48632"/>
                </a:lnTo>
                <a:lnTo>
                  <a:pt x="425109" y="61320"/>
                </a:lnTo>
                <a:lnTo>
                  <a:pt x="442871" y="91768"/>
                </a:lnTo>
                <a:lnTo>
                  <a:pt x="463169" y="117142"/>
                </a:lnTo>
                <a:lnTo>
                  <a:pt x="473319" y="134904"/>
                </a:lnTo>
                <a:lnTo>
                  <a:pt x="475857" y="134904"/>
                </a:lnTo>
                <a:lnTo>
                  <a:pt x="480931" y="134904"/>
                </a:lnTo>
                <a:lnTo>
                  <a:pt x="491081" y="139978"/>
                </a:lnTo>
                <a:lnTo>
                  <a:pt x="524068" y="145053"/>
                </a:lnTo>
                <a:lnTo>
                  <a:pt x="559590" y="152665"/>
                </a:lnTo>
                <a:lnTo>
                  <a:pt x="577352" y="152665"/>
                </a:lnTo>
                <a:lnTo>
                  <a:pt x="584964" y="157740"/>
                </a:lnTo>
                <a:lnTo>
                  <a:pt x="590040" y="157740"/>
                </a:lnTo>
                <a:lnTo>
                  <a:pt x="590040" y="147591"/>
                </a:lnTo>
                <a:lnTo>
                  <a:pt x="590040" y="139978"/>
                </a:lnTo>
                <a:lnTo>
                  <a:pt x="590040" y="127292"/>
                </a:lnTo>
                <a:lnTo>
                  <a:pt x="595114" y="114604"/>
                </a:lnTo>
                <a:lnTo>
                  <a:pt x="595114" y="96842"/>
                </a:lnTo>
                <a:lnTo>
                  <a:pt x="595114" y="90361"/>
                </a:lnTo>
                <a:cubicBezTo>
                  <a:pt x="670996" y="155073"/>
                  <a:pt x="718274" y="251584"/>
                  <a:pt x="718274" y="359137"/>
                </a:cubicBezTo>
                <a:cubicBezTo>
                  <a:pt x="718274" y="557483"/>
                  <a:pt x="557483" y="718274"/>
                  <a:pt x="359137" y="718274"/>
                </a:cubicBezTo>
                <a:cubicBezTo>
                  <a:pt x="160791" y="718274"/>
                  <a:pt x="0" y="557483"/>
                  <a:pt x="0" y="359137"/>
                </a:cubicBezTo>
                <a:cubicBezTo>
                  <a:pt x="0" y="274651"/>
                  <a:pt x="29174" y="196978"/>
                  <a:pt x="79243" y="136636"/>
                </a:cubicBezTo>
                <a:lnTo>
                  <a:pt x="82705" y="145053"/>
                </a:lnTo>
                <a:lnTo>
                  <a:pt x="85315" y="160277"/>
                </a:lnTo>
                <a:lnTo>
                  <a:pt x="90536" y="172965"/>
                </a:lnTo>
                <a:lnTo>
                  <a:pt x="90536" y="185651"/>
                </a:lnTo>
                <a:lnTo>
                  <a:pt x="95755" y="193263"/>
                </a:lnTo>
                <a:lnTo>
                  <a:pt x="95755" y="203413"/>
                </a:lnTo>
                <a:lnTo>
                  <a:pt x="100975" y="198337"/>
                </a:lnTo>
                <a:lnTo>
                  <a:pt x="108804" y="198337"/>
                </a:lnTo>
                <a:lnTo>
                  <a:pt x="121854" y="190725"/>
                </a:lnTo>
                <a:lnTo>
                  <a:pt x="147953" y="180577"/>
                </a:lnTo>
                <a:lnTo>
                  <a:pt x="176661" y="172965"/>
                </a:lnTo>
                <a:lnTo>
                  <a:pt x="197541" y="162815"/>
                </a:lnTo>
                <a:lnTo>
                  <a:pt x="202760" y="160277"/>
                </a:lnTo>
                <a:lnTo>
                  <a:pt x="207981" y="160277"/>
                </a:lnTo>
                <a:lnTo>
                  <a:pt x="207981" y="155203"/>
                </a:lnTo>
                <a:lnTo>
                  <a:pt x="213201" y="150127"/>
                </a:lnTo>
                <a:lnTo>
                  <a:pt x="221030" y="129828"/>
                </a:lnTo>
                <a:lnTo>
                  <a:pt x="234080" y="101916"/>
                </a:lnTo>
                <a:lnTo>
                  <a:pt x="247129" y="76542"/>
                </a:lnTo>
                <a:lnTo>
                  <a:pt x="252350" y="63856"/>
                </a:lnTo>
                <a:lnTo>
                  <a:pt x="260179" y="53706"/>
                </a:lnTo>
                <a:lnTo>
                  <a:pt x="260179" y="51168"/>
                </a:lnTo>
                <a:lnTo>
                  <a:pt x="257569" y="46094"/>
                </a:lnTo>
                <a:lnTo>
                  <a:pt x="247129" y="41018"/>
                </a:lnTo>
                <a:lnTo>
                  <a:pt x="234080" y="35944"/>
                </a:lnTo>
                <a:lnTo>
                  <a:pt x="221030" y="33406"/>
                </a:lnTo>
                <a:lnTo>
                  <a:pt x="214485" y="30861"/>
                </a:lnTo>
                <a:cubicBezTo>
                  <a:pt x="258592" y="10857"/>
                  <a:pt x="307597" y="0"/>
                  <a:pt x="359137" y="0"/>
                </a:cubicBez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grpSp>
        <p:nvGrpSpPr>
          <p:cNvPr id="48" name="组合 47"/>
          <p:cNvGrpSpPr/>
          <p:nvPr/>
        </p:nvGrpSpPr>
        <p:grpSpPr>
          <a:xfrm>
            <a:off x="2299691" y="2749348"/>
            <a:ext cx="422493" cy="633740"/>
            <a:chOff x="3372103" y="2485552"/>
            <a:chExt cx="422493" cy="633740"/>
          </a:xfrm>
          <a:solidFill>
            <a:srgbClr val="FFFFFF">
              <a:alpha val="10000"/>
            </a:srgbClr>
          </a:solidFill>
        </p:grpSpPr>
        <p:grpSp>
          <p:nvGrpSpPr>
            <p:cNvPr id="49" name="组合 48"/>
            <p:cNvGrpSpPr/>
            <p:nvPr/>
          </p:nvGrpSpPr>
          <p:grpSpPr>
            <a:xfrm>
              <a:off x="3372103" y="2485552"/>
              <a:ext cx="422493" cy="633740"/>
              <a:chOff x="781304" y="2794181"/>
              <a:chExt cx="216000" cy="324000"/>
            </a:xfrm>
            <a:grpFill/>
          </p:grpSpPr>
          <p:sp>
            <p:nvSpPr>
              <p:cNvPr id="51" name="Freeform 5"/>
              <p:cNvSpPr>
                <a:spLocks noEditPoints="1"/>
              </p:cNvSpPr>
              <p:nvPr/>
            </p:nvSpPr>
            <p:spPr bwMode="auto">
              <a:xfrm>
                <a:off x="781304" y="2855744"/>
                <a:ext cx="216000" cy="262437"/>
              </a:xfrm>
              <a:custGeom>
                <a:avLst/>
                <a:gdLst>
                  <a:gd name="T0" fmla="*/ 111 w 114"/>
                  <a:gd name="T1" fmla="*/ 119 h 148"/>
                  <a:gd name="T2" fmla="*/ 79 w 114"/>
                  <a:gd name="T3" fmla="*/ 48 h 148"/>
                  <a:gd name="T4" fmla="*/ 79 w 114"/>
                  <a:gd name="T5" fmla="*/ 22 h 148"/>
                  <a:gd name="T6" fmla="*/ 88 w 114"/>
                  <a:gd name="T7" fmla="*/ 11 h 148"/>
                  <a:gd name="T8" fmla="*/ 76 w 114"/>
                  <a:gd name="T9" fmla="*/ 0 h 148"/>
                  <a:gd name="T10" fmla="*/ 38 w 114"/>
                  <a:gd name="T11" fmla="*/ 0 h 148"/>
                  <a:gd name="T12" fmla="*/ 27 w 114"/>
                  <a:gd name="T13" fmla="*/ 11 h 148"/>
                  <a:gd name="T14" fmla="*/ 35 w 114"/>
                  <a:gd name="T15" fmla="*/ 22 h 148"/>
                  <a:gd name="T16" fmla="*/ 35 w 114"/>
                  <a:gd name="T17" fmla="*/ 48 h 148"/>
                  <a:gd name="T18" fmla="*/ 34 w 114"/>
                  <a:gd name="T19" fmla="*/ 50 h 148"/>
                  <a:gd name="T20" fmla="*/ 3 w 114"/>
                  <a:gd name="T21" fmla="*/ 119 h 148"/>
                  <a:gd name="T22" fmla="*/ 0 w 114"/>
                  <a:gd name="T23" fmla="*/ 131 h 148"/>
                  <a:gd name="T24" fmla="*/ 15 w 114"/>
                  <a:gd name="T25" fmla="*/ 148 h 148"/>
                  <a:gd name="T26" fmla="*/ 15 w 114"/>
                  <a:gd name="T27" fmla="*/ 148 h 148"/>
                  <a:gd name="T28" fmla="*/ 99 w 114"/>
                  <a:gd name="T29" fmla="*/ 148 h 148"/>
                  <a:gd name="T30" fmla="*/ 99 w 114"/>
                  <a:gd name="T31" fmla="*/ 148 h 148"/>
                  <a:gd name="T32" fmla="*/ 114 w 114"/>
                  <a:gd name="T33" fmla="*/ 131 h 148"/>
                  <a:gd name="T34" fmla="*/ 111 w 114"/>
                  <a:gd name="T35" fmla="*/ 119 h 148"/>
                  <a:gd name="T36" fmla="*/ 98 w 114"/>
                  <a:gd name="T37" fmla="*/ 139 h 148"/>
                  <a:gd name="T38" fmla="*/ 16 w 114"/>
                  <a:gd name="T39" fmla="*/ 139 h 148"/>
                  <a:gd name="T40" fmla="*/ 9 w 114"/>
                  <a:gd name="T41" fmla="*/ 131 h 148"/>
                  <a:gd name="T42" fmla="*/ 11 w 114"/>
                  <a:gd name="T43" fmla="*/ 123 h 148"/>
                  <a:gd name="T44" fmla="*/ 43 w 114"/>
                  <a:gd name="T45" fmla="*/ 50 h 148"/>
                  <a:gd name="T46" fmla="*/ 44 w 114"/>
                  <a:gd name="T47" fmla="*/ 50 h 148"/>
                  <a:gd name="T48" fmla="*/ 44 w 114"/>
                  <a:gd name="T49" fmla="*/ 49 h 148"/>
                  <a:gd name="T50" fmla="*/ 44 w 114"/>
                  <a:gd name="T51" fmla="*/ 16 h 148"/>
                  <a:gd name="T52" fmla="*/ 42 w 114"/>
                  <a:gd name="T53" fmla="*/ 14 h 148"/>
                  <a:gd name="T54" fmla="*/ 38 w 114"/>
                  <a:gd name="T55" fmla="*/ 14 h 148"/>
                  <a:gd name="T56" fmla="*/ 36 w 114"/>
                  <a:gd name="T57" fmla="*/ 11 h 148"/>
                  <a:gd name="T58" fmla="*/ 38 w 114"/>
                  <a:gd name="T59" fmla="*/ 8 h 148"/>
                  <a:gd name="T60" fmla="*/ 76 w 114"/>
                  <a:gd name="T61" fmla="*/ 8 h 148"/>
                  <a:gd name="T62" fmla="*/ 79 w 114"/>
                  <a:gd name="T63" fmla="*/ 11 h 148"/>
                  <a:gd name="T64" fmla="*/ 76 w 114"/>
                  <a:gd name="T65" fmla="*/ 14 h 148"/>
                  <a:gd name="T66" fmla="*/ 72 w 114"/>
                  <a:gd name="T67" fmla="*/ 14 h 148"/>
                  <a:gd name="T68" fmla="*/ 70 w 114"/>
                  <a:gd name="T69" fmla="*/ 16 h 148"/>
                  <a:gd name="T70" fmla="*/ 70 w 114"/>
                  <a:gd name="T71" fmla="*/ 49 h 148"/>
                  <a:gd name="T72" fmla="*/ 71 w 114"/>
                  <a:gd name="T73" fmla="*/ 50 h 148"/>
                  <a:gd name="T74" fmla="*/ 71 w 114"/>
                  <a:gd name="T75" fmla="*/ 50 h 148"/>
                  <a:gd name="T76" fmla="*/ 103 w 114"/>
                  <a:gd name="T77" fmla="*/ 123 h 148"/>
                  <a:gd name="T78" fmla="*/ 105 w 114"/>
                  <a:gd name="T79" fmla="*/ 131 h 148"/>
                  <a:gd name="T80" fmla="*/ 98 w 114"/>
                  <a:gd name="T81" fmla="*/ 139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14" h="148">
                    <a:moveTo>
                      <a:pt x="111" y="119"/>
                    </a:moveTo>
                    <a:cubicBezTo>
                      <a:pt x="103" y="102"/>
                      <a:pt x="83" y="57"/>
                      <a:pt x="79" y="48"/>
                    </a:cubicBezTo>
                    <a:cubicBezTo>
                      <a:pt x="79" y="22"/>
                      <a:pt x="79" y="22"/>
                      <a:pt x="79" y="22"/>
                    </a:cubicBezTo>
                    <a:cubicBezTo>
                      <a:pt x="84" y="21"/>
                      <a:pt x="88" y="16"/>
                      <a:pt x="88" y="11"/>
                    </a:cubicBezTo>
                    <a:cubicBezTo>
                      <a:pt x="88" y="5"/>
                      <a:pt x="83" y="0"/>
                      <a:pt x="76" y="0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32" y="0"/>
                      <a:pt x="27" y="5"/>
                      <a:pt x="27" y="11"/>
                    </a:cubicBezTo>
                    <a:cubicBezTo>
                      <a:pt x="27" y="16"/>
                      <a:pt x="30" y="21"/>
                      <a:pt x="35" y="22"/>
                    </a:cubicBezTo>
                    <a:cubicBezTo>
                      <a:pt x="35" y="48"/>
                      <a:pt x="35" y="48"/>
                      <a:pt x="35" y="48"/>
                    </a:cubicBezTo>
                    <a:cubicBezTo>
                      <a:pt x="34" y="50"/>
                      <a:pt x="34" y="50"/>
                      <a:pt x="34" y="50"/>
                    </a:cubicBezTo>
                    <a:cubicBezTo>
                      <a:pt x="28" y="63"/>
                      <a:pt x="11" y="103"/>
                      <a:pt x="3" y="119"/>
                    </a:cubicBezTo>
                    <a:cubicBezTo>
                      <a:pt x="1" y="124"/>
                      <a:pt x="0" y="128"/>
                      <a:pt x="0" y="131"/>
                    </a:cubicBezTo>
                    <a:cubicBezTo>
                      <a:pt x="1" y="143"/>
                      <a:pt x="11" y="147"/>
                      <a:pt x="15" y="148"/>
                    </a:cubicBezTo>
                    <a:cubicBezTo>
                      <a:pt x="15" y="148"/>
                      <a:pt x="15" y="148"/>
                      <a:pt x="15" y="148"/>
                    </a:cubicBezTo>
                    <a:cubicBezTo>
                      <a:pt x="99" y="148"/>
                      <a:pt x="99" y="148"/>
                      <a:pt x="99" y="148"/>
                    </a:cubicBezTo>
                    <a:cubicBezTo>
                      <a:pt x="99" y="148"/>
                      <a:pt x="99" y="148"/>
                      <a:pt x="99" y="148"/>
                    </a:cubicBezTo>
                    <a:cubicBezTo>
                      <a:pt x="100" y="148"/>
                      <a:pt x="114" y="146"/>
                      <a:pt x="114" y="131"/>
                    </a:cubicBezTo>
                    <a:cubicBezTo>
                      <a:pt x="114" y="128"/>
                      <a:pt x="113" y="124"/>
                      <a:pt x="111" y="119"/>
                    </a:cubicBezTo>
                    <a:close/>
                    <a:moveTo>
                      <a:pt x="98" y="139"/>
                    </a:moveTo>
                    <a:cubicBezTo>
                      <a:pt x="16" y="139"/>
                      <a:pt x="16" y="139"/>
                      <a:pt x="16" y="139"/>
                    </a:cubicBezTo>
                    <a:cubicBezTo>
                      <a:pt x="14" y="139"/>
                      <a:pt x="9" y="137"/>
                      <a:pt x="9" y="131"/>
                    </a:cubicBezTo>
                    <a:cubicBezTo>
                      <a:pt x="9" y="129"/>
                      <a:pt x="10" y="126"/>
                      <a:pt x="11" y="123"/>
                    </a:cubicBezTo>
                    <a:cubicBezTo>
                      <a:pt x="20" y="103"/>
                      <a:pt x="43" y="51"/>
                      <a:pt x="43" y="50"/>
                    </a:cubicBezTo>
                    <a:cubicBezTo>
                      <a:pt x="44" y="50"/>
                      <a:pt x="44" y="50"/>
                      <a:pt x="44" y="50"/>
                    </a:cubicBezTo>
                    <a:cubicBezTo>
                      <a:pt x="44" y="49"/>
                      <a:pt x="44" y="49"/>
                      <a:pt x="44" y="49"/>
                    </a:cubicBezTo>
                    <a:cubicBezTo>
                      <a:pt x="44" y="16"/>
                      <a:pt x="44" y="16"/>
                      <a:pt x="44" y="16"/>
                    </a:cubicBezTo>
                    <a:cubicBezTo>
                      <a:pt x="44" y="15"/>
                      <a:pt x="43" y="14"/>
                      <a:pt x="42" y="14"/>
                    </a:cubicBezTo>
                    <a:cubicBezTo>
                      <a:pt x="38" y="14"/>
                      <a:pt x="38" y="14"/>
                      <a:pt x="38" y="14"/>
                    </a:cubicBezTo>
                    <a:cubicBezTo>
                      <a:pt x="37" y="14"/>
                      <a:pt x="36" y="13"/>
                      <a:pt x="36" y="11"/>
                    </a:cubicBezTo>
                    <a:cubicBezTo>
                      <a:pt x="36" y="10"/>
                      <a:pt x="37" y="8"/>
                      <a:pt x="38" y="8"/>
                    </a:cubicBezTo>
                    <a:cubicBezTo>
                      <a:pt x="76" y="8"/>
                      <a:pt x="76" y="8"/>
                      <a:pt x="76" y="8"/>
                    </a:cubicBezTo>
                    <a:cubicBezTo>
                      <a:pt x="78" y="8"/>
                      <a:pt x="79" y="10"/>
                      <a:pt x="79" y="11"/>
                    </a:cubicBezTo>
                    <a:cubicBezTo>
                      <a:pt x="79" y="13"/>
                      <a:pt x="78" y="14"/>
                      <a:pt x="76" y="14"/>
                    </a:cubicBezTo>
                    <a:cubicBezTo>
                      <a:pt x="72" y="14"/>
                      <a:pt x="72" y="14"/>
                      <a:pt x="72" y="14"/>
                    </a:cubicBezTo>
                    <a:cubicBezTo>
                      <a:pt x="71" y="14"/>
                      <a:pt x="70" y="15"/>
                      <a:pt x="70" y="16"/>
                    </a:cubicBezTo>
                    <a:cubicBezTo>
                      <a:pt x="70" y="49"/>
                      <a:pt x="70" y="49"/>
                      <a:pt x="70" y="49"/>
                    </a:cubicBezTo>
                    <a:cubicBezTo>
                      <a:pt x="70" y="49"/>
                      <a:pt x="70" y="50"/>
                      <a:pt x="71" y="50"/>
                    </a:cubicBezTo>
                    <a:cubicBezTo>
                      <a:pt x="71" y="50"/>
                      <a:pt x="71" y="50"/>
                      <a:pt x="71" y="50"/>
                    </a:cubicBezTo>
                    <a:cubicBezTo>
                      <a:pt x="71" y="51"/>
                      <a:pt x="94" y="103"/>
                      <a:pt x="103" y="123"/>
                    </a:cubicBezTo>
                    <a:cubicBezTo>
                      <a:pt x="104" y="126"/>
                      <a:pt x="105" y="129"/>
                      <a:pt x="105" y="131"/>
                    </a:cubicBezTo>
                    <a:cubicBezTo>
                      <a:pt x="105" y="137"/>
                      <a:pt x="101" y="139"/>
                      <a:pt x="98" y="139"/>
                    </a:cubicBezTo>
                    <a:close/>
                  </a:path>
                </a:pathLst>
              </a:custGeom>
              <a:grpFill/>
              <a:ln w="19050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2" name="Oval 6"/>
              <p:cNvSpPr>
                <a:spLocks noChangeArrowheads="1"/>
              </p:cNvSpPr>
              <p:nvPr/>
            </p:nvSpPr>
            <p:spPr bwMode="auto">
              <a:xfrm>
                <a:off x="887094" y="2794181"/>
                <a:ext cx="44647" cy="41732"/>
              </a:xfrm>
              <a:prstGeom prst="ellipse">
                <a:avLst/>
              </a:prstGeom>
              <a:grpFill/>
              <a:ln w="19050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50" name="梯形 49"/>
            <p:cNvSpPr/>
            <p:nvPr/>
          </p:nvSpPr>
          <p:spPr>
            <a:xfrm>
              <a:off x="3418514" y="2895601"/>
              <a:ext cx="329671" cy="170616"/>
            </a:xfrm>
            <a:prstGeom prst="trapezoid">
              <a:avLst>
                <a:gd name="adj" fmla="val 4536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3" name="Freeform 8"/>
          <p:cNvSpPr>
            <a:spLocks noEditPoints="1"/>
          </p:cNvSpPr>
          <p:nvPr/>
        </p:nvSpPr>
        <p:spPr bwMode="auto">
          <a:xfrm>
            <a:off x="305617" y="3617002"/>
            <a:ext cx="1178719" cy="1222772"/>
          </a:xfrm>
          <a:custGeom>
            <a:avLst/>
            <a:gdLst>
              <a:gd name="T0" fmla="*/ 862 w 990"/>
              <a:gd name="T1" fmla="*/ 211 h 1027"/>
              <a:gd name="T2" fmla="*/ 672 w 990"/>
              <a:gd name="T3" fmla="*/ 453 h 1027"/>
              <a:gd name="T4" fmla="*/ 696 w 990"/>
              <a:gd name="T5" fmla="*/ 517 h 1027"/>
              <a:gd name="T6" fmla="*/ 694 w 990"/>
              <a:gd name="T7" fmla="*/ 564 h 1027"/>
              <a:gd name="T8" fmla="*/ 647 w 990"/>
              <a:gd name="T9" fmla="*/ 628 h 1027"/>
              <a:gd name="T10" fmla="*/ 599 w 990"/>
              <a:gd name="T11" fmla="*/ 658 h 1027"/>
              <a:gd name="T12" fmla="*/ 539 w 990"/>
              <a:gd name="T13" fmla="*/ 706 h 1027"/>
              <a:gd name="T14" fmla="*/ 523 w 990"/>
              <a:gd name="T15" fmla="*/ 764 h 1027"/>
              <a:gd name="T16" fmla="*/ 503 w 990"/>
              <a:gd name="T17" fmla="*/ 875 h 1027"/>
              <a:gd name="T18" fmla="*/ 463 w 990"/>
              <a:gd name="T19" fmla="*/ 949 h 1027"/>
              <a:gd name="T20" fmla="*/ 373 w 990"/>
              <a:gd name="T21" fmla="*/ 1015 h 1027"/>
              <a:gd name="T22" fmla="*/ 274 w 990"/>
              <a:gd name="T23" fmla="*/ 1025 h 1027"/>
              <a:gd name="T24" fmla="*/ 172 w 990"/>
              <a:gd name="T25" fmla="*/ 987 h 1027"/>
              <a:gd name="T26" fmla="*/ 84 w 990"/>
              <a:gd name="T27" fmla="*/ 915 h 1027"/>
              <a:gd name="T28" fmla="*/ 22 w 990"/>
              <a:gd name="T29" fmla="*/ 822 h 1027"/>
              <a:gd name="T30" fmla="*/ 0 w 990"/>
              <a:gd name="T31" fmla="*/ 720 h 1027"/>
              <a:gd name="T32" fmla="*/ 30 w 990"/>
              <a:gd name="T33" fmla="*/ 622 h 1027"/>
              <a:gd name="T34" fmla="*/ 96 w 990"/>
              <a:gd name="T35" fmla="*/ 558 h 1027"/>
              <a:gd name="T36" fmla="*/ 180 w 990"/>
              <a:gd name="T37" fmla="*/ 519 h 1027"/>
              <a:gd name="T38" fmla="*/ 280 w 990"/>
              <a:gd name="T39" fmla="*/ 499 h 1027"/>
              <a:gd name="T40" fmla="*/ 328 w 990"/>
              <a:gd name="T41" fmla="*/ 461 h 1027"/>
              <a:gd name="T42" fmla="*/ 355 w 990"/>
              <a:gd name="T43" fmla="*/ 401 h 1027"/>
              <a:gd name="T44" fmla="*/ 407 w 990"/>
              <a:gd name="T45" fmla="*/ 331 h 1027"/>
              <a:gd name="T46" fmla="*/ 457 w 990"/>
              <a:gd name="T47" fmla="*/ 311 h 1027"/>
              <a:gd name="T48" fmla="*/ 511 w 990"/>
              <a:gd name="T49" fmla="*/ 319 h 1027"/>
              <a:gd name="T50" fmla="*/ 447 w 990"/>
              <a:gd name="T51" fmla="*/ 493 h 1027"/>
              <a:gd name="T52" fmla="*/ 780 w 990"/>
              <a:gd name="T53" fmla="*/ 136 h 1027"/>
              <a:gd name="T54" fmla="*/ 172 w 990"/>
              <a:gd name="T55" fmla="*/ 684 h 1027"/>
              <a:gd name="T56" fmla="*/ 172 w 990"/>
              <a:gd name="T57" fmla="*/ 684 h 1027"/>
              <a:gd name="T58" fmla="*/ 415 w 990"/>
              <a:gd name="T59" fmla="*/ 566 h 1027"/>
              <a:gd name="T60" fmla="*/ 361 w 990"/>
              <a:gd name="T61" fmla="*/ 552 h 1027"/>
              <a:gd name="T62" fmla="*/ 292 w 990"/>
              <a:gd name="T63" fmla="*/ 582 h 1027"/>
              <a:gd name="T64" fmla="*/ 268 w 990"/>
              <a:gd name="T65" fmla="*/ 634 h 1027"/>
              <a:gd name="T66" fmla="*/ 274 w 990"/>
              <a:gd name="T67" fmla="*/ 690 h 1027"/>
              <a:gd name="T68" fmla="*/ 312 w 990"/>
              <a:gd name="T69" fmla="*/ 736 h 1027"/>
              <a:gd name="T70" fmla="*/ 367 w 990"/>
              <a:gd name="T71" fmla="*/ 750 h 1027"/>
              <a:gd name="T72" fmla="*/ 435 w 990"/>
              <a:gd name="T73" fmla="*/ 718 h 1027"/>
              <a:gd name="T74" fmla="*/ 461 w 990"/>
              <a:gd name="T75" fmla="*/ 668 h 1027"/>
              <a:gd name="T76" fmla="*/ 455 w 990"/>
              <a:gd name="T77" fmla="*/ 610 h 1027"/>
              <a:gd name="T78" fmla="*/ 429 w 990"/>
              <a:gd name="T79" fmla="*/ 650 h 1027"/>
              <a:gd name="T80" fmla="*/ 417 w 990"/>
              <a:gd name="T81" fmla="*/ 614 h 1027"/>
              <a:gd name="T82" fmla="*/ 387 w 990"/>
              <a:gd name="T83" fmla="*/ 590 h 1027"/>
              <a:gd name="T84" fmla="*/ 349 w 990"/>
              <a:gd name="T85" fmla="*/ 588 h 1027"/>
              <a:gd name="T86" fmla="*/ 318 w 990"/>
              <a:gd name="T87" fmla="*/ 606 h 1027"/>
              <a:gd name="T88" fmla="*/ 300 w 990"/>
              <a:gd name="T89" fmla="*/ 652 h 1027"/>
              <a:gd name="T90" fmla="*/ 312 w 990"/>
              <a:gd name="T91" fmla="*/ 688 h 1027"/>
              <a:gd name="T92" fmla="*/ 341 w 990"/>
              <a:gd name="T93" fmla="*/ 712 h 1027"/>
              <a:gd name="T94" fmla="*/ 379 w 990"/>
              <a:gd name="T95" fmla="*/ 714 h 1027"/>
              <a:gd name="T96" fmla="*/ 411 w 990"/>
              <a:gd name="T97" fmla="*/ 696 h 1027"/>
              <a:gd name="T98" fmla="*/ 429 w 990"/>
              <a:gd name="T99" fmla="*/ 650 h 10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990" h="1027">
                <a:moveTo>
                  <a:pt x="922" y="0"/>
                </a:moveTo>
                <a:lnTo>
                  <a:pt x="990" y="64"/>
                </a:lnTo>
                <a:lnTo>
                  <a:pt x="986" y="98"/>
                </a:lnTo>
                <a:lnTo>
                  <a:pt x="862" y="211"/>
                </a:lnTo>
                <a:lnTo>
                  <a:pt x="852" y="203"/>
                </a:lnTo>
                <a:lnTo>
                  <a:pt x="653" y="423"/>
                </a:lnTo>
                <a:lnTo>
                  <a:pt x="653" y="423"/>
                </a:lnTo>
                <a:lnTo>
                  <a:pt x="672" y="453"/>
                </a:lnTo>
                <a:lnTo>
                  <a:pt x="680" y="469"/>
                </a:lnTo>
                <a:lnTo>
                  <a:pt x="688" y="485"/>
                </a:lnTo>
                <a:lnTo>
                  <a:pt x="692" y="501"/>
                </a:lnTo>
                <a:lnTo>
                  <a:pt x="696" y="517"/>
                </a:lnTo>
                <a:lnTo>
                  <a:pt x="698" y="530"/>
                </a:lnTo>
                <a:lnTo>
                  <a:pt x="698" y="546"/>
                </a:lnTo>
                <a:lnTo>
                  <a:pt x="698" y="546"/>
                </a:lnTo>
                <a:lnTo>
                  <a:pt x="694" y="564"/>
                </a:lnTo>
                <a:lnTo>
                  <a:pt x="688" y="582"/>
                </a:lnTo>
                <a:lnTo>
                  <a:pt x="676" y="598"/>
                </a:lnTo>
                <a:lnTo>
                  <a:pt x="663" y="614"/>
                </a:lnTo>
                <a:lnTo>
                  <a:pt x="647" y="628"/>
                </a:lnTo>
                <a:lnTo>
                  <a:pt x="631" y="640"/>
                </a:lnTo>
                <a:lnTo>
                  <a:pt x="615" y="650"/>
                </a:lnTo>
                <a:lnTo>
                  <a:pt x="599" y="658"/>
                </a:lnTo>
                <a:lnTo>
                  <a:pt x="599" y="658"/>
                </a:lnTo>
                <a:lnTo>
                  <a:pt x="577" y="670"/>
                </a:lnTo>
                <a:lnTo>
                  <a:pt x="561" y="680"/>
                </a:lnTo>
                <a:lnTo>
                  <a:pt x="549" y="692"/>
                </a:lnTo>
                <a:lnTo>
                  <a:pt x="539" y="706"/>
                </a:lnTo>
                <a:lnTo>
                  <a:pt x="533" y="718"/>
                </a:lnTo>
                <a:lnTo>
                  <a:pt x="527" y="732"/>
                </a:lnTo>
                <a:lnTo>
                  <a:pt x="525" y="748"/>
                </a:lnTo>
                <a:lnTo>
                  <a:pt x="523" y="764"/>
                </a:lnTo>
                <a:lnTo>
                  <a:pt x="519" y="798"/>
                </a:lnTo>
                <a:lnTo>
                  <a:pt x="515" y="834"/>
                </a:lnTo>
                <a:lnTo>
                  <a:pt x="509" y="856"/>
                </a:lnTo>
                <a:lnTo>
                  <a:pt x="503" y="875"/>
                </a:lnTo>
                <a:lnTo>
                  <a:pt x="493" y="897"/>
                </a:lnTo>
                <a:lnTo>
                  <a:pt x="481" y="921"/>
                </a:lnTo>
                <a:lnTo>
                  <a:pt x="481" y="921"/>
                </a:lnTo>
                <a:lnTo>
                  <a:pt x="463" y="949"/>
                </a:lnTo>
                <a:lnTo>
                  <a:pt x="443" y="971"/>
                </a:lnTo>
                <a:lnTo>
                  <a:pt x="421" y="991"/>
                </a:lnTo>
                <a:lnTo>
                  <a:pt x="397" y="1005"/>
                </a:lnTo>
                <a:lnTo>
                  <a:pt x="373" y="1015"/>
                </a:lnTo>
                <a:lnTo>
                  <a:pt x="349" y="1023"/>
                </a:lnTo>
                <a:lnTo>
                  <a:pt x="324" y="1027"/>
                </a:lnTo>
                <a:lnTo>
                  <a:pt x="300" y="1027"/>
                </a:lnTo>
                <a:lnTo>
                  <a:pt x="274" y="1025"/>
                </a:lnTo>
                <a:lnTo>
                  <a:pt x="248" y="1019"/>
                </a:lnTo>
                <a:lnTo>
                  <a:pt x="222" y="1011"/>
                </a:lnTo>
                <a:lnTo>
                  <a:pt x="196" y="999"/>
                </a:lnTo>
                <a:lnTo>
                  <a:pt x="172" y="987"/>
                </a:lnTo>
                <a:lnTo>
                  <a:pt x="148" y="971"/>
                </a:lnTo>
                <a:lnTo>
                  <a:pt x="126" y="955"/>
                </a:lnTo>
                <a:lnTo>
                  <a:pt x="104" y="935"/>
                </a:lnTo>
                <a:lnTo>
                  <a:pt x="84" y="915"/>
                </a:lnTo>
                <a:lnTo>
                  <a:pt x="66" y="893"/>
                </a:lnTo>
                <a:lnTo>
                  <a:pt x="48" y="871"/>
                </a:lnTo>
                <a:lnTo>
                  <a:pt x="34" y="848"/>
                </a:lnTo>
                <a:lnTo>
                  <a:pt x="22" y="822"/>
                </a:lnTo>
                <a:lnTo>
                  <a:pt x="12" y="798"/>
                </a:lnTo>
                <a:lnTo>
                  <a:pt x="6" y="772"/>
                </a:lnTo>
                <a:lnTo>
                  <a:pt x="2" y="746"/>
                </a:lnTo>
                <a:lnTo>
                  <a:pt x="0" y="720"/>
                </a:lnTo>
                <a:lnTo>
                  <a:pt x="2" y="696"/>
                </a:lnTo>
                <a:lnTo>
                  <a:pt x="8" y="670"/>
                </a:lnTo>
                <a:lnTo>
                  <a:pt x="18" y="646"/>
                </a:lnTo>
                <a:lnTo>
                  <a:pt x="30" y="622"/>
                </a:lnTo>
                <a:lnTo>
                  <a:pt x="48" y="600"/>
                </a:lnTo>
                <a:lnTo>
                  <a:pt x="70" y="578"/>
                </a:lnTo>
                <a:lnTo>
                  <a:pt x="96" y="558"/>
                </a:lnTo>
                <a:lnTo>
                  <a:pt x="96" y="558"/>
                </a:lnTo>
                <a:lnTo>
                  <a:pt x="118" y="544"/>
                </a:lnTo>
                <a:lnTo>
                  <a:pt x="140" y="534"/>
                </a:lnTo>
                <a:lnTo>
                  <a:pt x="160" y="527"/>
                </a:lnTo>
                <a:lnTo>
                  <a:pt x="180" y="519"/>
                </a:lnTo>
                <a:lnTo>
                  <a:pt x="218" y="511"/>
                </a:lnTo>
                <a:lnTo>
                  <a:pt x="250" y="507"/>
                </a:lnTo>
                <a:lnTo>
                  <a:pt x="266" y="503"/>
                </a:lnTo>
                <a:lnTo>
                  <a:pt x="280" y="499"/>
                </a:lnTo>
                <a:lnTo>
                  <a:pt x="292" y="493"/>
                </a:lnTo>
                <a:lnTo>
                  <a:pt x="306" y="485"/>
                </a:lnTo>
                <a:lnTo>
                  <a:pt x="318" y="473"/>
                </a:lnTo>
                <a:lnTo>
                  <a:pt x="328" y="461"/>
                </a:lnTo>
                <a:lnTo>
                  <a:pt x="337" y="443"/>
                </a:lnTo>
                <a:lnTo>
                  <a:pt x="347" y="423"/>
                </a:lnTo>
                <a:lnTo>
                  <a:pt x="347" y="423"/>
                </a:lnTo>
                <a:lnTo>
                  <a:pt x="355" y="401"/>
                </a:lnTo>
                <a:lnTo>
                  <a:pt x="365" y="381"/>
                </a:lnTo>
                <a:lnTo>
                  <a:pt x="377" y="363"/>
                </a:lnTo>
                <a:lnTo>
                  <a:pt x="391" y="345"/>
                </a:lnTo>
                <a:lnTo>
                  <a:pt x="407" y="331"/>
                </a:lnTo>
                <a:lnTo>
                  <a:pt x="425" y="321"/>
                </a:lnTo>
                <a:lnTo>
                  <a:pt x="435" y="317"/>
                </a:lnTo>
                <a:lnTo>
                  <a:pt x="445" y="313"/>
                </a:lnTo>
                <a:lnTo>
                  <a:pt x="457" y="311"/>
                </a:lnTo>
                <a:lnTo>
                  <a:pt x="469" y="311"/>
                </a:lnTo>
                <a:lnTo>
                  <a:pt x="469" y="311"/>
                </a:lnTo>
                <a:lnTo>
                  <a:pt x="489" y="313"/>
                </a:lnTo>
                <a:lnTo>
                  <a:pt x="511" y="319"/>
                </a:lnTo>
                <a:lnTo>
                  <a:pt x="533" y="327"/>
                </a:lnTo>
                <a:lnTo>
                  <a:pt x="553" y="337"/>
                </a:lnTo>
                <a:lnTo>
                  <a:pt x="437" y="483"/>
                </a:lnTo>
                <a:lnTo>
                  <a:pt x="447" y="493"/>
                </a:lnTo>
                <a:lnTo>
                  <a:pt x="583" y="357"/>
                </a:lnTo>
                <a:lnTo>
                  <a:pt x="583" y="357"/>
                </a:lnTo>
                <a:lnTo>
                  <a:pt x="792" y="146"/>
                </a:lnTo>
                <a:lnTo>
                  <a:pt x="780" y="136"/>
                </a:lnTo>
                <a:lnTo>
                  <a:pt x="890" y="6"/>
                </a:lnTo>
                <a:lnTo>
                  <a:pt x="922" y="0"/>
                </a:lnTo>
                <a:lnTo>
                  <a:pt x="922" y="0"/>
                </a:lnTo>
                <a:close/>
                <a:moveTo>
                  <a:pt x="172" y="684"/>
                </a:moveTo>
                <a:lnTo>
                  <a:pt x="142" y="718"/>
                </a:lnTo>
                <a:lnTo>
                  <a:pt x="322" y="885"/>
                </a:lnTo>
                <a:lnTo>
                  <a:pt x="351" y="854"/>
                </a:lnTo>
                <a:lnTo>
                  <a:pt x="172" y="684"/>
                </a:lnTo>
                <a:lnTo>
                  <a:pt x="172" y="684"/>
                </a:lnTo>
                <a:close/>
                <a:moveTo>
                  <a:pt x="431" y="578"/>
                </a:moveTo>
                <a:lnTo>
                  <a:pt x="431" y="578"/>
                </a:lnTo>
                <a:lnTo>
                  <a:pt x="415" y="566"/>
                </a:lnTo>
                <a:lnTo>
                  <a:pt x="399" y="558"/>
                </a:lnTo>
                <a:lnTo>
                  <a:pt x="379" y="554"/>
                </a:lnTo>
                <a:lnTo>
                  <a:pt x="361" y="552"/>
                </a:lnTo>
                <a:lnTo>
                  <a:pt x="361" y="552"/>
                </a:lnTo>
                <a:lnTo>
                  <a:pt x="343" y="554"/>
                </a:lnTo>
                <a:lnTo>
                  <a:pt x="324" y="560"/>
                </a:lnTo>
                <a:lnTo>
                  <a:pt x="308" y="570"/>
                </a:lnTo>
                <a:lnTo>
                  <a:pt x="292" y="582"/>
                </a:lnTo>
                <a:lnTo>
                  <a:pt x="292" y="582"/>
                </a:lnTo>
                <a:lnTo>
                  <a:pt x="280" y="598"/>
                </a:lnTo>
                <a:lnTo>
                  <a:pt x="272" y="616"/>
                </a:lnTo>
                <a:lnTo>
                  <a:pt x="268" y="634"/>
                </a:lnTo>
                <a:lnTo>
                  <a:pt x="266" y="654"/>
                </a:lnTo>
                <a:lnTo>
                  <a:pt x="266" y="654"/>
                </a:lnTo>
                <a:lnTo>
                  <a:pt x="268" y="672"/>
                </a:lnTo>
                <a:lnTo>
                  <a:pt x="274" y="690"/>
                </a:lnTo>
                <a:lnTo>
                  <a:pt x="284" y="708"/>
                </a:lnTo>
                <a:lnTo>
                  <a:pt x="296" y="724"/>
                </a:lnTo>
                <a:lnTo>
                  <a:pt x="296" y="724"/>
                </a:lnTo>
                <a:lnTo>
                  <a:pt x="312" y="736"/>
                </a:lnTo>
                <a:lnTo>
                  <a:pt x="330" y="744"/>
                </a:lnTo>
                <a:lnTo>
                  <a:pt x="347" y="748"/>
                </a:lnTo>
                <a:lnTo>
                  <a:pt x="367" y="750"/>
                </a:lnTo>
                <a:lnTo>
                  <a:pt x="367" y="750"/>
                </a:lnTo>
                <a:lnTo>
                  <a:pt x="385" y="748"/>
                </a:lnTo>
                <a:lnTo>
                  <a:pt x="403" y="742"/>
                </a:lnTo>
                <a:lnTo>
                  <a:pt x="421" y="732"/>
                </a:lnTo>
                <a:lnTo>
                  <a:pt x="435" y="718"/>
                </a:lnTo>
                <a:lnTo>
                  <a:pt x="435" y="718"/>
                </a:lnTo>
                <a:lnTo>
                  <a:pt x="449" y="704"/>
                </a:lnTo>
                <a:lnTo>
                  <a:pt x="457" y="686"/>
                </a:lnTo>
                <a:lnTo>
                  <a:pt x="461" y="668"/>
                </a:lnTo>
                <a:lnTo>
                  <a:pt x="463" y="648"/>
                </a:lnTo>
                <a:lnTo>
                  <a:pt x="463" y="648"/>
                </a:lnTo>
                <a:lnTo>
                  <a:pt x="461" y="630"/>
                </a:lnTo>
                <a:lnTo>
                  <a:pt x="455" y="610"/>
                </a:lnTo>
                <a:lnTo>
                  <a:pt x="445" y="594"/>
                </a:lnTo>
                <a:lnTo>
                  <a:pt x="431" y="578"/>
                </a:lnTo>
                <a:lnTo>
                  <a:pt x="431" y="578"/>
                </a:lnTo>
                <a:close/>
                <a:moveTo>
                  <a:pt x="429" y="650"/>
                </a:moveTo>
                <a:lnTo>
                  <a:pt x="429" y="650"/>
                </a:lnTo>
                <a:lnTo>
                  <a:pt x="427" y="636"/>
                </a:lnTo>
                <a:lnTo>
                  <a:pt x="423" y="624"/>
                </a:lnTo>
                <a:lnTo>
                  <a:pt x="417" y="614"/>
                </a:lnTo>
                <a:lnTo>
                  <a:pt x="409" y="604"/>
                </a:lnTo>
                <a:lnTo>
                  <a:pt x="409" y="604"/>
                </a:lnTo>
                <a:lnTo>
                  <a:pt x="399" y="596"/>
                </a:lnTo>
                <a:lnTo>
                  <a:pt x="387" y="590"/>
                </a:lnTo>
                <a:lnTo>
                  <a:pt x="375" y="586"/>
                </a:lnTo>
                <a:lnTo>
                  <a:pt x="361" y="586"/>
                </a:lnTo>
                <a:lnTo>
                  <a:pt x="361" y="586"/>
                </a:lnTo>
                <a:lnTo>
                  <a:pt x="349" y="588"/>
                </a:lnTo>
                <a:lnTo>
                  <a:pt x="337" y="592"/>
                </a:lnTo>
                <a:lnTo>
                  <a:pt x="328" y="598"/>
                </a:lnTo>
                <a:lnTo>
                  <a:pt x="318" y="606"/>
                </a:lnTo>
                <a:lnTo>
                  <a:pt x="318" y="606"/>
                </a:lnTo>
                <a:lnTo>
                  <a:pt x="310" y="616"/>
                </a:lnTo>
                <a:lnTo>
                  <a:pt x="304" y="628"/>
                </a:lnTo>
                <a:lnTo>
                  <a:pt x="300" y="640"/>
                </a:lnTo>
                <a:lnTo>
                  <a:pt x="300" y="652"/>
                </a:lnTo>
                <a:lnTo>
                  <a:pt x="300" y="652"/>
                </a:lnTo>
                <a:lnTo>
                  <a:pt x="302" y="666"/>
                </a:lnTo>
                <a:lnTo>
                  <a:pt x="306" y="678"/>
                </a:lnTo>
                <a:lnTo>
                  <a:pt x="312" y="688"/>
                </a:lnTo>
                <a:lnTo>
                  <a:pt x="320" y="698"/>
                </a:lnTo>
                <a:lnTo>
                  <a:pt x="320" y="698"/>
                </a:lnTo>
                <a:lnTo>
                  <a:pt x="330" y="706"/>
                </a:lnTo>
                <a:lnTo>
                  <a:pt x="341" y="712"/>
                </a:lnTo>
                <a:lnTo>
                  <a:pt x="353" y="716"/>
                </a:lnTo>
                <a:lnTo>
                  <a:pt x="365" y="716"/>
                </a:lnTo>
                <a:lnTo>
                  <a:pt x="365" y="716"/>
                </a:lnTo>
                <a:lnTo>
                  <a:pt x="379" y="714"/>
                </a:lnTo>
                <a:lnTo>
                  <a:pt x="391" y="710"/>
                </a:lnTo>
                <a:lnTo>
                  <a:pt x="401" y="704"/>
                </a:lnTo>
                <a:lnTo>
                  <a:pt x="411" y="696"/>
                </a:lnTo>
                <a:lnTo>
                  <a:pt x="411" y="696"/>
                </a:lnTo>
                <a:lnTo>
                  <a:pt x="419" y="686"/>
                </a:lnTo>
                <a:lnTo>
                  <a:pt x="425" y="674"/>
                </a:lnTo>
                <a:lnTo>
                  <a:pt x="429" y="662"/>
                </a:lnTo>
                <a:lnTo>
                  <a:pt x="429" y="650"/>
                </a:lnTo>
                <a:lnTo>
                  <a:pt x="429" y="65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4" name="任意多边形 53"/>
          <p:cNvSpPr/>
          <p:nvPr/>
        </p:nvSpPr>
        <p:spPr>
          <a:xfrm rot="18825554">
            <a:off x="8467721" y="3089298"/>
            <a:ext cx="263904" cy="511225"/>
          </a:xfrm>
          <a:custGeom>
            <a:avLst/>
            <a:gdLst>
              <a:gd name="connsiteX0" fmla="*/ 235173 w 469026"/>
              <a:gd name="connsiteY0" fmla="*/ 732025 h 908580"/>
              <a:gd name="connsiteX1" fmla="*/ 181173 w 469026"/>
              <a:gd name="connsiteY1" fmla="*/ 786025 h 908580"/>
              <a:gd name="connsiteX2" fmla="*/ 235173 w 469026"/>
              <a:gd name="connsiteY2" fmla="*/ 840025 h 908580"/>
              <a:gd name="connsiteX3" fmla="*/ 289173 w 469026"/>
              <a:gd name="connsiteY3" fmla="*/ 786025 h 908580"/>
              <a:gd name="connsiteX4" fmla="*/ 235173 w 469026"/>
              <a:gd name="connsiteY4" fmla="*/ 732025 h 908580"/>
              <a:gd name="connsiteX5" fmla="*/ 350586 w 469026"/>
              <a:gd name="connsiteY5" fmla="*/ 0 h 908580"/>
              <a:gd name="connsiteX6" fmla="*/ 400339 w 469026"/>
              <a:gd name="connsiteY6" fmla="*/ 33544 h 908580"/>
              <a:gd name="connsiteX7" fmla="*/ 469026 w 469026"/>
              <a:gd name="connsiteY7" fmla="*/ 199370 h 908580"/>
              <a:gd name="connsiteX8" fmla="*/ 400339 w 469026"/>
              <a:gd name="connsiteY8" fmla="*/ 365196 h 908580"/>
              <a:gd name="connsiteX9" fmla="*/ 350984 w 469026"/>
              <a:gd name="connsiteY9" fmla="*/ 398472 h 908580"/>
              <a:gd name="connsiteX10" fmla="*/ 350984 w 469026"/>
              <a:gd name="connsiteY10" fmla="*/ 792110 h 908580"/>
              <a:gd name="connsiteX11" fmla="*/ 234514 w 469026"/>
              <a:gd name="connsiteY11" fmla="*/ 908580 h 908580"/>
              <a:gd name="connsiteX12" fmla="*/ 234514 w 469026"/>
              <a:gd name="connsiteY12" fmla="*/ 908579 h 908580"/>
              <a:gd name="connsiteX13" fmla="*/ 118044 w 469026"/>
              <a:gd name="connsiteY13" fmla="*/ 792109 h 908580"/>
              <a:gd name="connsiteX14" fmla="*/ 118044 w 469026"/>
              <a:gd name="connsiteY14" fmla="*/ 398473 h 908580"/>
              <a:gd name="connsiteX15" fmla="*/ 68687 w 469026"/>
              <a:gd name="connsiteY15" fmla="*/ 365196 h 908580"/>
              <a:gd name="connsiteX16" fmla="*/ 0 w 469026"/>
              <a:gd name="connsiteY16" fmla="*/ 199370 h 908580"/>
              <a:gd name="connsiteX17" fmla="*/ 68687 w 469026"/>
              <a:gd name="connsiteY17" fmla="*/ 33544 h 908580"/>
              <a:gd name="connsiteX18" fmla="*/ 118438 w 469026"/>
              <a:gd name="connsiteY18" fmla="*/ 1 h 908580"/>
              <a:gd name="connsiteX19" fmla="*/ 158312 w 469026"/>
              <a:gd name="connsiteY19" fmla="*/ 199369 h 908580"/>
              <a:gd name="connsiteX20" fmla="*/ 310712 w 469026"/>
              <a:gd name="connsiteY20" fmla="*/ 199369 h 908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69026" h="908580">
                <a:moveTo>
                  <a:pt x="235173" y="732025"/>
                </a:moveTo>
                <a:cubicBezTo>
                  <a:pt x="205350" y="732025"/>
                  <a:pt x="181173" y="756202"/>
                  <a:pt x="181173" y="786025"/>
                </a:cubicBezTo>
                <a:cubicBezTo>
                  <a:pt x="181173" y="815848"/>
                  <a:pt x="205350" y="840025"/>
                  <a:pt x="235173" y="840025"/>
                </a:cubicBezTo>
                <a:cubicBezTo>
                  <a:pt x="264996" y="840025"/>
                  <a:pt x="289173" y="815848"/>
                  <a:pt x="289173" y="786025"/>
                </a:cubicBezTo>
                <a:cubicBezTo>
                  <a:pt x="289173" y="756202"/>
                  <a:pt x="264996" y="732025"/>
                  <a:pt x="235173" y="732025"/>
                </a:cubicBezTo>
                <a:close/>
                <a:moveTo>
                  <a:pt x="350586" y="0"/>
                </a:moveTo>
                <a:lnTo>
                  <a:pt x="400339" y="33544"/>
                </a:lnTo>
                <a:cubicBezTo>
                  <a:pt x="442777" y="75983"/>
                  <a:pt x="469026" y="134611"/>
                  <a:pt x="469026" y="199370"/>
                </a:cubicBezTo>
                <a:cubicBezTo>
                  <a:pt x="469026" y="264129"/>
                  <a:pt x="442777" y="322757"/>
                  <a:pt x="400339" y="365196"/>
                </a:cubicBezTo>
                <a:lnTo>
                  <a:pt x="350984" y="398472"/>
                </a:lnTo>
                <a:lnTo>
                  <a:pt x="350984" y="792110"/>
                </a:lnTo>
                <a:cubicBezTo>
                  <a:pt x="350984" y="856435"/>
                  <a:pt x="298839" y="908580"/>
                  <a:pt x="234514" y="908580"/>
                </a:cubicBezTo>
                <a:lnTo>
                  <a:pt x="234514" y="908579"/>
                </a:lnTo>
                <a:cubicBezTo>
                  <a:pt x="170189" y="908579"/>
                  <a:pt x="118044" y="856434"/>
                  <a:pt x="118044" y="792109"/>
                </a:cubicBezTo>
                <a:lnTo>
                  <a:pt x="118044" y="398473"/>
                </a:lnTo>
                <a:lnTo>
                  <a:pt x="68687" y="365196"/>
                </a:lnTo>
                <a:cubicBezTo>
                  <a:pt x="26249" y="322757"/>
                  <a:pt x="0" y="264129"/>
                  <a:pt x="0" y="199370"/>
                </a:cubicBezTo>
                <a:cubicBezTo>
                  <a:pt x="0" y="134611"/>
                  <a:pt x="26249" y="75983"/>
                  <a:pt x="68687" y="33544"/>
                </a:cubicBezTo>
                <a:lnTo>
                  <a:pt x="118438" y="1"/>
                </a:lnTo>
                <a:lnTo>
                  <a:pt x="158312" y="199369"/>
                </a:lnTo>
                <a:lnTo>
                  <a:pt x="310712" y="19936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55" name="Freeform 9"/>
          <p:cNvSpPr>
            <a:spLocks noEditPoints="1"/>
          </p:cNvSpPr>
          <p:nvPr/>
        </p:nvSpPr>
        <p:spPr bwMode="auto">
          <a:xfrm>
            <a:off x="2539744" y="169048"/>
            <a:ext cx="312813" cy="378924"/>
          </a:xfrm>
          <a:custGeom>
            <a:avLst/>
            <a:gdLst>
              <a:gd name="T0" fmla="*/ 0 w 161"/>
              <a:gd name="T1" fmla="*/ 196 h 196"/>
              <a:gd name="T2" fmla="*/ 20 w 161"/>
              <a:gd name="T3" fmla="*/ 148 h 196"/>
              <a:gd name="T4" fmla="*/ 41 w 161"/>
              <a:gd name="T5" fmla="*/ 132 h 196"/>
              <a:gd name="T6" fmla="*/ 124 w 161"/>
              <a:gd name="T7" fmla="*/ 132 h 196"/>
              <a:gd name="T8" fmla="*/ 144 w 161"/>
              <a:gd name="T9" fmla="*/ 148 h 196"/>
              <a:gd name="T10" fmla="*/ 161 w 161"/>
              <a:gd name="T11" fmla="*/ 196 h 196"/>
              <a:gd name="T12" fmla="*/ 0 w 161"/>
              <a:gd name="T13" fmla="*/ 196 h 196"/>
              <a:gd name="T14" fmla="*/ 80 w 161"/>
              <a:gd name="T15" fmla="*/ 128 h 196"/>
              <a:gd name="T16" fmla="*/ 16 w 161"/>
              <a:gd name="T17" fmla="*/ 64 h 196"/>
              <a:gd name="T18" fmla="*/ 80 w 161"/>
              <a:gd name="T19" fmla="*/ 0 h 196"/>
              <a:gd name="T20" fmla="*/ 144 w 161"/>
              <a:gd name="T21" fmla="*/ 64 h 196"/>
              <a:gd name="T22" fmla="*/ 80 w 161"/>
              <a:gd name="T23" fmla="*/ 128 h 196"/>
              <a:gd name="T24" fmla="*/ 70 w 161"/>
              <a:gd name="T25" fmla="*/ 17 h 196"/>
              <a:gd name="T26" fmla="*/ 31 w 161"/>
              <a:gd name="T27" fmla="*/ 64 h 196"/>
              <a:gd name="T28" fmla="*/ 80 w 161"/>
              <a:gd name="T29" fmla="*/ 113 h 196"/>
              <a:gd name="T30" fmla="*/ 129 w 161"/>
              <a:gd name="T31" fmla="*/ 64 h 196"/>
              <a:gd name="T32" fmla="*/ 70 w 161"/>
              <a:gd name="T33" fmla="*/ 17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61" h="196">
                <a:moveTo>
                  <a:pt x="0" y="196"/>
                </a:moveTo>
                <a:cubicBezTo>
                  <a:pt x="20" y="148"/>
                  <a:pt x="20" y="148"/>
                  <a:pt x="20" y="148"/>
                </a:cubicBezTo>
                <a:cubicBezTo>
                  <a:pt x="20" y="148"/>
                  <a:pt x="25" y="132"/>
                  <a:pt x="41" y="132"/>
                </a:cubicBezTo>
                <a:cubicBezTo>
                  <a:pt x="124" y="132"/>
                  <a:pt x="124" y="132"/>
                  <a:pt x="124" y="132"/>
                </a:cubicBezTo>
                <a:cubicBezTo>
                  <a:pt x="139" y="132"/>
                  <a:pt x="144" y="148"/>
                  <a:pt x="144" y="148"/>
                </a:cubicBezTo>
                <a:cubicBezTo>
                  <a:pt x="161" y="196"/>
                  <a:pt x="161" y="196"/>
                  <a:pt x="161" y="196"/>
                </a:cubicBezTo>
                <a:lnTo>
                  <a:pt x="0" y="196"/>
                </a:lnTo>
                <a:close/>
                <a:moveTo>
                  <a:pt x="80" y="128"/>
                </a:moveTo>
                <a:cubicBezTo>
                  <a:pt x="45" y="128"/>
                  <a:pt x="16" y="99"/>
                  <a:pt x="16" y="64"/>
                </a:cubicBezTo>
                <a:cubicBezTo>
                  <a:pt x="16" y="29"/>
                  <a:pt x="45" y="0"/>
                  <a:pt x="80" y="0"/>
                </a:cubicBezTo>
                <a:cubicBezTo>
                  <a:pt x="116" y="0"/>
                  <a:pt x="144" y="29"/>
                  <a:pt x="144" y="64"/>
                </a:cubicBezTo>
                <a:cubicBezTo>
                  <a:pt x="144" y="99"/>
                  <a:pt x="116" y="128"/>
                  <a:pt x="80" y="128"/>
                </a:cubicBezTo>
                <a:close/>
                <a:moveTo>
                  <a:pt x="70" y="17"/>
                </a:moveTo>
                <a:cubicBezTo>
                  <a:pt x="50" y="24"/>
                  <a:pt x="74" y="49"/>
                  <a:pt x="31" y="64"/>
                </a:cubicBezTo>
                <a:cubicBezTo>
                  <a:pt x="31" y="91"/>
                  <a:pt x="53" y="113"/>
                  <a:pt x="80" y="113"/>
                </a:cubicBezTo>
                <a:cubicBezTo>
                  <a:pt x="107" y="113"/>
                  <a:pt x="129" y="91"/>
                  <a:pt x="129" y="64"/>
                </a:cubicBezTo>
                <a:cubicBezTo>
                  <a:pt x="104" y="43"/>
                  <a:pt x="62" y="53"/>
                  <a:pt x="70" y="17"/>
                </a:cubicBezTo>
                <a:close/>
              </a:path>
            </a:pathLst>
          </a:custGeom>
          <a:solidFill>
            <a:srgbClr val="FFFFFF">
              <a:alpha val="1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717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25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75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25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5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75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000"/>
                            </p:stCondLst>
                            <p:childTnLst>
                              <p:par>
                                <p:cTn id="54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7" grpId="0" animBg="1"/>
      <p:bldP spid="28" grpId="0" animBg="1"/>
      <p:bldP spid="29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53" grpId="0" animBg="1"/>
      <p:bldP spid="54" grpId="0" animBg="1"/>
      <p:bldP spid="5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内容占位符 4"/>
          <p:cNvSpPr txBox="1">
            <a:spLocks/>
          </p:cNvSpPr>
          <p:nvPr/>
        </p:nvSpPr>
        <p:spPr>
          <a:xfrm>
            <a:off x="1241086" y="1228833"/>
            <a:ext cx="6828954" cy="27808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685800">
              <a:lnSpc>
                <a:spcPct val="150000"/>
              </a:lnSpc>
              <a:buNone/>
            </a:pPr>
            <a:r>
              <a:rPr lang="en-US" altLang="zh-CN" sz="2000" dirty="0" smtClean="0">
                <a:solidFill>
                  <a:schemeClr val="bg1"/>
                </a:solidFill>
                <a:latin typeface="+mn-ea"/>
              </a:rPr>
              <a:t>	</a:t>
            </a:r>
            <a:r>
              <a:rPr lang="en-US" altLang="zh-CN" sz="2000" dirty="0" smtClean="0">
                <a:solidFill>
                  <a:schemeClr val="bg1"/>
                </a:solidFill>
              </a:rPr>
              <a:t>ECMAScript6</a:t>
            </a:r>
            <a:r>
              <a:rPr lang="zh-CN" altLang="en-US" sz="2000" dirty="0" smtClean="0">
                <a:solidFill>
                  <a:schemeClr val="bg1"/>
                </a:solidFill>
              </a:rPr>
              <a:t>（简称</a:t>
            </a:r>
            <a:r>
              <a:rPr lang="en-US" altLang="zh-CN" sz="2000" dirty="0">
                <a:solidFill>
                  <a:schemeClr val="bg1"/>
                </a:solidFill>
              </a:rPr>
              <a:t>ES6</a:t>
            </a:r>
            <a:r>
              <a:rPr lang="zh-CN" altLang="en-US" sz="2000" dirty="0">
                <a:solidFill>
                  <a:schemeClr val="bg1"/>
                </a:solidFill>
              </a:rPr>
              <a:t>）是</a:t>
            </a:r>
            <a:r>
              <a:rPr lang="en-US" altLang="zh-CN" sz="2000" dirty="0">
                <a:solidFill>
                  <a:schemeClr val="bg1"/>
                </a:solidFill>
              </a:rPr>
              <a:t>JavaScript</a:t>
            </a:r>
            <a:r>
              <a:rPr lang="zh-CN" altLang="en-US" sz="2000" dirty="0">
                <a:solidFill>
                  <a:schemeClr val="bg1"/>
                </a:solidFill>
              </a:rPr>
              <a:t>语言</a:t>
            </a:r>
            <a:r>
              <a:rPr lang="zh-CN" altLang="en-US" sz="2000" dirty="0" smtClean="0">
                <a:solidFill>
                  <a:schemeClr val="bg1"/>
                </a:solidFill>
              </a:rPr>
              <a:t>的新一代</a:t>
            </a:r>
            <a:r>
              <a:rPr lang="zh-CN" altLang="en-US" sz="2000" dirty="0">
                <a:solidFill>
                  <a:schemeClr val="bg1"/>
                </a:solidFill>
              </a:rPr>
              <a:t>标准</a:t>
            </a:r>
            <a:r>
              <a:rPr lang="zh-CN" altLang="en-US" sz="2000" dirty="0" smtClean="0">
                <a:solidFill>
                  <a:schemeClr val="bg1"/>
                </a:solidFill>
              </a:rPr>
              <a:t>，于</a:t>
            </a:r>
            <a:r>
              <a:rPr lang="en-US" altLang="zh-CN" sz="2000" dirty="0" smtClean="0">
                <a:solidFill>
                  <a:schemeClr val="bg1"/>
                </a:solidFill>
              </a:rPr>
              <a:t>2015</a:t>
            </a:r>
            <a:r>
              <a:rPr lang="zh-CN" altLang="en-US" sz="2000" dirty="0">
                <a:solidFill>
                  <a:schemeClr val="bg1"/>
                </a:solidFill>
              </a:rPr>
              <a:t>年</a:t>
            </a:r>
            <a:r>
              <a:rPr lang="en-US" altLang="zh-CN" sz="2000" dirty="0">
                <a:solidFill>
                  <a:schemeClr val="bg1"/>
                </a:solidFill>
              </a:rPr>
              <a:t>6</a:t>
            </a:r>
            <a:r>
              <a:rPr lang="zh-CN" altLang="en-US" sz="2000" dirty="0">
                <a:solidFill>
                  <a:schemeClr val="bg1"/>
                </a:solidFill>
              </a:rPr>
              <a:t>月正式</a:t>
            </a:r>
            <a:r>
              <a:rPr lang="zh-CN" altLang="en-US" sz="2000" dirty="0" smtClean="0">
                <a:solidFill>
                  <a:schemeClr val="bg1"/>
                </a:solidFill>
              </a:rPr>
              <a:t>发布。</a:t>
            </a:r>
            <a:r>
              <a:rPr lang="en-US" altLang="zh-CN" sz="2000" dirty="0" smtClean="0">
                <a:solidFill>
                  <a:schemeClr val="bg1"/>
                </a:solidFill>
              </a:rPr>
              <a:t>ECMAScript6</a:t>
            </a:r>
            <a:r>
              <a:rPr lang="zh-CN" altLang="en-US" sz="2000" dirty="0">
                <a:solidFill>
                  <a:schemeClr val="bg1"/>
                </a:solidFill>
              </a:rPr>
              <a:t>在保证向下兼容的前提下，</a:t>
            </a:r>
            <a:r>
              <a:rPr lang="zh-CN" altLang="en-US" sz="2000" dirty="0" smtClean="0">
                <a:solidFill>
                  <a:schemeClr val="bg1"/>
                </a:solidFill>
              </a:rPr>
              <a:t>提供了大量新特性。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57" name="文本框 9"/>
          <p:cNvSpPr txBox="1"/>
          <p:nvPr/>
        </p:nvSpPr>
        <p:spPr>
          <a:xfrm>
            <a:off x="622570" y="457200"/>
            <a:ext cx="49902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</a:rPr>
              <a:t>ES6</a:t>
            </a:r>
            <a:r>
              <a:rPr lang="zh-CN" altLang="en-US" sz="2000" dirty="0" smtClean="0">
                <a:solidFill>
                  <a:schemeClr val="bg1"/>
                </a:solidFill>
              </a:rPr>
              <a:t>是什么？</a:t>
            </a:r>
            <a:endParaRPr lang="en-US" altLang="zh-CN" sz="20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8582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374513" y="389694"/>
            <a:ext cx="49902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</a:rPr>
              <a:t>块级作用域（</a:t>
            </a:r>
            <a:r>
              <a:rPr lang="en-US" altLang="zh-CN" sz="2000" dirty="0" smtClean="0">
                <a:solidFill>
                  <a:schemeClr val="bg1"/>
                </a:solidFill>
              </a:rPr>
              <a:t>let</a:t>
            </a:r>
            <a:r>
              <a:rPr lang="zh-CN" altLang="en-US" sz="2000" dirty="0" smtClean="0">
                <a:solidFill>
                  <a:schemeClr val="bg1"/>
                </a:solidFill>
              </a:rPr>
              <a:t>、</a:t>
            </a:r>
            <a:r>
              <a:rPr lang="en-US" altLang="zh-CN" sz="2000" dirty="0" err="1" smtClean="0">
                <a:solidFill>
                  <a:schemeClr val="bg1"/>
                </a:solidFill>
              </a:rPr>
              <a:t>const</a:t>
            </a:r>
            <a:r>
              <a:rPr lang="zh-CN" altLang="en-US" sz="2000" dirty="0" smtClean="0">
                <a:solidFill>
                  <a:schemeClr val="bg1"/>
                </a:solidFill>
              </a:rPr>
              <a:t>介绍）：</a:t>
            </a:r>
            <a:endParaRPr lang="en-US" altLang="zh-CN" sz="2000" dirty="0" smtClean="0">
              <a:solidFill>
                <a:schemeClr val="bg1"/>
              </a:solidFill>
            </a:endParaRPr>
          </a:p>
        </p:txBody>
      </p:sp>
      <p:sp>
        <p:nvSpPr>
          <p:cNvPr id="12" name="AutoShape 1" descr="http://note.youdao.com/yws/res/1018/WEBRESOURCEf1058ebac99bca8ae4aff95f501c2dc3"/>
          <p:cNvSpPr>
            <a:spLocks noChangeAspect="1" noChangeArrowheads="1"/>
          </p:cNvSpPr>
          <p:nvPr/>
        </p:nvSpPr>
        <p:spPr bwMode="auto">
          <a:xfrm>
            <a:off x="5565070" y="2291494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994811" y="2867973"/>
            <a:ext cx="2338327" cy="1391356"/>
          </a:xfrm>
          <a:prstGeom prst="rect">
            <a:avLst/>
          </a:prstGeom>
          <a:solidFill>
            <a:srgbClr val="11111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79350" rIns="91440" bIns="793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var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a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=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[];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endParaRPr kumimoji="0" lang="en-US" altLang="zh-CN" sz="1000" b="0" i="0" u="none" strike="noStrike" cap="none" normalizeH="0" baseline="0" dirty="0" smtClean="0">
              <a:ln>
                <a:noFill/>
              </a:ln>
              <a:solidFill>
                <a:srgbClr val="A6E22E"/>
              </a:solidFill>
              <a:effectLst/>
              <a:latin typeface="Consolas" pitchFamily="49" charset="0"/>
              <a:ea typeface="宋体" pitchFamily="2" charset="-122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for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(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var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i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=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0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;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i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&lt;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10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;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i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++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)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{</a:t>
            </a:r>
            <a:endParaRPr kumimoji="0" lang="en-US" altLang="zh-CN" sz="1000" b="0" i="0" u="none" strike="noStrike" cap="none" normalizeH="0" baseline="0" dirty="0" smtClean="0">
              <a:ln>
                <a:noFill/>
              </a:ln>
              <a:solidFill>
                <a:srgbClr val="F8F8F2"/>
              </a:solidFill>
              <a:effectLst/>
              <a:latin typeface="Consolas" pitchFamily="49" charset="0"/>
              <a:ea typeface="宋体" pitchFamily="2" charset="-122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000" dirty="0">
                <a:solidFill>
                  <a:srgbClr val="A6E22E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lang="en-US" altLang="zh-CN" sz="1000" dirty="0" smtClean="0">
                <a:solidFill>
                  <a:srgbClr val="A6E22E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a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[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i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]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=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function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(){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endParaRPr kumimoji="0" lang="en-US" altLang="zh-CN" sz="1000" b="0" i="0" u="none" strike="noStrike" cap="none" normalizeH="0" baseline="0" dirty="0" smtClean="0">
              <a:ln>
                <a:noFill/>
              </a:ln>
              <a:solidFill>
                <a:srgbClr val="A6E22E"/>
              </a:solidFill>
              <a:effectLst/>
              <a:latin typeface="Consolas" pitchFamily="49" charset="0"/>
              <a:ea typeface="宋体" pitchFamily="2" charset="-122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  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console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.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log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(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i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);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endParaRPr kumimoji="0" lang="en-US" altLang="zh-CN" sz="1000" b="0" i="0" u="none" strike="noStrike" cap="none" normalizeH="0" baseline="0" dirty="0" smtClean="0">
              <a:ln>
                <a:noFill/>
              </a:ln>
              <a:solidFill>
                <a:srgbClr val="A6E22E"/>
              </a:solidFill>
              <a:effectLst/>
              <a:latin typeface="Consolas" pitchFamily="49" charset="0"/>
              <a:ea typeface="宋体" pitchFamily="2" charset="-122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};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endParaRPr kumimoji="0" lang="en-US" altLang="zh-CN" sz="1000" b="0" i="0" u="none" strike="noStrike" cap="none" normalizeH="0" baseline="0" dirty="0" smtClean="0">
              <a:ln>
                <a:noFill/>
              </a:ln>
              <a:solidFill>
                <a:srgbClr val="A6E22E"/>
              </a:solidFill>
              <a:effectLst/>
              <a:latin typeface="Consolas" pitchFamily="49" charset="0"/>
              <a:ea typeface="宋体" pitchFamily="2" charset="-122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}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endParaRPr kumimoji="0" lang="en-US" altLang="zh-CN" sz="1000" b="0" i="0" u="none" strike="noStrike" cap="none" normalizeH="0" baseline="0" dirty="0" smtClean="0">
              <a:ln>
                <a:noFill/>
              </a:ln>
              <a:solidFill>
                <a:srgbClr val="A6E22E"/>
              </a:solidFill>
              <a:effectLst/>
              <a:latin typeface="Consolas" pitchFamily="49" charset="0"/>
              <a:ea typeface="宋体" pitchFamily="2" charset="-122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000" b="0" i="0" u="none" strike="noStrike" cap="none" normalizeH="0" baseline="0" dirty="0" smtClean="0">
              <a:ln>
                <a:noFill/>
              </a:ln>
              <a:solidFill>
                <a:srgbClr val="A6E22E"/>
              </a:solidFill>
              <a:effectLst/>
              <a:latin typeface="Consolas" pitchFamily="49" charset="0"/>
              <a:ea typeface="宋体" pitchFamily="2" charset="-122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a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[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6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]();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75715E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// 10</a:t>
            </a:r>
            <a:r>
              <a:rPr kumimoji="0" lang="zh-CN" altLang="zh-CN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> </a:t>
            </a:r>
            <a:r>
              <a:rPr kumimoji="0" lang="en-US" altLang="zh-CN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> 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6248717" y="2867973"/>
            <a:ext cx="2398192" cy="1391356"/>
          </a:xfrm>
          <a:prstGeom prst="rect">
            <a:avLst/>
          </a:prstGeom>
          <a:solidFill>
            <a:srgbClr val="11111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79350" rIns="91440" bIns="793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var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a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=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[];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endParaRPr kumimoji="0" lang="en-US" altLang="zh-CN" sz="1000" b="0" i="0" u="none" strike="noStrike" cap="none" normalizeH="0" baseline="0" dirty="0" smtClean="0">
              <a:ln>
                <a:noFill/>
              </a:ln>
              <a:solidFill>
                <a:srgbClr val="A6E22E"/>
              </a:solidFill>
              <a:effectLst/>
              <a:latin typeface="Consolas" pitchFamily="49" charset="0"/>
              <a:ea typeface="宋体" pitchFamily="2" charset="-122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for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(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let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i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=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0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;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i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&lt;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10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;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i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++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)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{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endParaRPr kumimoji="0" lang="en-US" altLang="zh-CN" sz="1000" b="0" i="0" u="none" strike="noStrike" cap="none" normalizeH="0" baseline="0" dirty="0" smtClean="0">
              <a:ln>
                <a:noFill/>
              </a:ln>
              <a:solidFill>
                <a:srgbClr val="A6E22E"/>
              </a:solidFill>
              <a:effectLst/>
              <a:latin typeface="Consolas" pitchFamily="49" charset="0"/>
              <a:ea typeface="宋体" pitchFamily="2" charset="-122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a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[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i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]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=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function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()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{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endParaRPr kumimoji="0" lang="en-US" altLang="zh-CN" sz="1000" b="0" i="0" u="none" strike="noStrike" cap="none" normalizeH="0" baseline="0" dirty="0" smtClean="0">
              <a:ln>
                <a:noFill/>
              </a:ln>
              <a:solidFill>
                <a:srgbClr val="A6E22E"/>
              </a:solidFill>
              <a:effectLst/>
              <a:latin typeface="Consolas" pitchFamily="49" charset="0"/>
              <a:ea typeface="宋体" pitchFamily="2" charset="-122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  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console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.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log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(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i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);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endParaRPr kumimoji="0" lang="en-US" altLang="zh-CN" sz="1000" b="0" i="0" u="none" strike="noStrike" cap="none" normalizeH="0" baseline="0" dirty="0" smtClean="0">
              <a:ln>
                <a:noFill/>
              </a:ln>
              <a:solidFill>
                <a:srgbClr val="A6E22E"/>
              </a:solidFill>
              <a:effectLst/>
              <a:latin typeface="Consolas" pitchFamily="49" charset="0"/>
              <a:ea typeface="宋体" pitchFamily="2" charset="-122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};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endParaRPr kumimoji="0" lang="en-US" altLang="zh-CN" sz="1000" b="0" i="0" u="none" strike="noStrike" cap="none" normalizeH="0" baseline="0" dirty="0" smtClean="0">
              <a:ln>
                <a:noFill/>
              </a:ln>
              <a:solidFill>
                <a:srgbClr val="A6E22E"/>
              </a:solidFill>
              <a:effectLst/>
              <a:latin typeface="Consolas" pitchFamily="49" charset="0"/>
              <a:ea typeface="宋体" pitchFamily="2" charset="-122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}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endParaRPr kumimoji="0" lang="en-US" altLang="zh-CN" sz="1000" b="0" i="0" u="none" strike="noStrike" cap="none" normalizeH="0" baseline="0" dirty="0" smtClean="0">
              <a:ln>
                <a:noFill/>
              </a:ln>
              <a:solidFill>
                <a:srgbClr val="A6E22E"/>
              </a:solidFill>
              <a:effectLst/>
              <a:latin typeface="Consolas" pitchFamily="49" charset="0"/>
              <a:ea typeface="宋体" pitchFamily="2" charset="-122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1000" dirty="0">
              <a:solidFill>
                <a:srgbClr val="A6E22E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a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[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6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]();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75715E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// 6</a:t>
            </a:r>
            <a:r>
              <a:rPr kumimoji="0" lang="zh-CN" altLang="zh-CN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> 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74513" y="1094520"/>
            <a:ext cx="2080251" cy="1853021"/>
          </a:xfrm>
          <a:prstGeom prst="rect">
            <a:avLst/>
          </a:prstGeom>
          <a:solidFill>
            <a:srgbClr val="11111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79350" rIns="91440" bIns="793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{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endParaRPr kumimoji="0" lang="en-US" altLang="zh-CN" sz="1000" b="0" i="0" u="none" strike="noStrike" cap="none" normalizeH="0" baseline="0" dirty="0" smtClean="0">
              <a:ln>
                <a:noFill/>
              </a:ln>
              <a:solidFill>
                <a:srgbClr val="A6E22E"/>
              </a:solidFill>
              <a:effectLst/>
              <a:latin typeface="Consolas" pitchFamily="49" charset="0"/>
              <a:ea typeface="宋体" pitchFamily="2" charset="-122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let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a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=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10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;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endParaRPr kumimoji="0" lang="en-US" altLang="zh-CN" sz="1000" b="0" i="0" u="none" strike="noStrike" cap="none" normalizeH="0" baseline="0" dirty="0" smtClean="0">
              <a:ln>
                <a:noFill/>
              </a:ln>
              <a:solidFill>
                <a:srgbClr val="A6E22E"/>
              </a:solidFill>
              <a:effectLst/>
              <a:latin typeface="Consolas" pitchFamily="49" charset="0"/>
              <a:ea typeface="宋体" pitchFamily="2" charset="-122"/>
              <a:cs typeface="Consolas" pitchFamily="49" charset="0"/>
            </a:endParaRPr>
          </a:p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000" dirty="0" smtClean="0">
                <a:solidFill>
                  <a:srgbClr val="A6E22E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 </a:t>
            </a:r>
            <a:r>
              <a:rPr lang="zh-CN" altLang="zh-CN" sz="1000" dirty="0">
                <a:solidFill>
                  <a:srgbClr val="66D9E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let</a:t>
            </a:r>
            <a:r>
              <a:rPr lang="zh-CN" altLang="zh-CN" sz="1000" dirty="0">
                <a:solidFill>
                  <a:srgbClr val="A6E22E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a </a:t>
            </a:r>
            <a:r>
              <a:rPr lang="zh-CN" altLang="zh-CN" sz="1000" dirty="0">
                <a:solidFill>
                  <a:srgbClr val="F92672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=</a:t>
            </a:r>
            <a:r>
              <a:rPr lang="zh-CN" altLang="zh-CN" sz="1000" dirty="0">
                <a:solidFill>
                  <a:srgbClr val="A6E22E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lang="en-US" altLang="zh-CN" sz="1000" dirty="0" smtClean="0">
                <a:solidFill>
                  <a:srgbClr val="AE81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2</a:t>
            </a:r>
            <a:r>
              <a:rPr lang="zh-CN" altLang="zh-CN" sz="1000" dirty="0" smtClean="0">
                <a:solidFill>
                  <a:srgbClr val="AE81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0</a:t>
            </a:r>
            <a:r>
              <a:rPr lang="zh-CN" altLang="zh-CN" sz="1000" dirty="0" smtClean="0">
                <a:solidFill>
                  <a:srgbClr val="F8F8F2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;</a:t>
            </a:r>
            <a:endParaRPr lang="en-US" altLang="zh-CN" sz="1000" dirty="0" smtClean="0">
              <a:solidFill>
                <a:srgbClr val="F8F8F2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000" dirty="0">
                <a:solidFill>
                  <a:srgbClr val="F8F8F2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lang="en-US" altLang="zh-CN" sz="1000" dirty="0" smtClean="0">
                <a:solidFill>
                  <a:srgbClr val="F8F8F2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lang="en-US" altLang="zh-CN" sz="1000" dirty="0" smtClean="0">
                <a:solidFill>
                  <a:srgbClr val="75715E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//a</a:t>
            </a:r>
            <a:r>
              <a:rPr lang="zh-CN" altLang="en-US" sz="1000" dirty="0" smtClean="0">
                <a:solidFill>
                  <a:srgbClr val="75715E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报</a:t>
            </a:r>
            <a:r>
              <a:rPr lang="zh-CN" altLang="en-US" sz="1000" dirty="0">
                <a:solidFill>
                  <a:srgbClr val="75715E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错，不允许重复声明</a:t>
            </a:r>
            <a:endParaRPr lang="en-US" altLang="zh-CN" sz="1000" dirty="0">
              <a:solidFill>
                <a:srgbClr val="75715E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var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b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=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1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;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endParaRPr kumimoji="0" lang="en-US" altLang="zh-CN" sz="1000" b="0" i="0" u="none" strike="noStrike" cap="none" normalizeH="0" baseline="0" dirty="0" smtClean="0">
              <a:ln>
                <a:noFill/>
              </a:ln>
              <a:solidFill>
                <a:srgbClr val="A6E22E"/>
              </a:solidFill>
              <a:effectLst/>
              <a:latin typeface="Consolas" pitchFamily="49" charset="0"/>
              <a:ea typeface="宋体" pitchFamily="2" charset="-122"/>
              <a:cs typeface="Consolas" pitchFamily="49" charset="0"/>
            </a:endParaRPr>
          </a:p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000" dirty="0" smtClean="0">
                <a:solidFill>
                  <a:srgbClr val="66D9E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 </a:t>
            </a:r>
            <a:r>
              <a:rPr lang="zh-CN" altLang="zh-CN" sz="1000" dirty="0" smtClean="0">
                <a:solidFill>
                  <a:srgbClr val="66D9E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var</a:t>
            </a:r>
            <a:r>
              <a:rPr lang="zh-CN" altLang="zh-CN" sz="1000" dirty="0" smtClean="0">
                <a:solidFill>
                  <a:srgbClr val="A6E22E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lang="zh-CN" altLang="zh-CN" sz="1000" dirty="0">
                <a:solidFill>
                  <a:srgbClr val="A6E22E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b </a:t>
            </a:r>
            <a:r>
              <a:rPr lang="zh-CN" altLang="zh-CN" sz="1000" dirty="0">
                <a:solidFill>
                  <a:srgbClr val="F92672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=</a:t>
            </a:r>
            <a:r>
              <a:rPr lang="zh-CN" altLang="zh-CN" sz="1000" dirty="0">
                <a:solidFill>
                  <a:srgbClr val="A6E22E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lang="en-US" altLang="zh-CN" sz="1000" dirty="0" smtClean="0">
                <a:solidFill>
                  <a:srgbClr val="AE81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2</a:t>
            </a:r>
            <a:r>
              <a:rPr lang="zh-CN" altLang="zh-CN" sz="1000" dirty="0" smtClean="0">
                <a:solidFill>
                  <a:srgbClr val="F8F8F2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;</a:t>
            </a:r>
            <a:endParaRPr lang="en-US" altLang="zh-CN" sz="1000" dirty="0" smtClean="0">
              <a:solidFill>
                <a:srgbClr val="F8F8F2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1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lang="en-US" altLang="zh-CN" sz="1000" dirty="0" smtClean="0">
                <a:solidFill>
                  <a:srgbClr val="75715E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//b</a:t>
            </a:r>
            <a:r>
              <a:rPr lang="zh-CN" altLang="en-US" sz="1000" dirty="0">
                <a:solidFill>
                  <a:srgbClr val="75715E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值</a:t>
            </a:r>
            <a:r>
              <a:rPr lang="zh-CN" altLang="en-US" sz="1000" dirty="0" smtClean="0">
                <a:solidFill>
                  <a:srgbClr val="75715E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被修改为</a:t>
            </a:r>
            <a:r>
              <a:rPr lang="en-US" altLang="zh-CN" sz="1000" dirty="0" smtClean="0">
                <a:solidFill>
                  <a:srgbClr val="75715E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2</a:t>
            </a:r>
            <a:endParaRPr kumimoji="0" lang="en-US" altLang="zh-CN" sz="1000" b="0" i="0" u="none" strike="noStrike" cap="none" normalizeH="0" baseline="0" dirty="0" smtClean="0">
              <a:ln>
                <a:noFill/>
              </a:ln>
              <a:solidFill>
                <a:srgbClr val="A6E22E"/>
              </a:solidFill>
              <a:effectLst/>
              <a:latin typeface="Consolas" pitchFamily="49" charset="0"/>
              <a:ea typeface="宋体" pitchFamily="2" charset="-122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}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endParaRPr kumimoji="0" lang="en-US" altLang="zh-CN" sz="1000" b="0" i="0" u="none" strike="noStrike" cap="none" normalizeH="0" baseline="0" dirty="0" smtClean="0">
              <a:ln>
                <a:noFill/>
              </a:ln>
              <a:solidFill>
                <a:srgbClr val="A6E22E"/>
              </a:solidFill>
              <a:effectLst/>
              <a:latin typeface="Consolas" pitchFamily="49" charset="0"/>
              <a:ea typeface="宋体" pitchFamily="2" charset="-122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1000" dirty="0">
              <a:solidFill>
                <a:srgbClr val="A6E22E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a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75715E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// </a:t>
            </a:r>
            <a:r>
              <a:rPr kumimoji="0" lang="zh-CN" altLang="en-US" sz="1000" b="0" i="0" u="none" strike="noStrike" cap="none" normalizeH="0" baseline="0" dirty="0" smtClean="0">
                <a:ln>
                  <a:noFill/>
                </a:ln>
                <a:solidFill>
                  <a:srgbClr val="75715E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输出</a:t>
            </a: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rgbClr val="75715E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un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75715E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defined</a:t>
            </a:r>
            <a:endParaRPr kumimoji="0" lang="en-US" altLang="zh-CN" sz="1000" b="0" i="0" u="none" strike="noStrike" cap="none" normalizeH="0" baseline="0" dirty="0" smtClean="0">
              <a:ln>
                <a:noFill/>
              </a:ln>
              <a:solidFill>
                <a:srgbClr val="75715E"/>
              </a:solidFill>
              <a:effectLst/>
              <a:latin typeface="Consolas" pitchFamily="49" charset="0"/>
              <a:ea typeface="宋体" pitchFamily="2" charset="-122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b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75715E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// </a:t>
            </a:r>
            <a:r>
              <a:rPr kumimoji="0" lang="zh-CN" altLang="en-US" sz="1000" b="0" i="0" u="none" strike="noStrike" cap="none" normalizeH="0" baseline="0" dirty="0" smtClean="0">
                <a:ln>
                  <a:noFill/>
                </a:ln>
                <a:solidFill>
                  <a:srgbClr val="75715E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输出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75715E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1</a:t>
            </a:r>
            <a:r>
              <a:rPr kumimoji="0" lang="zh-CN" altLang="zh-CN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> 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248717" y="1094520"/>
            <a:ext cx="2398191" cy="1107996"/>
          </a:xfrm>
          <a:prstGeom prst="rect">
            <a:avLst/>
          </a:prstGeom>
          <a:solidFill>
            <a:srgbClr val="F9F2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marL="2286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marL="2743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marL="3200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marL="3657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lvl="0" defTabSz="914400">
              <a:lnSpc>
                <a:spcPct val="150000"/>
              </a:lnSpc>
            </a:pPr>
            <a:r>
              <a:rPr lang="en-US" altLang="zh-CN" sz="1000" dirty="0">
                <a:solidFill>
                  <a:srgbClr val="C7254E"/>
                </a:solidFill>
                <a:latin typeface="Consolas" pitchFamily="49" charset="0"/>
                <a:cs typeface="Consolas" pitchFamily="49" charset="0"/>
              </a:rPr>
              <a:t>let</a:t>
            </a:r>
            <a:r>
              <a:rPr lang="zh-CN" altLang="en-US" sz="1100" dirty="0">
                <a:solidFill>
                  <a:srgbClr val="333333"/>
                </a:solidFill>
                <a:latin typeface="Verdana" pitchFamily="34" charset="0"/>
              </a:rPr>
              <a:t>命令纠正</a:t>
            </a:r>
            <a:r>
              <a:rPr lang="zh-CN" altLang="en-US" sz="1100" dirty="0" smtClean="0">
                <a:solidFill>
                  <a:srgbClr val="333333"/>
                </a:solidFill>
                <a:latin typeface="Verdana" pitchFamily="34" charset="0"/>
              </a:rPr>
              <a:t>了这种语法行为，</a:t>
            </a:r>
            <a:r>
              <a:rPr lang="zh-CN" altLang="en-US" sz="1100" dirty="0">
                <a:solidFill>
                  <a:srgbClr val="333333"/>
                </a:solidFill>
                <a:latin typeface="Verdana" pitchFamily="34" charset="0"/>
              </a:rPr>
              <a:t>它所声明的变量一定要在声明后使用，否则报错。计数器</a:t>
            </a:r>
            <a:r>
              <a:rPr lang="en-US" altLang="zh-CN" sz="1100" dirty="0" err="1">
                <a:solidFill>
                  <a:srgbClr val="333333"/>
                </a:solidFill>
                <a:latin typeface="Verdana" pitchFamily="34" charset="0"/>
              </a:rPr>
              <a:t>i</a:t>
            </a:r>
            <a:r>
              <a:rPr lang="zh-CN" altLang="en-US" sz="1100" dirty="0">
                <a:solidFill>
                  <a:srgbClr val="333333"/>
                </a:solidFill>
                <a:latin typeface="Verdana" pitchFamily="34" charset="0"/>
              </a:rPr>
              <a:t>只在</a:t>
            </a:r>
            <a:r>
              <a:rPr lang="en-US" altLang="zh-CN" sz="1100" dirty="0">
                <a:solidFill>
                  <a:srgbClr val="333333"/>
                </a:solidFill>
                <a:latin typeface="Verdana" pitchFamily="34" charset="0"/>
              </a:rPr>
              <a:t>for</a:t>
            </a:r>
            <a:r>
              <a:rPr lang="zh-CN" altLang="en-US" sz="1100" dirty="0">
                <a:solidFill>
                  <a:srgbClr val="333333"/>
                </a:solidFill>
                <a:latin typeface="Verdana" pitchFamily="34" charset="0"/>
              </a:rPr>
              <a:t>循环体内有效</a:t>
            </a:r>
            <a:r>
              <a:rPr lang="zh-CN" altLang="en-US" sz="1100" dirty="0" smtClean="0">
                <a:solidFill>
                  <a:srgbClr val="333333"/>
                </a:solidFill>
                <a:latin typeface="Verdana" pitchFamily="34" charset="0"/>
              </a:rPr>
              <a:t>，不会影响循环体外的变量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Verdana" pitchFamily="34" charset="0"/>
                <a:ea typeface="宋体" pitchFamily="2" charset="-122"/>
                <a:cs typeface="宋体" pitchFamily="2" charset="-122"/>
              </a:rPr>
              <a:t>。</a:t>
            </a:r>
            <a:r>
              <a:rPr kumimoji="0" lang="zh-CN" altLang="zh-CN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> 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994812" y="1094520"/>
            <a:ext cx="2338327" cy="854080"/>
          </a:xfrm>
          <a:prstGeom prst="rect">
            <a:avLst/>
          </a:prstGeom>
          <a:solidFill>
            <a:srgbClr val="F9F2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marL="2286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marL="2743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marL="3200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marL="3657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7254E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var</a:t>
            </a:r>
            <a:r>
              <a:rPr kumimoji="0" lang="zh-CN" altLang="en-US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Verdana" pitchFamily="34" charset="0"/>
                <a:ea typeface="宋体" pitchFamily="2" charset="-122"/>
                <a:cs typeface="宋体" pitchFamily="2" charset="-122"/>
              </a:rPr>
              <a:t>命令在设计的时候存在缺陷，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Verdana" pitchFamily="34" charset="0"/>
                <a:ea typeface="宋体" pitchFamily="2" charset="-122"/>
                <a:cs typeface="宋体" pitchFamily="2" charset="-122"/>
              </a:rPr>
              <a:t>会</a:t>
            </a:r>
            <a:r>
              <a:rPr kumimoji="0" lang="zh-CN" altLang="en-US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Verdana" pitchFamily="34" charset="0"/>
                <a:ea typeface="宋体" pitchFamily="2" charset="-122"/>
                <a:cs typeface="宋体" pitchFamily="2" charset="-122"/>
              </a:rPr>
              <a:t>使变量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Verdana" pitchFamily="34" charset="0"/>
                <a:ea typeface="宋体" pitchFamily="2" charset="-122"/>
                <a:cs typeface="宋体" pitchFamily="2" charset="-122"/>
              </a:rPr>
              <a:t>发生</a:t>
            </a:r>
            <a:r>
              <a:rPr lang="zh-CN" altLang="en-US" sz="1100" dirty="0" smtClean="0">
                <a:solidFill>
                  <a:srgbClr val="333333"/>
                </a:solidFill>
                <a:latin typeface="Arial"/>
              </a:rPr>
              <a:t>“</a:t>
            </a:r>
            <a:r>
              <a:rPr lang="zh-CN" altLang="zh-CN" sz="1050" b="1" dirty="0" smtClean="0">
                <a:solidFill>
                  <a:srgbClr val="C7254E"/>
                </a:solidFill>
                <a:latin typeface="Consolas" pitchFamily="49" charset="0"/>
                <a:cs typeface="Consolas" pitchFamily="49" charset="0"/>
              </a:rPr>
              <a:t>变量提升</a:t>
            </a:r>
            <a:r>
              <a:rPr lang="zh-CN" altLang="en-US" sz="1100" dirty="0" smtClean="0">
                <a:solidFill>
                  <a:srgbClr val="333333"/>
                </a:solidFill>
                <a:latin typeface="Arial"/>
                <a:cs typeface="Consolas" pitchFamily="49" charset="0"/>
              </a:rPr>
              <a:t>”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Verdana" pitchFamily="34" charset="0"/>
                <a:ea typeface="宋体" pitchFamily="2" charset="-122"/>
                <a:cs typeface="宋体" pitchFamily="2" charset="-122"/>
              </a:rPr>
              <a:t>现象，即变量可以在声明之前使用</a:t>
            </a:r>
            <a:r>
              <a:rPr kumimoji="0" lang="zh-CN" altLang="zh-CN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> </a:t>
            </a:r>
            <a:r>
              <a:rPr kumimoji="0" lang="zh-CN" altLang="en-US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>。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74513" y="2947541"/>
            <a:ext cx="2080251" cy="1237468"/>
          </a:xfrm>
          <a:prstGeom prst="rect">
            <a:avLst/>
          </a:prstGeom>
          <a:solidFill>
            <a:srgbClr val="11111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79350" rIns="91440" bIns="7935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zh-CN" altLang="zh-CN" sz="1000" dirty="0">
                <a:solidFill>
                  <a:srgbClr val="75715E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// </a:t>
            </a:r>
            <a:r>
              <a:rPr lang="zh-CN" altLang="en-US" sz="1000" dirty="0" smtClean="0">
                <a:solidFill>
                  <a:srgbClr val="75715E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使用</a:t>
            </a:r>
            <a:r>
              <a:rPr lang="en-US" altLang="zh-CN" sz="1000" dirty="0" err="1" smtClean="0">
                <a:solidFill>
                  <a:srgbClr val="75715E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const</a:t>
            </a:r>
            <a:r>
              <a:rPr lang="zh-CN" altLang="en-US" sz="1000" dirty="0" smtClean="0">
                <a:solidFill>
                  <a:srgbClr val="75715E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声明常量</a:t>
            </a:r>
            <a:endParaRPr lang="en-US" altLang="zh-CN" sz="1000" dirty="0">
              <a:solidFill>
                <a:srgbClr val="75715E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const PI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=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3.1415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;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endParaRPr kumimoji="0" lang="en-US" altLang="zh-CN" sz="1000" b="0" i="0" u="none" strike="noStrike" cap="none" normalizeH="0" baseline="0" dirty="0" smtClean="0">
              <a:ln>
                <a:noFill/>
              </a:ln>
              <a:solidFill>
                <a:srgbClr val="A6E22E"/>
              </a:solidFill>
              <a:effectLst/>
              <a:latin typeface="Consolas" pitchFamily="49" charset="0"/>
              <a:ea typeface="宋体" pitchFamily="2" charset="-122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PI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75715E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// 3.1415 </a:t>
            </a:r>
            <a:endParaRPr kumimoji="0" lang="en-US" altLang="zh-CN" sz="1000" b="0" i="0" u="none" strike="noStrike" cap="none" normalizeH="0" baseline="0" dirty="0" smtClean="0">
              <a:ln>
                <a:noFill/>
              </a:ln>
              <a:solidFill>
                <a:srgbClr val="75715E"/>
              </a:solidFill>
              <a:effectLst/>
              <a:latin typeface="Consolas" pitchFamily="49" charset="0"/>
              <a:ea typeface="宋体" pitchFamily="2" charset="-122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000" b="0" i="0" u="none" strike="noStrike" cap="none" normalizeH="0" baseline="0" dirty="0" smtClean="0">
              <a:ln>
                <a:noFill/>
              </a:ln>
              <a:solidFill>
                <a:srgbClr val="75715E"/>
              </a:solidFill>
              <a:effectLst/>
              <a:latin typeface="Consolas" pitchFamily="49" charset="0"/>
              <a:ea typeface="宋体" pitchFamily="2" charset="-122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PI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=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3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;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75715E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endParaRPr kumimoji="0" lang="en-US" altLang="zh-CN" sz="1000" b="0" i="0" u="none" strike="noStrike" cap="none" normalizeH="0" baseline="0" dirty="0" smtClean="0">
              <a:ln>
                <a:noFill/>
              </a:ln>
              <a:solidFill>
                <a:srgbClr val="75715E"/>
              </a:solidFill>
              <a:effectLst/>
              <a:latin typeface="Consolas" pitchFamily="49" charset="0"/>
              <a:ea typeface="宋体" pitchFamily="2" charset="-122"/>
              <a:cs typeface="Consolas" pitchFamily="49" charset="0"/>
            </a:endParaRPr>
          </a:p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75715E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// </a:t>
            </a:r>
            <a:r>
              <a:rPr kumimoji="0" lang="zh-CN" altLang="en-US" sz="1000" b="0" i="0" u="none" strike="noStrike" cap="none" normalizeH="0" baseline="0" dirty="0" smtClean="0">
                <a:ln>
                  <a:noFill/>
                </a:ln>
                <a:solidFill>
                  <a:srgbClr val="75715E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报</a:t>
            </a:r>
            <a:r>
              <a:rPr lang="zh-CN" altLang="en-US" sz="1000" dirty="0" smtClean="0">
                <a:solidFill>
                  <a:srgbClr val="75715E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错：变量</a:t>
            </a:r>
            <a:r>
              <a:rPr lang="zh-CN" altLang="en-US" sz="1000" dirty="0">
                <a:solidFill>
                  <a:srgbClr val="75715E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声明后无法</a:t>
            </a:r>
            <a:r>
              <a:rPr lang="zh-CN" altLang="en-US" sz="1000" dirty="0" smtClean="0">
                <a:solidFill>
                  <a:srgbClr val="75715E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再</a:t>
            </a:r>
            <a:r>
              <a:rPr lang="zh-CN" altLang="en-US" sz="1000" dirty="0">
                <a:solidFill>
                  <a:srgbClr val="75715E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修改</a:t>
            </a:r>
            <a:r>
              <a:rPr lang="zh-CN" altLang="en-US" sz="1000" dirty="0" smtClean="0">
                <a:solidFill>
                  <a:srgbClr val="75715E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值</a:t>
            </a:r>
            <a:endParaRPr lang="en-US" altLang="zh-CN" sz="1000" dirty="0" smtClean="0">
              <a:solidFill>
                <a:srgbClr val="75715E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74512" y="4185009"/>
            <a:ext cx="2080251" cy="621915"/>
          </a:xfrm>
          <a:prstGeom prst="rect">
            <a:avLst/>
          </a:prstGeom>
          <a:solidFill>
            <a:srgbClr val="11111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79350" rIns="91440" bIns="793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const foo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;</a:t>
            </a:r>
            <a:endParaRPr kumimoji="0" lang="en-US" altLang="zh-CN" sz="1000" b="0" i="0" u="none" strike="noStrike" cap="none" normalizeH="0" baseline="0" dirty="0" smtClean="0">
              <a:ln>
                <a:noFill/>
              </a:ln>
              <a:solidFill>
                <a:srgbClr val="F8F8F2"/>
              </a:solidFill>
              <a:effectLst/>
              <a:latin typeface="Consolas" pitchFamily="49" charset="0"/>
              <a:ea typeface="宋体" pitchFamily="2" charset="-122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75715E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// </a:t>
            </a:r>
            <a:r>
              <a:rPr kumimoji="0" lang="zh-CN" altLang="en-US" sz="1000" b="0" i="0" u="none" strike="noStrike" cap="none" normalizeH="0" baseline="0" dirty="0" smtClean="0">
                <a:ln>
                  <a:noFill/>
                </a:ln>
                <a:solidFill>
                  <a:srgbClr val="75715E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报错：变量声明后无法再赋值，必须声明的时候同时赋值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308509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374513" y="389694"/>
            <a:ext cx="49902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</a:rPr>
              <a:t>箭头函数、</a:t>
            </a:r>
            <a:r>
              <a:rPr lang="zh-CN" altLang="en-US" sz="2000" dirty="0">
                <a:solidFill>
                  <a:schemeClr val="bg1"/>
                </a:solidFill>
              </a:rPr>
              <a:t>模板字符串、</a:t>
            </a:r>
            <a:r>
              <a:rPr lang="zh-CN" altLang="en-US" sz="2000" dirty="0" smtClean="0">
                <a:solidFill>
                  <a:schemeClr val="bg1"/>
                </a:solidFill>
              </a:rPr>
              <a:t>字符串解</a:t>
            </a:r>
            <a:r>
              <a:rPr lang="zh-CN" altLang="en-US" sz="2000" dirty="0">
                <a:solidFill>
                  <a:schemeClr val="bg1"/>
                </a:solidFill>
              </a:rPr>
              <a:t>构</a:t>
            </a:r>
            <a:r>
              <a:rPr lang="zh-CN" altLang="en-US" sz="2000" dirty="0" smtClean="0">
                <a:solidFill>
                  <a:schemeClr val="bg1"/>
                </a:solidFill>
              </a:rPr>
              <a:t>：</a:t>
            </a:r>
            <a:endParaRPr lang="en-US" altLang="zh-CN" sz="2000" dirty="0" smtClean="0">
              <a:solidFill>
                <a:schemeClr val="bg1"/>
              </a:solidFill>
            </a:endParaRPr>
          </a:p>
        </p:txBody>
      </p: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4818617" y="1388400"/>
            <a:ext cx="2545679" cy="71558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let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name = </a:t>
            </a:r>
            <a:r>
              <a:rPr lang="zh-CN" altLang="zh-CN" sz="900" dirty="0" smtClean="0">
                <a:solidFill>
                  <a:srgbClr val="6A8759"/>
                </a:solidFill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'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world</a:t>
            </a:r>
            <a:r>
              <a:rPr lang="zh-CN" altLang="zh-CN" sz="900" dirty="0" smtClean="0">
                <a:solidFill>
                  <a:srgbClr val="6A8759"/>
                </a:solidFill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'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console.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log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(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`hello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${name}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`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)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//</a:t>
            </a:r>
            <a:r>
              <a:rPr kumimoji="0" lang="zh-CN" altLang="en-US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等同于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console.log('hello '+name)</a:t>
            </a:r>
            <a:endParaRPr kumimoji="0" lang="zh-CN" altLang="zh-CN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7" name="Rectangle 6"/>
          <p:cNvSpPr>
            <a:spLocks noChangeArrowheads="1"/>
          </p:cNvSpPr>
          <p:nvPr/>
        </p:nvSpPr>
        <p:spPr bwMode="auto">
          <a:xfrm>
            <a:off x="877578" y="1388400"/>
            <a:ext cx="2792296" cy="154657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//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有且仅有一个参数的时候可以省略括号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var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people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= name =&gt;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'hello'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+ name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var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people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= (name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,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age) =&gt; {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const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fullName =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'hello'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+ name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return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fullName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}</a:t>
            </a:r>
            <a:endParaRPr kumimoji="0" lang="zh-CN" altLang="zh-CN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8" name="Rectangle 7"/>
          <p:cNvSpPr>
            <a:spLocks noChangeArrowheads="1"/>
          </p:cNvSpPr>
          <p:nvPr/>
        </p:nvSpPr>
        <p:spPr bwMode="auto">
          <a:xfrm>
            <a:off x="877578" y="2853430"/>
            <a:ext cx="2792296" cy="84933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fontAlgn="base">
              <a:lnSpc>
                <a:spcPts val="12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900" dirty="0" smtClean="0">
                <a:solidFill>
                  <a:srgbClr val="808080"/>
                </a:solidFill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//</a:t>
            </a:r>
            <a:r>
              <a:rPr lang="zh-CN" altLang="en-US" sz="900" dirty="0" smtClean="0">
                <a:solidFill>
                  <a:srgbClr val="808080"/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等同于</a:t>
            </a:r>
            <a:endParaRPr kumimoji="0" lang="en-US" altLang="zh-CN" sz="900" b="1" i="0" u="none" strike="noStrike" cap="none" normalizeH="0" baseline="0" dirty="0" smtClean="0">
              <a:ln>
                <a:noFill/>
              </a:ln>
              <a:solidFill>
                <a:srgbClr val="CC7832"/>
              </a:solidFill>
              <a:effectLst/>
              <a:latin typeface="Arial monospaced for SAP" pitchFamily="49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ts val="1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function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people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(name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,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age) {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const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fullName =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'hello'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+name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return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fullName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}</a:t>
            </a:r>
            <a:endParaRPr kumimoji="0" lang="zh-CN" altLang="zh-CN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9" name="Rectangle 8"/>
          <p:cNvSpPr>
            <a:spLocks noChangeArrowheads="1"/>
          </p:cNvSpPr>
          <p:nvPr/>
        </p:nvSpPr>
        <p:spPr bwMode="auto">
          <a:xfrm>
            <a:off x="4818617" y="2687102"/>
            <a:ext cx="2545679" cy="101566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ts val="1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const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[a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,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b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,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c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,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d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,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e] =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'hello'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a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// "h"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b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// "e"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c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// "l"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d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// "l"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e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// "o"</a:t>
            </a:r>
            <a:endParaRPr kumimoji="0" lang="zh-CN" altLang="zh-CN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996452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内容占位符 4"/>
          <p:cNvSpPr txBox="1">
            <a:spLocks/>
          </p:cNvSpPr>
          <p:nvPr/>
        </p:nvSpPr>
        <p:spPr>
          <a:xfrm>
            <a:off x="2667552" y="2171467"/>
            <a:ext cx="4001526" cy="9879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4000" dirty="0" smtClean="0">
                <a:solidFill>
                  <a:schemeClr val="bg1"/>
                </a:solidFill>
              </a:rPr>
              <a:t>Vue.js</a:t>
            </a:r>
            <a:r>
              <a:rPr lang="zh-CN" altLang="en-US" sz="4000" dirty="0" smtClean="0">
                <a:solidFill>
                  <a:schemeClr val="bg1"/>
                </a:solidFill>
              </a:rPr>
              <a:t>技术介绍</a:t>
            </a:r>
            <a:endParaRPr lang="zh-CN" altLang="en-US" sz="4000" dirty="0">
              <a:solidFill>
                <a:schemeClr val="bg1"/>
              </a:solidFill>
            </a:endParaRPr>
          </a:p>
        </p:txBody>
      </p:sp>
      <p:sp>
        <p:nvSpPr>
          <p:cNvPr id="27" name="Freeform 5"/>
          <p:cNvSpPr>
            <a:spLocks noEditPoints="1"/>
          </p:cNvSpPr>
          <p:nvPr/>
        </p:nvSpPr>
        <p:spPr bwMode="auto">
          <a:xfrm>
            <a:off x="4933451" y="748800"/>
            <a:ext cx="816735" cy="500635"/>
          </a:xfrm>
          <a:custGeom>
            <a:avLst/>
            <a:gdLst>
              <a:gd name="T0" fmla="*/ 155 w 199"/>
              <a:gd name="T1" fmla="*/ 65 h 121"/>
              <a:gd name="T2" fmla="*/ 103 w 199"/>
              <a:gd name="T3" fmla="*/ 43 h 121"/>
              <a:gd name="T4" fmla="*/ 45 w 199"/>
              <a:gd name="T5" fmla="*/ 65 h 121"/>
              <a:gd name="T6" fmla="*/ 29 w 199"/>
              <a:gd name="T7" fmla="*/ 58 h 121"/>
              <a:gd name="T8" fmla="*/ 29 w 199"/>
              <a:gd name="T9" fmla="*/ 78 h 121"/>
              <a:gd name="T10" fmla="*/ 33 w 199"/>
              <a:gd name="T11" fmla="*/ 84 h 121"/>
              <a:gd name="T12" fmla="*/ 29 w 199"/>
              <a:gd name="T13" fmla="*/ 90 h 121"/>
              <a:gd name="T14" fmla="*/ 33 w 199"/>
              <a:gd name="T15" fmla="*/ 112 h 121"/>
              <a:gd name="T16" fmla="*/ 19 w 199"/>
              <a:gd name="T17" fmla="*/ 112 h 121"/>
              <a:gd name="T18" fmla="*/ 24 w 199"/>
              <a:gd name="T19" fmla="*/ 90 h 121"/>
              <a:gd name="T20" fmla="*/ 20 w 199"/>
              <a:gd name="T21" fmla="*/ 84 h 121"/>
              <a:gd name="T22" fmla="*/ 24 w 199"/>
              <a:gd name="T23" fmla="*/ 78 h 121"/>
              <a:gd name="T24" fmla="*/ 24 w 199"/>
              <a:gd name="T25" fmla="*/ 56 h 121"/>
              <a:gd name="T26" fmla="*/ 0 w 199"/>
              <a:gd name="T27" fmla="*/ 46 h 121"/>
              <a:gd name="T28" fmla="*/ 104 w 199"/>
              <a:gd name="T29" fmla="*/ 0 h 121"/>
              <a:gd name="T30" fmla="*/ 199 w 199"/>
              <a:gd name="T31" fmla="*/ 47 h 121"/>
              <a:gd name="T32" fmla="*/ 155 w 199"/>
              <a:gd name="T33" fmla="*/ 65 h 121"/>
              <a:gd name="T34" fmla="*/ 102 w 199"/>
              <a:gd name="T35" fmla="*/ 54 h 121"/>
              <a:gd name="T36" fmla="*/ 149 w 199"/>
              <a:gd name="T37" fmla="*/ 70 h 121"/>
              <a:gd name="T38" fmla="*/ 149 w 199"/>
              <a:gd name="T39" fmla="*/ 108 h 121"/>
              <a:gd name="T40" fmla="*/ 99 w 199"/>
              <a:gd name="T41" fmla="*/ 121 h 121"/>
              <a:gd name="T42" fmla="*/ 56 w 199"/>
              <a:gd name="T43" fmla="*/ 108 h 121"/>
              <a:gd name="T44" fmla="*/ 56 w 199"/>
              <a:gd name="T45" fmla="*/ 70 h 121"/>
              <a:gd name="T46" fmla="*/ 102 w 199"/>
              <a:gd name="T47" fmla="*/ 54 h 121"/>
              <a:gd name="T48" fmla="*/ 101 w 199"/>
              <a:gd name="T49" fmla="*/ 114 h 121"/>
              <a:gd name="T50" fmla="*/ 139 w 199"/>
              <a:gd name="T51" fmla="*/ 104 h 121"/>
              <a:gd name="T52" fmla="*/ 101 w 199"/>
              <a:gd name="T53" fmla="*/ 95 h 121"/>
              <a:gd name="T54" fmla="*/ 63 w 199"/>
              <a:gd name="T55" fmla="*/ 104 h 121"/>
              <a:gd name="T56" fmla="*/ 101 w 199"/>
              <a:gd name="T57" fmla="*/ 114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199" h="121">
                <a:moveTo>
                  <a:pt x="155" y="65"/>
                </a:moveTo>
                <a:cubicBezTo>
                  <a:pt x="155" y="65"/>
                  <a:pt x="133" y="43"/>
                  <a:pt x="103" y="43"/>
                </a:cubicBezTo>
                <a:cubicBezTo>
                  <a:pt x="74" y="43"/>
                  <a:pt x="45" y="65"/>
                  <a:pt x="45" y="65"/>
                </a:cubicBezTo>
                <a:cubicBezTo>
                  <a:pt x="29" y="58"/>
                  <a:pt x="29" y="58"/>
                  <a:pt x="29" y="58"/>
                </a:cubicBezTo>
                <a:cubicBezTo>
                  <a:pt x="29" y="78"/>
                  <a:pt x="29" y="78"/>
                  <a:pt x="29" y="78"/>
                </a:cubicBezTo>
                <a:cubicBezTo>
                  <a:pt x="31" y="79"/>
                  <a:pt x="33" y="81"/>
                  <a:pt x="33" y="84"/>
                </a:cubicBezTo>
                <a:cubicBezTo>
                  <a:pt x="33" y="87"/>
                  <a:pt x="31" y="89"/>
                  <a:pt x="29" y="90"/>
                </a:cubicBezTo>
                <a:cubicBezTo>
                  <a:pt x="33" y="112"/>
                  <a:pt x="33" y="112"/>
                  <a:pt x="33" y="112"/>
                </a:cubicBezTo>
                <a:cubicBezTo>
                  <a:pt x="19" y="112"/>
                  <a:pt x="19" y="112"/>
                  <a:pt x="19" y="112"/>
                </a:cubicBezTo>
                <a:cubicBezTo>
                  <a:pt x="24" y="90"/>
                  <a:pt x="24" y="90"/>
                  <a:pt x="24" y="90"/>
                </a:cubicBezTo>
                <a:cubicBezTo>
                  <a:pt x="22" y="89"/>
                  <a:pt x="20" y="87"/>
                  <a:pt x="20" y="84"/>
                </a:cubicBezTo>
                <a:cubicBezTo>
                  <a:pt x="20" y="81"/>
                  <a:pt x="22" y="79"/>
                  <a:pt x="24" y="78"/>
                </a:cubicBezTo>
                <a:cubicBezTo>
                  <a:pt x="24" y="56"/>
                  <a:pt x="24" y="56"/>
                  <a:pt x="24" y="56"/>
                </a:cubicBezTo>
                <a:cubicBezTo>
                  <a:pt x="0" y="46"/>
                  <a:pt x="0" y="46"/>
                  <a:pt x="0" y="46"/>
                </a:cubicBezTo>
                <a:cubicBezTo>
                  <a:pt x="104" y="0"/>
                  <a:pt x="104" y="0"/>
                  <a:pt x="104" y="0"/>
                </a:cubicBezTo>
                <a:cubicBezTo>
                  <a:pt x="199" y="47"/>
                  <a:pt x="199" y="47"/>
                  <a:pt x="199" y="47"/>
                </a:cubicBezTo>
                <a:lnTo>
                  <a:pt x="155" y="65"/>
                </a:lnTo>
                <a:close/>
                <a:moveTo>
                  <a:pt x="102" y="54"/>
                </a:moveTo>
                <a:cubicBezTo>
                  <a:pt x="132" y="54"/>
                  <a:pt x="149" y="70"/>
                  <a:pt x="149" y="70"/>
                </a:cubicBezTo>
                <a:cubicBezTo>
                  <a:pt x="149" y="108"/>
                  <a:pt x="149" y="108"/>
                  <a:pt x="149" y="108"/>
                </a:cubicBezTo>
                <a:cubicBezTo>
                  <a:pt x="149" y="108"/>
                  <a:pt x="131" y="121"/>
                  <a:pt x="99" y="121"/>
                </a:cubicBezTo>
                <a:cubicBezTo>
                  <a:pt x="68" y="121"/>
                  <a:pt x="56" y="108"/>
                  <a:pt x="56" y="108"/>
                </a:cubicBezTo>
                <a:cubicBezTo>
                  <a:pt x="56" y="70"/>
                  <a:pt x="56" y="70"/>
                  <a:pt x="56" y="70"/>
                </a:cubicBezTo>
                <a:cubicBezTo>
                  <a:pt x="56" y="70"/>
                  <a:pt x="72" y="54"/>
                  <a:pt x="102" y="54"/>
                </a:cubicBezTo>
                <a:close/>
                <a:moveTo>
                  <a:pt x="101" y="114"/>
                </a:moveTo>
                <a:cubicBezTo>
                  <a:pt x="122" y="114"/>
                  <a:pt x="139" y="110"/>
                  <a:pt x="139" y="104"/>
                </a:cubicBezTo>
                <a:cubicBezTo>
                  <a:pt x="139" y="99"/>
                  <a:pt x="122" y="95"/>
                  <a:pt x="101" y="95"/>
                </a:cubicBezTo>
                <a:cubicBezTo>
                  <a:pt x="80" y="95"/>
                  <a:pt x="63" y="99"/>
                  <a:pt x="63" y="104"/>
                </a:cubicBezTo>
                <a:cubicBezTo>
                  <a:pt x="63" y="110"/>
                  <a:pt x="80" y="114"/>
                  <a:pt x="101" y="114"/>
                </a:cubicBezTo>
                <a:close/>
              </a:path>
            </a:pathLst>
          </a:custGeom>
          <a:solidFill>
            <a:srgbClr val="FFFFFF">
              <a:alpha val="1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8" name="Freeform 9"/>
          <p:cNvSpPr>
            <a:spLocks noEditPoints="1"/>
          </p:cNvSpPr>
          <p:nvPr/>
        </p:nvSpPr>
        <p:spPr bwMode="auto">
          <a:xfrm>
            <a:off x="5639634" y="1571799"/>
            <a:ext cx="641011" cy="658853"/>
          </a:xfrm>
          <a:custGeom>
            <a:avLst/>
            <a:gdLst>
              <a:gd name="T0" fmla="*/ 161 w 195"/>
              <a:gd name="T1" fmla="*/ 101 h 200"/>
              <a:gd name="T2" fmla="*/ 152 w 195"/>
              <a:gd name="T3" fmla="*/ 99 h 200"/>
              <a:gd name="T4" fmla="*/ 159 w 195"/>
              <a:gd name="T5" fmla="*/ 87 h 200"/>
              <a:gd name="T6" fmla="*/ 161 w 195"/>
              <a:gd name="T7" fmla="*/ 87 h 200"/>
              <a:gd name="T8" fmla="*/ 184 w 195"/>
              <a:gd name="T9" fmla="*/ 46 h 200"/>
              <a:gd name="T10" fmla="*/ 164 w 195"/>
              <a:gd name="T11" fmla="*/ 23 h 200"/>
              <a:gd name="T12" fmla="*/ 164 w 195"/>
              <a:gd name="T13" fmla="*/ 9 h 200"/>
              <a:gd name="T14" fmla="*/ 195 w 195"/>
              <a:gd name="T15" fmla="*/ 46 h 200"/>
              <a:gd name="T16" fmla="*/ 161 w 195"/>
              <a:gd name="T17" fmla="*/ 101 h 200"/>
              <a:gd name="T18" fmla="*/ 98 w 195"/>
              <a:gd name="T19" fmla="*/ 130 h 200"/>
              <a:gd name="T20" fmla="*/ 36 w 195"/>
              <a:gd name="T21" fmla="*/ 40 h 200"/>
              <a:gd name="T22" fmla="*/ 36 w 195"/>
              <a:gd name="T23" fmla="*/ 0 h 200"/>
              <a:gd name="T24" fmla="*/ 160 w 195"/>
              <a:gd name="T25" fmla="*/ 0 h 200"/>
              <a:gd name="T26" fmla="*/ 160 w 195"/>
              <a:gd name="T27" fmla="*/ 40 h 200"/>
              <a:gd name="T28" fmla="*/ 98 w 195"/>
              <a:gd name="T29" fmla="*/ 130 h 200"/>
              <a:gd name="T30" fmla="*/ 67 w 195"/>
              <a:gd name="T31" fmla="*/ 12 h 200"/>
              <a:gd name="T32" fmla="*/ 52 w 195"/>
              <a:gd name="T33" fmla="*/ 12 h 200"/>
              <a:gd name="T34" fmla="*/ 99 w 195"/>
              <a:gd name="T35" fmla="*/ 119 h 200"/>
              <a:gd name="T36" fmla="*/ 67 w 195"/>
              <a:gd name="T37" fmla="*/ 12 h 200"/>
              <a:gd name="T38" fmla="*/ 34 w 195"/>
              <a:gd name="T39" fmla="*/ 87 h 200"/>
              <a:gd name="T40" fmla="*/ 36 w 195"/>
              <a:gd name="T41" fmla="*/ 87 h 200"/>
              <a:gd name="T42" fmla="*/ 43 w 195"/>
              <a:gd name="T43" fmla="*/ 99 h 200"/>
              <a:gd name="T44" fmla="*/ 34 w 195"/>
              <a:gd name="T45" fmla="*/ 101 h 200"/>
              <a:gd name="T46" fmla="*/ 0 w 195"/>
              <a:gd name="T47" fmla="*/ 46 h 200"/>
              <a:gd name="T48" fmla="*/ 31 w 195"/>
              <a:gd name="T49" fmla="*/ 9 h 200"/>
              <a:gd name="T50" fmla="*/ 31 w 195"/>
              <a:gd name="T51" fmla="*/ 23 h 200"/>
              <a:gd name="T52" fmla="*/ 11 w 195"/>
              <a:gd name="T53" fmla="*/ 46 h 200"/>
              <a:gd name="T54" fmla="*/ 34 w 195"/>
              <a:gd name="T55" fmla="*/ 87 h 200"/>
              <a:gd name="T56" fmla="*/ 87 w 195"/>
              <a:gd name="T57" fmla="*/ 147 h 200"/>
              <a:gd name="T58" fmla="*/ 97 w 195"/>
              <a:gd name="T59" fmla="*/ 136 h 200"/>
              <a:gd name="T60" fmla="*/ 108 w 195"/>
              <a:gd name="T61" fmla="*/ 147 h 200"/>
              <a:gd name="T62" fmla="*/ 97 w 195"/>
              <a:gd name="T63" fmla="*/ 157 h 200"/>
              <a:gd name="T64" fmla="*/ 87 w 195"/>
              <a:gd name="T65" fmla="*/ 147 h 200"/>
              <a:gd name="T66" fmla="*/ 128 w 195"/>
              <a:gd name="T67" fmla="*/ 170 h 200"/>
              <a:gd name="T68" fmla="*/ 118 w 195"/>
              <a:gd name="T69" fmla="*/ 180 h 200"/>
              <a:gd name="T70" fmla="*/ 78 w 195"/>
              <a:gd name="T71" fmla="*/ 180 h 200"/>
              <a:gd name="T72" fmla="*/ 68 w 195"/>
              <a:gd name="T73" fmla="*/ 170 h 200"/>
              <a:gd name="T74" fmla="*/ 78 w 195"/>
              <a:gd name="T75" fmla="*/ 160 h 200"/>
              <a:gd name="T76" fmla="*/ 118 w 195"/>
              <a:gd name="T77" fmla="*/ 160 h 200"/>
              <a:gd name="T78" fmla="*/ 128 w 195"/>
              <a:gd name="T79" fmla="*/ 170 h 200"/>
              <a:gd name="T80" fmla="*/ 58 w 195"/>
              <a:gd name="T81" fmla="*/ 184 h 200"/>
              <a:gd name="T82" fmla="*/ 134 w 195"/>
              <a:gd name="T83" fmla="*/ 184 h 200"/>
              <a:gd name="T84" fmla="*/ 144 w 195"/>
              <a:gd name="T85" fmla="*/ 200 h 200"/>
              <a:gd name="T86" fmla="*/ 48 w 195"/>
              <a:gd name="T87" fmla="*/ 200 h 200"/>
              <a:gd name="T88" fmla="*/ 58 w 195"/>
              <a:gd name="T89" fmla="*/ 184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95" h="200">
                <a:moveTo>
                  <a:pt x="161" y="101"/>
                </a:moveTo>
                <a:cubicBezTo>
                  <a:pt x="158" y="101"/>
                  <a:pt x="155" y="100"/>
                  <a:pt x="152" y="99"/>
                </a:cubicBezTo>
                <a:cubicBezTo>
                  <a:pt x="155" y="96"/>
                  <a:pt x="157" y="92"/>
                  <a:pt x="159" y="87"/>
                </a:cubicBezTo>
                <a:cubicBezTo>
                  <a:pt x="159" y="87"/>
                  <a:pt x="160" y="87"/>
                  <a:pt x="161" y="87"/>
                </a:cubicBezTo>
                <a:cubicBezTo>
                  <a:pt x="176" y="87"/>
                  <a:pt x="184" y="64"/>
                  <a:pt x="184" y="46"/>
                </a:cubicBezTo>
                <a:cubicBezTo>
                  <a:pt x="184" y="31"/>
                  <a:pt x="175" y="23"/>
                  <a:pt x="164" y="23"/>
                </a:cubicBezTo>
                <a:cubicBezTo>
                  <a:pt x="164" y="18"/>
                  <a:pt x="164" y="13"/>
                  <a:pt x="164" y="9"/>
                </a:cubicBezTo>
                <a:cubicBezTo>
                  <a:pt x="181" y="9"/>
                  <a:pt x="195" y="23"/>
                  <a:pt x="195" y="46"/>
                </a:cubicBezTo>
                <a:cubicBezTo>
                  <a:pt x="195" y="71"/>
                  <a:pt x="182" y="101"/>
                  <a:pt x="161" y="101"/>
                </a:cubicBezTo>
                <a:close/>
                <a:moveTo>
                  <a:pt x="98" y="130"/>
                </a:moveTo>
                <a:cubicBezTo>
                  <a:pt x="65" y="130"/>
                  <a:pt x="36" y="90"/>
                  <a:pt x="36" y="40"/>
                </a:cubicBezTo>
                <a:cubicBezTo>
                  <a:pt x="36" y="37"/>
                  <a:pt x="36" y="3"/>
                  <a:pt x="36" y="0"/>
                </a:cubicBezTo>
                <a:cubicBezTo>
                  <a:pt x="160" y="0"/>
                  <a:pt x="160" y="0"/>
                  <a:pt x="160" y="0"/>
                </a:cubicBezTo>
                <a:cubicBezTo>
                  <a:pt x="160" y="3"/>
                  <a:pt x="160" y="37"/>
                  <a:pt x="160" y="40"/>
                </a:cubicBezTo>
                <a:cubicBezTo>
                  <a:pt x="160" y="90"/>
                  <a:pt x="131" y="130"/>
                  <a:pt x="98" y="130"/>
                </a:cubicBezTo>
                <a:close/>
                <a:moveTo>
                  <a:pt x="67" y="12"/>
                </a:moveTo>
                <a:cubicBezTo>
                  <a:pt x="52" y="12"/>
                  <a:pt x="52" y="12"/>
                  <a:pt x="52" y="12"/>
                </a:cubicBezTo>
                <a:cubicBezTo>
                  <a:pt x="52" y="12"/>
                  <a:pt x="50" y="116"/>
                  <a:pt x="99" y="119"/>
                </a:cubicBezTo>
                <a:cubicBezTo>
                  <a:pt x="62" y="92"/>
                  <a:pt x="67" y="12"/>
                  <a:pt x="67" y="12"/>
                </a:cubicBezTo>
                <a:close/>
                <a:moveTo>
                  <a:pt x="34" y="87"/>
                </a:moveTo>
                <a:cubicBezTo>
                  <a:pt x="35" y="87"/>
                  <a:pt x="36" y="87"/>
                  <a:pt x="36" y="87"/>
                </a:cubicBezTo>
                <a:cubicBezTo>
                  <a:pt x="38" y="92"/>
                  <a:pt x="40" y="96"/>
                  <a:pt x="43" y="99"/>
                </a:cubicBezTo>
                <a:cubicBezTo>
                  <a:pt x="40" y="100"/>
                  <a:pt x="37" y="101"/>
                  <a:pt x="34" y="101"/>
                </a:cubicBezTo>
                <a:cubicBezTo>
                  <a:pt x="13" y="101"/>
                  <a:pt x="0" y="71"/>
                  <a:pt x="0" y="46"/>
                </a:cubicBezTo>
                <a:cubicBezTo>
                  <a:pt x="0" y="23"/>
                  <a:pt x="14" y="9"/>
                  <a:pt x="31" y="9"/>
                </a:cubicBezTo>
                <a:cubicBezTo>
                  <a:pt x="31" y="13"/>
                  <a:pt x="31" y="18"/>
                  <a:pt x="31" y="23"/>
                </a:cubicBezTo>
                <a:cubicBezTo>
                  <a:pt x="20" y="23"/>
                  <a:pt x="11" y="31"/>
                  <a:pt x="11" y="46"/>
                </a:cubicBezTo>
                <a:cubicBezTo>
                  <a:pt x="11" y="64"/>
                  <a:pt x="19" y="87"/>
                  <a:pt x="34" y="87"/>
                </a:cubicBezTo>
                <a:close/>
                <a:moveTo>
                  <a:pt x="87" y="147"/>
                </a:moveTo>
                <a:cubicBezTo>
                  <a:pt x="87" y="141"/>
                  <a:pt x="91" y="136"/>
                  <a:pt x="97" y="136"/>
                </a:cubicBezTo>
                <a:cubicBezTo>
                  <a:pt x="103" y="136"/>
                  <a:pt x="108" y="141"/>
                  <a:pt x="108" y="147"/>
                </a:cubicBezTo>
                <a:cubicBezTo>
                  <a:pt x="108" y="153"/>
                  <a:pt x="103" y="157"/>
                  <a:pt x="97" y="157"/>
                </a:cubicBezTo>
                <a:cubicBezTo>
                  <a:pt x="91" y="157"/>
                  <a:pt x="87" y="153"/>
                  <a:pt x="87" y="147"/>
                </a:cubicBezTo>
                <a:close/>
                <a:moveTo>
                  <a:pt x="128" y="170"/>
                </a:moveTo>
                <a:cubicBezTo>
                  <a:pt x="128" y="176"/>
                  <a:pt x="123" y="180"/>
                  <a:pt x="118" y="180"/>
                </a:cubicBezTo>
                <a:cubicBezTo>
                  <a:pt x="78" y="180"/>
                  <a:pt x="78" y="180"/>
                  <a:pt x="78" y="180"/>
                </a:cubicBezTo>
                <a:cubicBezTo>
                  <a:pt x="72" y="180"/>
                  <a:pt x="68" y="176"/>
                  <a:pt x="68" y="170"/>
                </a:cubicBezTo>
                <a:cubicBezTo>
                  <a:pt x="68" y="165"/>
                  <a:pt x="72" y="160"/>
                  <a:pt x="78" y="160"/>
                </a:cubicBezTo>
                <a:cubicBezTo>
                  <a:pt x="118" y="160"/>
                  <a:pt x="118" y="160"/>
                  <a:pt x="118" y="160"/>
                </a:cubicBezTo>
                <a:cubicBezTo>
                  <a:pt x="123" y="160"/>
                  <a:pt x="128" y="165"/>
                  <a:pt x="128" y="170"/>
                </a:cubicBezTo>
                <a:close/>
                <a:moveTo>
                  <a:pt x="58" y="184"/>
                </a:moveTo>
                <a:cubicBezTo>
                  <a:pt x="134" y="184"/>
                  <a:pt x="134" y="184"/>
                  <a:pt x="134" y="184"/>
                </a:cubicBezTo>
                <a:cubicBezTo>
                  <a:pt x="143" y="184"/>
                  <a:pt x="144" y="195"/>
                  <a:pt x="144" y="200"/>
                </a:cubicBezTo>
                <a:cubicBezTo>
                  <a:pt x="102" y="200"/>
                  <a:pt x="88" y="200"/>
                  <a:pt x="48" y="200"/>
                </a:cubicBezTo>
                <a:cubicBezTo>
                  <a:pt x="48" y="195"/>
                  <a:pt x="48" y="184"/>
                  <a:pt x="58" y="184"/>
                </a:cubicBezTo>
                <a:close/>
              </a:path>
            </a:pathLst>
          </a:custGeom>
          <a:solidFill>
            <a:srgbClr val="FFFFFF">
              <a:alpha val="1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9" name="Freeform 117"/>
          <p:cNvSpPr>
            <a:spLocks/>
          </p:cNvSpPr>
          <p:nvPr/>
        </p:nvSpPr>
        <p:spPr bwMode="auto">
          <a:xfrm>
            <a:off x="8037325" y="824918"/>
            <a:ext cx="562348" cy="849034"/>
          </a:xfrm>
          <a:custGeom>
            <a:avLst/>
            <a:gdLst/>
            <a:ahLst/>
            <a:cxnLst/>
            <a:rect l="l" t="t" r="r" b="b"/>
            <a:pathLst>
              <a:path w="562348" h="849034">
                <a:moveTo>
                  <a:pt x="251402" y="0"/>
                </a:moveTo>
                <a:lnTo>
                  <a:pt x="260224" y="0"/>
                </a:lnTo>
                <a:lnTo>
                  <a:pt x="266840" y="0"/>
                </a:lnTo>
                <a:lnTo>
                  <a:pt x="273456" y="6616"/>
                </a:lnTo>
                <a:lnTo>
                  <a:pt x="275661" y="13232"/>
                </a:lnTo>
                <a:lnTo>
                  <a:pt x="277866" y="17642"/>
                </a:lnTo>
                <a:lnTo>
                  <a:pt x="277866" y="68363"/>
                </a:lnTo>
                <a:lnTo>
                  <a:pt x="286687" y="68363"/>
                </a:lnTo>
                <a:lnTo>
                  <a:pt x="304329" y="74979"/>
                </a:lnTo>
                <a:lnTo>
                  <a:pt x="319766" y="83800"/>
                </a:lnTo>
                <a:lnTo>
                  <a:pt x="335203" y="97032"/>
                </a:lnTo>
                <a:lnTo>
                  <a:pt x="346230" y="110263"/>
                </a:lnTo>
                <a:lnTo>
                  <a:pt x="355051" y="127906"/>
                </a:lnTo>
                <a:lnTo>
                  <a:pt x="361667" y="147753"/>
                </a:lnTo>
                <a:lnTo>
                  <a:pt x="366077" y="165396"/>
                </a:lnTo>
                <a:lnTo>
                  <a:pt x="361667" y="185243"/>
                </a:lnTo>
                <a:lnTo>
                  <a:pt x="355051" y="202885"/>
                </a:lnTo>
                <a:lnTo>
                  <a:pt x="346230" y="218322"/>
                </a:lnTo>
                <a:lnTo>
                  <a:pt x="335203" y="233759"/>
                </a:lnTo>
                <a:lnTo>
                  <a:pt x="322784" y="242630"/>
                </a:lnTo>
                <a:lnTo>
                  <a:pt x="538090" y="716717"/>
                </a:lnTo>
                <a:lnTo>
                  <a:pt x="562348" y="835802"/>
                </a:lnTo>
                <a:lnTo>
                  <a:pt x="476342" y="749796"/>
                </a:lnTo>
                <a:lnTo>
                  <a:pt x="268019" y="300051"/>
                </a:lnTo>
                <a:lnTo>
                  <a:pt x="194065" y="496189"/>
                </a:lnTo>
                <a:lnTo>
                  <a:pt x="92622" y="758617"/>
                </a:lnTo>
                <a:lnTo>
                  <a:pt x="48516" y="802723"/>
                </a:lnTo>
                <a:lnTo>
                  <a:pt x="17642" y="833597"/>
                </a:lnTo>
                <a:lnTo>
                  <a:pt x="6616" y="842418"/>
                </a:lnTo>
                <a:lnTo>
                  <a:pt x="0" y="849034"/>
                </a:lnTo>
                <a:lnTo>
                  <a:pt x="6616" y="818160"/>
                </a:lnTo>
                <a:lnTo>
                  <a:pt x="33079" y="747591"/>
                </a:lnTo>
                <a:lnTo>
                  <a:pt x="110264" y="529268"/>
                </a:lnTo>
                <a:lnTo>
                  <a:pt x="217874" y="247527"/>
                </a:lnTo>
                <a:lnTo>
                  <a:pt x="211707" y="244786"/>
                </a:lnTo>
                <a:lnTo>
                  <a:pt x="198476" y="233759"/>
                </a:lnTo>
                <a:lnTo>
                  <a:pt x="185244" y="218322"/>
                </a:lnTo>
                <a:lnTo>
                  <a:pt x="176423" y="202885"/>
                </a:lnTo>
                <a:lnTo>
                  <a:pt x="172012" y="185243"/>
                </a:lnTo>
                <a:lnTo>
                  <a:pt x="172012" y="165396"/>
                </a:lnTo>
                <a:lnTo>
                  <a:pt x="172012" y="147753"/>
                </a:lnTo>
                <a:lnTo>
                  <a:pt x="176423" y="127906"/>
                </a:lnTo>
                <a:lnTo>
                  <a:pt x="185244" y="110263"/>
                </a:lnTo>
                <a:lnTo>
                  <a:pt x="198476" y="97032"/>
                </a:lnTo>
                <a:lnTo>
                  <a:pt x="211707" y="83800"/>
                </a:lnTo>
                <a:lnTo>
                  <a:pt x="231555" y="74979"/>
                </a:lnTo>
                <a:lnTo>
                  <a:pt x="242581" y="70844"/>
                </a:lnTo>
                <a:lnTo>
                  <a:pt x="242581" y="17642"/>
                </a:lnTo>
                <a:lnTo>
                  <a:pt x="242581" y="13232"/>
                </a:lnTo>
                <a:lnTo>
                  <a:pt x="249197" y="6616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30" name="组合 29"/>
          <p:cNvGrpSpPr/>
          <p:nvPr/>
        </p:nvGrpSpPr>
        <p:grpSpPr>
          <a:xfrm>
            <a:off x="6669078" y="351748"/>
            <a:ext cx="541136" cy="687692"/>
            <a:chOff x="1493838" y="1541463"/>
            <a:chExt cx="381000" cy="484187"/>
          </a:xfrm>
          <a:solidFill>
            <a:srgbClr val="FFFFFF">
              <a:alpha val="10000"/>
            </a:srgbClr>
          </a:solidFill>
        </p:grpSpPr>
        <p:sp>
          <p:nvSpPr>
            <p:cNvPr id="31" name="Freeform 126"/>
            <p:cNvSpPr>
              <a:spLocks noEditPoints="1"/>
            </p:cNvSpPr>
            <p:nvPr/>
          </p:nvSpPr>
          <p:spPr bwMode="auto">
            <a:xfrm>
              <a:off x="1493838" y="1546225"/>
              <a:ext cx="254000" cy="479425"/>
            </a:xfrm>
            <a:custGeom>
              <a:avLst/>
              <a:gdLst>
                <a:gd name="T0" fmla="*/ 160 w 160"/>
                <a:gd name="T1" fmla="*/ 0 h 302"/>
                <a:gd name="T2" fmla="*/ 160 w 160"/>
                <a:gd name="T3" fmla="*/ 302 h 302"/>
                <a:gd name="T4" fmla="*/ 94 w 160"/>
                <a:gd name="T5" fmla="*/ 302 h 302"/>
                <a:gd name="T6" fmla="*/ 94 w 160"/>
                <a:gd name="T7" fmla="*/ 261 h 302"/>
                <a:gd name="T8" fmla="*/ 136 w 160"/>
                <a:gd name="T9" fmla="*/ 261 h 302"/>
                <a:gd name="T10" fmla="*/ 136 w 160"/>
                <a:gd name="T11" fmla="*/ 116 h 302"/>
                <a:gd name="T12" fmla="*/ 136 w 160"/>
                <a:gd name="T13" fmla="*/ 116 h 302"/>
                <a:gd name="T14" fmla="*/ 94 w 160"/>
                <a:gd name="T15" fmla="*/ 189 h 302"/>
                <a:gd name="T16" fmla="*/ 94 w 160"/>
                <a:gd name="T17" fmla="*/ 124 h 302"/>
                <a:gd name="T18" fmla="*/ 160 w 160"/>
                <a:gd name="T19" fmla="*/ 0 h 302"/>
                <a:gd name="T20" fmla="*/ 94 w 160"/>
                <a:gd name="T21" fmla="*/ 302 h 302"/>
                <a:gd name="T22" fmla="*/ 0 w 160"/>
                <a:gd name="T23" fmla="*/ 302 h 302"/>
                <a:gd name="T24" fmla="*/ 94 w 160"/>
                <a:gd name="T25" fmla="*/ 124 h 302"/>
                <a:gd name="T26" fmla="*/ 94 w 160"/>
                <a:gd name="T27" fmla="*/ 189 h 302"/>
                <a:gd name="T28" fmla="*/ 53 w 160"/>
                <a:gd name="T29" fmla="*/ 261 h 302"/>
                <a:gd name="T30" fmla="*/ 94 w 160"/>
                <a:gd name="T31" fmla="*/ 261 h 302"/>
                <a:gd name="T32" fmla="*/ 94 w 160"/>
                <a:gd name="T33" fmla="*/ 302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0" h="302">
                  <a:moveTo>
                    <a:pt x="160" y="0"/>
                  </a:moveTo>
                  <a:lnTo>
                    <a:pt x="160" y="302"/>
                  </a:lnTo>
                  <a:lnTo>
                    <a:pt x="94" y="302"/>
                  </a:lnTo>
                  <a:lnTo>
                    <a:pt x="94" y="261"/>
                  </a:lnTo>
                  <a:lnTo>
                    <a:pt x="136" y="261"/>
                  </a:lnTo>
                  <a:lnTo>
                    <a:pt x="136" y="116"/>
                  </a:lnTo>
                  <a:lnTo>
                    <a:pt x="136" y="116"/>
                  </a:lnTo>
                  <a:lnTo>
                    <a:pt x="94" y="189"/>
                  </a:lnTo>
                  <a:lnTo>
                    <a:pt x="94" y="124"/>
                  </a:lnTo>
                  <a:lnTo>
                    <a:pt x="160" y="0"/>
                  </a:lnTo>
                  <a:close/>
                  <a:moveTo>
                    <a:pt x="94" y="302"/>
                  </a:moveTo>
                  <a:lnTo>
                    <a:pt x="0" y="302"/>
                  </a:lnTo>
                  <a:lnTo>
                    <a:pt x="94" y="124"/>
                  </a:lnTo>
                  <a:lnTo>
                    <a:pt x="94" y="189"/>
                  </a:lnTo>
                  <a:lnTo>
                    <a:pt x="53" y="261"/>
                  </a:lnTo>
                  <a:lnTo>
                    <a:pt x="94" y="261"/>
                  </a:lnTo>
                  <a:lnTo>
                    <a:pt x="94" y="3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Rectangle 127"/>
            <p:cNvSpPr>
              <a:spLocks noChangeArrowheads="1"/>
            </p:cNvSpPr>
            <p:nvPr/>
          </p:nvSpPr>
          <p:spPr bwMode="auto">
            <a:xfrm>
              <a:off x="1811338" y="1541463"/>
              <a:ext cx="63500" cy="4714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3" name="Freeform 142"/>
          <p:cNvSpPr>
            <a:spLocks noEditPoints="1"/>
          </p:cNvSpPr>
          <p:nvPr/>
        </p:nvSpPr>
        <p:spPr bwMode="auto">
          <a:xfrm>
            <a:off x="3445172" y="540544"/>
            <a:ext cx="606029" cy="706041"/>
          </a:xfrm>
          <a:custGeom>
            <a:avLst/>
            <a:gdLst>
              <a:gd name="T0" fmla="*/ 92 w 509"/>
              <a:gd name="T1" fmla="*/ 126 h 593"/>
              <a:gd name="T2" fmla="*/ 147 w 509"/>
              <a:gd name="T3" fmla="*/ 94 h 593"/>
              <a:gd name="T4" fmla="*/ 137 w 509"/>
              <a:gd name="T5" fmla="*/ 133 h 593"/>
              <a:gd name="T6" fmla="*/ 168 w 509"/>
              <a:gd name="T7" fmla="*/ 120 h 593"/>
              <a:gd name="T8" fmla="*/ 157 w 509"/>
              <a:gd name="T9" fmla="*/ 157 h 593"/>
              <a:gd name="T10" fmla="*/ 189 w 509"/>
              <a:gd name="T11" fmla="*/ 144 h 593"/>
              <a:gd name="T12" fmla="*/ 177 w 509"/>
              <a:gd name="T13" fmla="*/ 183 h 593"/>
              <a:gd name="T14" fmla="*/ 210 w 509"/>
              <a:gd name="T15" fmla="*/ 170 h 593"/>
              <a:gd name="T16" fmla="*/ 174 w 509"/>
              <a:gd name="T17" fmla="*/ 228 h 593"/>
              <a:gd name="T18" fmla="*/ 230 w 509"/>
              <a:gd name="T19" fmla="*/ 195 h 593"/>
              <a:gd name="T20" fmla="*/ 219 w 509"/>
              <a:gd name="T21" fmla="*/ 235 h 593"/>
              <a:gd name="T22" fmla="*/ 252 w 509"/>
              <a:gd name="T23" fmla="*/ 221 h 593"/>
              <a:gd name="T24" fmla="*/ 239 w 509"/>
              <a:gd name="T25" fmla="*/ 259 h 593"/>
              <a:gd name="T26" fmla="*/ 272 w 509"/>
              <a:gd name="T27" fmla="*/ 245 h 593"/>
              <a:gd name="T28" fmla="*/ 261 w 509"/>
              <a:gd name="T29" fmla="*/ 285 h 593"/>
              <a:gd name="T30" fmla="*/ 294 w 509"/>
              <a:gd name="T31" fmla="*/ 271 h 593"/>
              <a:gd name="T32" fmla="*/ 258 w 509"/>
              <a:gd name="T33" fmla="*/ 329 h 593"/>
              <a:gd name="T34" fmla="*/ 314 w 509"/>
              <a:gd name="T35" fmla="*/ 297 h 593"/>
              <a:gd name="T36" fmla="*/ 302 w 509"/>
              <a:gd name="T37" fmla="*/ 336 h 593"/>
              <a:gd name="T38" fmla="*/ 334 w 509"/>
              <a:gd name="T39" fmla="*/ 323 h 593"/>
              <a:gd name="T40" fmla="*/ 323 w 509"/>
              <a:gd name="T41" fmla="*/ 362 h 593"/>
              <a:gd name="T42" fmla="*/ 356 w 509"/>
              <a:gd name="T43" fmla="*/ 347 h 593"/>
              <a:gd name="T44" fmla="*/ 344 w 509"/>
              <a:gd name="T45" fmla="*/ 386 h 593"/>
              <a:gd name="T46" fmla="*/ 376 w 509"/>
              <a:gd name="T47" fmla="*/ 373 h 593"/>
              <a:gd name="T48" fmla="*/ 341 w 509"/>
              <a:gd name="T49" fmla="*/ 431 h 593"/>
              <a:gd name="T50" fmla="*/ 397 w 509"/>
              <a:gd name="T51" fmla="*/ 398 h 593"/>
              <a:gd name="T52" fmla="*/ 386 w 509"/>
              <a:gd name="T53" fmla="*/ 438 h 593"/>
              <a:gd name="T54" fmla="*/ 418 w 509"/>
              <a:gd name="T55" fmla="*/ 424 h 593"/>
              <a:gd name="T56" fmla="*/ 406 w 509"/>
              <a:gd name="T57" fmla="*/ 463 h 593"/>
              <a:gd name="T58" fmla="*/ 438 w 509"/>
              <a:gd name="T59" fmla="*/ 450 h 593"/>
              <a:gd name="T60" fmla="*/ 426 w 509"/>
              <a:gd name="T61" fmla="*/ 488 h 593"/>
              <a:gd name="T62" fmla="*/ 459 w 509"/>
              <a:gd name="T63" fmla="*/ 474 h 593"/>
              <a:gd name="T64" fmla="*/ 424 w 509"/>
              <a:gd name="T65" fmla="*/ 532 h 593"/>
              <a:gd name="T66" fmla="*/ 480 w 509"/>
              <a:gd name="T67" fmla="*/ 500 h 593"/>
              <a:gd name="T68" fmla="*/ 437 w 509"/>
              <a:gd name="T69" fmla="*/ 593 h 593"/>
              <a:gd name="T70" fmla="*/ 70 w 509"/>
              <a:gd name="T71" fmla="*/ 82 h 593"/>
              <a:gd name="T72" fmla="*/ 77 w 509"/>
              <a:gd name="T73" fmla="*/ 80 h 593"/>
              <a:gd name="T74" fmla="*/ 82 w 509"/>
              <a:gd name="T75" fmla="*/ 78 h 593"/>
              <a:gd name="T76" fmla="*/ 88 w 509"/>
              <a:gd name="T77" fmla="*/ 65 h 593"/>
              <a:gd name="T78" fmla="*/ 84 w 509"/>
              <a:gd name="T79" fmla="*/ 52 h 593"/>
              <a:gd name="T80" fmla="*/ 81 w 509"/>
              <a:gd name="T81" fmla="*/ 49 h 593"/>
              <a:gd name="T82" fmla="*/ 74 w 509"/>
              <a:gd name="T83" fmla="*/ 45 h 593"/>
              <a:gd name="T84" fmla="*/ 70 w 509"/>
              <a:gd name="T85" fmla="*/ 2 h 593"/>
              <a:gd name="T86" fmla="*/ 141 w 509"/>
              <a:gd name="T87" fmla="*/ 86 h 593"/>
              <a:gd name="T88" fmla="*/ 0 w 509"/>
              <a:gd name="T89" fmla="*/ 59 h 593"/>
              <a:gd name="T90" fmla="*/ 70 w 509"/>
              <a:gd name="T91" fmla="*/ 45 h 593"/>
              <a:gd name="T92" fmla="*/ 65 w 509"/>
              <a:gd name="T93" fmla="*/ 46 h 593"/>
              <a:gd name="T94" fmla="*/ 59 w 509"/>
              <a:gd name="T95" fmla="*/ 49 h 593"/>
              <a:gd name="T96" fmla="*/ 53 w 509"/>
              <a:gd name="T97" fmla="*/ 61 h 593"/>
              <a:gd name="T98" fmla="*/ 57 w 509"/>
              <a:gd name="T99" fmla="*/ 75 h 593"/>
              <a:gd name="T100" fmla="*/ 57 w 509"/>
              <a:gd name="T101" fmla="*/ 75 h 593"/>
              <a:gd name="T102" fmla="*/ 63 w 509"/>
              <a:gd name="T103" fmla="*/ 79 h 593"/>
              <a:gd name="T104" fmla="*/ 70 w 509"/>
              <a:gd name="T105" fmla="*/ 82 h 5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509" h="593">
                <a:moveTo>
                  <a:pt x="141" y="86"/>
                </a:moveTo>
                <a:lnTo>
                  <a:pt x="92" y="126"/>
                </a:lnTo>
                <a:lnTo>
                  <a:pt x="99" y="134"/>
                </a:lnTo>
                <a:lnTo>
                  <a:pt x="147" y="94"/>
                </a:lnTo>
                <a:lnTo>
                  <a:pt x="162" y="111"/>
                </a:lnTo>
                <a:lnTo>
                  <a:pt x="137" y="133"/>
                </a:lnTo>
                <a:lnTo>
                  <a:pt x="142" y="140"/>
                </a:lnTo>
                <a:lnTo>
                  <a:pt x="168" y="120"/>
                </a:lnTo>
                <a:lnTo>
                  <a:pt x="183" y="137"/>
                </a:lnTo>
                <a:lnTo>
                  <a:pt x="157" y="157"/>
                </a:lnTo>
                <a:lnTo>
                  <a:pt x="164" y="166"/>
                </a:lnTo>
                <a:lnTo>
                  <a:pt x="189" y="144"/>
                </a:lnTo>
                <a:lnTo>
                  <a:pt x="203" y="161"/>
                </a:lnTo>
                <a:lnTo>
                  <a:pt x="177" y="183"/>
                </a:lnTo>
                <a:lnTo>
                  <a:pt x="184" y="191"/>
                </a:lnTo>
                <a:lnTo>
                  <a:pt x="210" y="170"/>
                </a:lnTo>
                <a:lnTo>
                  <a:pt x="225" y="187"/>
                </a:lnTo>
                <a:lnTo>
                  <a:pt x="174" y="228"/>
                </a:lnTo>
                <a:lnTo>
                  <a:pt x="181" y="236"/>
                </a:lnTo>
                <a:lnTo>
                  <a:pt x="230" y="195"/>
                </a:lnTo>
                <a:lnTo>
                  <a:pt x="245" y="213"/>
                </a:lnTo>
                <a:lnTo>
                  <a:pt x="219" y="235"/>
                </a:lnTo>
                <a:lnTo>
                  <a:pt x="226" y="241"/>
                </a:lnTo>
                <a:lnTo>
                  <a:pt x="252" y="221"/>
                </a:lnTo>
                <a:lnTo>
                  <a:pt x="267" y="239"/>
                </a:lnTo>
                <a:lnTo>
                  <a:pt x="239" y="259"/>
                </a:lnTo>
                <a:lnTo>
                  <a:pt x="246" y="267"/>
                </a:lnTo>
                <a:lnTo>
                  <a:pt x="272" y="245"/>
                </a:lnTo>
                <a:lnTo>
                  <a:pt x="287" y="263"/>
                </a:lnTo>
                <a:lnTo>
                  <a:pt x="261" y="285"/>
                </a:lnTo>
                <a:lnTo>
                  <a:pt x="267" y="293"/>
                </a:lnTo>
                <a:lnTo>
                  <a:pt x="294" y="271"/>
                </a:lnTo>
                <a:lnTo>
                  <a:pt x="307" y="289"/>
                </a:lnTo>
                <a:lnTo>
                  <a:pt x="258" y="329"/>
                </a:lnTo>
                <a:lnTo>
                  <a:pt x="264" y="338"/>
                </a:lnTo>
                <a:lnTo>
                  <a:pt x="314" y="297"/>
                </a:lnTo>
                <a:lnTo>
                  <a:pt x="329" y="314"/>
                </a:lnTo>
                <a:lnTo>
                  <a:pt x="302" y="336"/>
                </a:lnTo>
                <a:lnTo>
                  <a:pt x="308" y="343"/>
                </a:lnTo>
                <a:lnTo>
                  <a:pt x="334" y="323"/>
                </a:lnTo>
                <a:lnTo>
                  <a:pt x="349" y="340"/>
                </a:lnTo>
                <a:lnTo>
                  <a:pt x="323" y="362"/>
                </a:lnTo>
                <a:lnTo>
                  <a:pt x="329" y="369"/>
                </a:lnTo>
                <a:lnTo>
                  <a:pt x="356" y="347"/>
                </a:lnTo>
                <a:lnTo>
                  <a:pt x="369" y="366"/>
                </a:lnTo>
                <a:lnTo>
                  <a:pt x="344" y="386"/>
                </a:lnTo>
                <a:lnTo>
                  <a:pt x="350" y="394"/>
                </a:lnTo>
                <a:lnTo>
                  <a:pt x="376" y="373"/>
                </a:lnTo>
                <a:lnTo>
                  <a:pt x="391" y="390"/>
                </a:lnTo>
                <a:lnTo>
                  <a:pt x="341" y="431"/>
                </a:lnTo>
                <a:lnTo>
                  <a:pt x="348" y="439"/>
                </a:lnTo>
                <a:lnTo>
                  <a:pt x="397" y="398"/>
                </a:lnTo>
                <a:lnTo>
                  <a:pt x="411" y="416"/>
                </a:lnTo>
                <a:lnTo>
                  <a:pt x="386" y="438"/>
                </a:lnTo>
                <a:lnTo>
                  <a:pt x="391" y="446"/>
                </a:lnTo>
                <a:lnTo>
                  <a:pt x="418" y="424"/>
                </a:lnTo>
                <a:lnTo>
                  <a:pt x="432" y="442"/>
                </a:lnTo>
                <a:lnTo>
                  <a:pt x="406" y="463"/>
                </a:lnTo>
                <a:lnTo>
                  <a:pt x="413" y="470"/>
                </a:lnTo>
                <a:lnTo>
                  <a:pt x="438" y="450"/>
                </a:lnTo>
                <a:lnTo>
                  <a:pt x="453" y="467"/>
                </a:lnTo>
                <a:lnTo>
                  <a:pt x="426" y="488"/>
                </a:lnTo>
                <a:lnTo>
                  <a:pt x="433" y="496"/>
                </a:lnTo>
                <a:lnTo>
                  <a:pt x="459" y="474"/>
                </a:lnTo>
                <a:lnTo>
                  <a:pt x="474" y="492"/>
                </a:lnTo>
                <a:lnTo>
                  <a:pt x="424" y="532"/>
                </a:lnTo>
                <a:lnTo>
                  <a:pt x="430" y="541"/>
                </a:lnTo>
                <a:lnTo>
                  <a:pt x="480" y="500"/>
                </a:lnTo>
                <a:lnTo>
                  <a:pt x="509" y="535"/>
                </a:lnTo>
                <a:lnTo>
                  <a:pt x="437" y="593"/>
                </a:lnTo>
                <a:lnTo>
                  <a:pt x="70" y="145"/>
                </a:lnTo>
                <a:lnTo>
                  <a:pt x="70" y="82"/>
                </a:lnTo>
                <a:lnTo>
                  <a:pt x="70" y="82"/>
                </a:lnTo>
                <a:lnTo>
                  <a:pt x="77" y="80"/>
                </a:lnTo>
                <a:lnTo>
                  <a:pt x="82" y="78"/>
                </a:lnTo>
                <a:lnTo>
                  <a:pt x="82" y="78"/>
                </a:lnTo>
                <a:lnTo>
                  <a:pt x="86" y="72"/>
                </a:lnTo>
                <a:lnTo>
                  <a:pt x="88" y="65"/>
                </a:lnTo>
                <a:lnTo>
                  <a:pt x="88" y="59"/>
                </a:lnTo>
                <a:lnTo>
                  <a:pt x="84" y="52"/>
                </a:lnTo>
                <a:lnTo>
                  <a:pt x="84" y="52"/>
                </a:lnTo>
                <a:lnTo>
                  <a:pt x="81" y="49"/>
                </a:lnTo>
                <a:lnTo>
                  <a:pt x="78" y="46"/>
                </a:lnTo>
                <a:lnTo>
                  <a:pt x="74" y="45"/>
                </a:lnTo>
                <a:lnTo>
                  <a:pt x="70" y="45"/>
                </a:lnTo>
                <a:lnTo>
                  <a:pt x="70" y="2"/>
                </a:lnTo>
                <a:lnTo>
                  <a:pt x="72" y="0"/>
                </a:lnTo>
                <a:lnTo>
                  <a:pt x="141" y="86"/>
                </a:lnTo>
                <a:close/>
                <a:moveTo>
                  <a:pt x="70" y="145"/>
                </a:moveTo>
                <a:lnTo>
                  <a:pt x="0" y="59"/>
                </a:lnTo>
                <a:lnTo>
                  <a:pt x="70" y="2"/>
                </a:lnTo>
                <a:lnTo>
                  <a:pt x="70" y="45"/>
                </a:lnTo>
                <a:lnTo>
                  <a:pt x="70" y="45"/>
                </a:lnTo>
                <a:lnTo>
                  <a:pt x="65" y="46"/>
                </a:lnTo>
                <a:lnTo>
                  <a:pt x="59" y="49"/>
                </a:lnTo>
                <a:lnTo>
                  <a:pt x="59" y="49"/>
                </a:lnTo>
                <a:lnTo>
                  <a:pt x="54" y="55"/>
                </a:lnTo>
                <a:lnTo>
                  <a:pt x="53" y="61"/>
                </a:lnTo>
                <a:lnTo>
                  <a:pt x="53" y="68"/>
                </a:lnTo>
                <a:lnTo>
                  <a:pt x="57" y="75"/>
                </a:lnTo>
                <a:lnTo>
                  <a:pt x="57" y="75"/>
                </a:lnTo>
                <a:lnTo>
                  <a:pt x="57" y="75"/>
                </a:lnTo>
                <a:lnTo>
                  <a:pt x="59" y="78"/>
                </a:lnTo>
                <a:lnTo>
                  <a:pt x="63" y="79"/>
                </a:lnTo>
                <a:lnTo>
                  <a:pt x="66" y="80"/>
                </a:lnTo>
                <a:lnTo>
                  <a:pt x="70" y="82"/>
                </a:lnTo>
                <a:lnTo>
                  <a:pt x="70" y="145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4" name="Freeform 152"/>
          <p:cNvSpPr>
            <a:spLocks noEditPoints="1"/>
          </p:cNvSpPr>
          <p:nvPr/>
        </p:nvSpPr>
        <p:spPr bwMode="auto">
          <a:xfrm>
            <a:off x="366610" y="326848"/>
            <a:ext cx="776390" cy="843902"/>
          </a:xfrm>
          <a:custGeom>
            <a:avLst/>
            <a:gdLst>
              <a:gd name="T0" fmla="*/ 268 w 345"/>
              <a:gd name="T1" fmla="*/ 172 h 375"/>
              <a:gd name="T2" fmla="*/ 258 w 345"/>
              <a:gd name="T3" fmla="*/ 130 h 375"/>
              <a:gd name="T4" fmla="*/ 264 w 345"/>
              <a:gd name="T5" fmla="*/ 252 h 375"/>
              <a:gd name="T6" fmla="*/ 296 w 345"/>
              <a:gd name="T7" fmla="*/ 291 h 375"/>
              <a:gd name="T8" fmla="*/ 281 w 345"/>
              <a:gd name="T9" fmla="*/ 295 h 375"/>
              <a:gd name="T10" fmla="*/ 281 w 345"/>
              <a:gd name="T11" fmla="*/ 50 h 375"/>
              <a:gd name="T12" fmla="*/ 296 w 345"/>
              <a:gd name="T13" fmla="*/ 53 h 375"/>
              <a:gd name="T14" fmla="*/ 264 w 345"/>
              <a:gd name="T15" fmla="*/ 94 h 375"/>
              <a:gd name="T16" fmla="*/ 284 w 345"/>
              <a:gd name="T17" fmla="*/ 172 h 375"/>
              <a:gd name="T18" fmla="*/ 336 w 345"/>
              <a:gd name="T19" fmla="*/ 164 h 375"/>
              <a:gd name="T20" fmla="*/ 344 w 345"/>
              <a:gd name="T21" fmla="*/ 176 h 375"/>
              <a:gd name="T22" fmla="*/ 289 w 345"/>
              <a:gd name="T23" fmla="*/ 180 h 375"/>
              <a:gd name="T24" fmla="*/ 173 w 345"/>
              <a:gd name="T25" fmla="*/ 77 h 375"/>
              <a:gd name="T26" fmla="*/ 243 w 345"/>
              <a:gd name="T27" fmla="*/ 108 h 375"/>
              <a:gd name="T28" fmla="*/ 245 w 345"/>
              <a:gd name="T29" fmla="*/ 236 h 375"/>
              <a:gd name="T30" fmla="*/ 222 w 345"/>
              <a:gd name="T31" fmla="*/ 345 h 375"/>
              <a:gd name="T32" fmla="*/ 178 w 345"/>
              <a:gd name="T33" fmla="*/ 375 h 375"/>
              <a:gd name="T34" fmla="*/ 207 w 345"/>
              <a:gd name="T35" fmla="*/ 242 h 375"/>
              <a:gd name="T36" fmla="*/ 238 w 345"/>
              <a:gd name="T37" fmla="*/ 211 h 375"/>
              <a:gd name="T38" fmla="*/ 248 w 345"/>
              <a:gd name="T39" fmla="*/ 157 h 375"/>
              <a:gd name="T40" fmla="*/ 203 w 345"/>
              <a:gd name="T41" fmla="*/ 103 h 375"/>
              <a:gd name="T42" fmla="*/ 173 w 345"/>
              <a:gd name="T43" fmla="*/ 77 h 375"/>
              <a:gd name="T44" fmla="*/ 250 w 345"/>
              <a:gd name="T45" fmla="*/ 91 h 375"/>
              <a:gd name="T46" fmla="*/ 258 w 345"/>
              <a:gd name="T47" fmla="*/ 73 h 375"/>
              <a:gd name="T48" fmla="*/ 250 w 345"/>
              <a:gd name="T49" fmla="*/ 255 h 375"/>
              <a:gd name="T50" fmla="*/ 258 w 345"/>
              <a:gd name="T51" fmla="*/ 249 h 375"/>
              <a:gd name="T52" fmla="*/ 180 w 345"/>
              <a:gd name="T53" fmla="*/ 6 h 375"/>
              <a:gd name="T54" fmla="*/ 176 w 345"/>
              <a:gd name="T55" fmla="*/ 60 h 375"/>
              <a:gd name="T56" fmla="*/ 157 w 345"/>
              <a:gd name="T57" fmla="*/ 374 h 375"/>
              <a:gd name="T58" fmla="*/ 120 w 345"/>
              <a:gd name="T59" fmla="*/ 337 h 375"/>
              <a:gd name="T60" fmla="*/ 93 w 345"/>
              <a:gd name="T61" fmla="*/ 224 h 375"/>
              <a:gd name="T62" fmla="*/ 111 w 345"/>
              <a:gd name="T63" fmla="*/ 100 h 375"/>
              <a:gd name="T64" fmla="*/ 173 w 345"/>
              <a:gd name="T65" fmla="*/ 96 h 375"/>
              <a:gd name="T66" fmla="*/ 119 w 345"/>
              <a:gd name="T67" fmla="*/ 119 h 375"/>
              <a:gd name="T68" fmla="*/ 97 w 345"/>
              <a:gd name="T69" fmla="*/ 183 h 375"/>
              <a:gd name="T70" fmla="*/ 126 w 345"/>
              <a:gd name="T71" fmla="*/ 232 h 375"/>
              <a:gd name="T72" fmla="*/ 139 w 345"/>
              <a:gd name="T73" fmla="*/ 290 h 375"/>
              <a:gd name="T74" fmla="*/ 173 w 345"/>
              <a:gd name="T75" fmla="*/ 60 h 375"/>
              <a:gd name="T76" fmla="*/ 164 w 345"/>
              <a:gd name="T77" fmla="*/ 54 h 375"/>
              <a:gd name="T78" fmla="*/ 169 w 345"/>
              <a:gd name="T79" fmla="*/ 0 h 375"/>
              <a:gd name="T80" fmla="*/ 93 w 345"/>
              <a:gd name="T81" fmla="*/ 264 h 375"/>
              <a:gd name="T82" fmla="*/ 93 w 345"/>
              <a:gd name="T83" fmla="*/ 252 h 375"/>
              <a:gd name="T84" fmla="*/ 86 w 345"/>
              <a:gd name="T85" fmla="*/ 96 h 375"/>
              <a:gd name="T86" fmla="*/ 94 w 345"/>
              <a:gd name="T87" fmla="*/ 84 h 375"/>
              <a:gd name="T88" fmla="*/ 82 w 345"/>
              <a:gd name="T89" fmla="*/ 203 h 375"/>
              <a:gd name="T90" fmla="*/ 80 w 345"/>
              <a:gd name="T91" fmla="*/ 152 h 375"/>
              <a:gd name="T92" fmla="*/ 86 w 345"/>
              <a:gd name="T93" fmla="*/ 96 h 375"/>
              <a:gd name="T94" fmla="*/ 50 w 345"/>
              <a:gd name="T95" fmla="*/ 64 h 375"/>
              <a:gd name="T96" fmla="*/ 53 w 345"/>
              <a:gd name="T97" fmla="*/ 49 h 375"/>
              <a:gd name="T98" fmla="*/ 86 w 345"/>
              <a:gd name="T99" fmla="*/ 249 h 375"/>
              <a:gd name="T100" fmla="*/ 53 w 345"/>
              <a:gd name="T101" fmla="*/ 297 h 375"/>
              <a:gd name="T102" fmla="*/ 50 w 345"/>
              <a:gd name="T103" fmla="*/ 282 h 375"/>
              <a:gd name="T104" fmla="*/ 86 w 345"/>
              <a:gd name="T105" fmla="*/ 249 h 375"/>
              <a:gd name="T106" fmla="*/ 57 w 345"/>
              <a:gd name="T107" fmla="*/ 167 h 375"/>
              <a:gd name="T108" fmla="*/ 54 w 345"/>
              <a:gd name="T109" fmla="*/ 180 h 375"/>
              <a:gd name="T110" fmla="*/ 0 w 345"/>
              <a:gd name="T111" fmla="*/ 176 h 375"/>
              <a:gd name="T112" fmla="*/ 8 w 345"/>
              <a:gd name="T113" fmla="*/ 164 h 3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345" h="375">
                <a:moveTo>
                  <a:pt x="258" y="130"/>
                </a:moveTo>
                <a:lnTo>
                  <a:pt x="258" y="130"/>
                </a:lnTo>
                <a:lnTo>
                  <a:pt x="262" y="141"/>
                </a:lnTo>
                <a:lnTo>
                  <a:pt x="266" y="150"/>
                </a:lnTo>
                <a:lnTo>
                  <a:pt x="268" y="161"/>
                </a:lnTo>
                <a:lnTo>
                  <a:pt x="268" y="172"/>
                </a:lnTo>
                <a:lnTo>
                  <a:pt x="268" y="172"/>
                </a:lnTo>
                <a:lnTo>
                  <a:pt x="268" y="184"/>
                </a:lnTo>
                <a:lnTo>
                  <a:pt x="266" y="194"/>
                </a:lnTo>
                <a:lnTo>
                  <a:pt x="262" y="205"/>
                </a:lnTo>
                <a:lnTo>
                  <a:pt x="258" y="214"/>
                </a:lnTo>
                <a:lnTo>
                  <a:pt x="258" y="130"/>
                </a:lnTo>
                <a:lnTo>
                  <a:pt x="258" y="130"/>
                </a:lnTo>
                <a:close/>
                <a:moveTo>
                  <a:pt x="258" y="272"/>
                </a:moveTo>
                <a:lnTo>
                  <a:pt x="258" y="249"/>
                </a:lnTo>
                <a:lnTo>
                  <a:pt x="258" y="249"/>
                </a:lnTo>
                <a:lnTo>
                  <a:pt x="261" y="251"/>
                </a:lnTo>
                <a:lnTo>
                  <a:pt x="264" y="252"/>
                </a:lnTo>
                <a:lnTo>
                  <a:pt x="264" y="252"/>
                </a:lnTo>
                <a:lnTo>
                  <a:pt x="295" y="282"/>
                </a:lnTo>
                <a:lnTo>
                  <a:pt x="295" y="282"/>
                </a:lnTo>
                <a:lnTo>
                  <a:pt x="296" y="286"/>
                </a:lnTo>
                <a:lnTo>
                  <a:pt x="296" y="289"/>
                </a:lnTo>
                <a:lnTo>
                  <a:pt x="296" y="291"/>
                </a:lnTo>
                <a:lnTo>
                  <a:pt x="295" y="295"/>
                </a:lnTo>
                <a:lnTo>
                  <a:pt x="295" y="295"/>
                </a:lnTo>
                <a:lnTo>
                  <a:pt x="291" y="297"/>
                </a:lnTo>
                <a:lnTo>
                  <a:pt x="288" y="298"/>
                </a:lnTo>
                <a:lnTo>
                  <a:pt x="284" y="297"/>
                </a:lnTo>
                <a:lnTo>
                  <a:pt x="281" y="295"/>
                </a:lnTo>
                <a:lnTo>
                  <a:pt x="258" y="272"/>
                </a:lnTo>
                <a:lnTo>
                  <a:pt x="258" y="272"/>
                </a:lnTo>
                <a:close/>
                <a:moveTo>
                  <a:pt x="258" y="96"/>
                </a:moveTo>
                <a:lnTo>
                  <a:pt x="258" y="73"/>
                </a:lnTo>
                <a:lnTo>
                  <a:pt x="281" y="50"/>
                </a:lnTo>
                <a:lnTo>
                  <a:pt x="281" y="50"/>
                </a:lnTo>
                <a:lnTo>
                  <a:pt x="284" y="49"/>
                </a:lnTo>
                <a:lnTo>
                  <a:pt x="288" y="48"/>
                </a:lnTo>
                <a:lnTo>
                  <a:pt x="291" y="49"/>
                </a:lnTo>
                <a:lnTo>
                  <a:pt x="295" y="50"/>
                </a:lnTo>
                <a:lnTo>
                  <a:pt x="295" y="50"/>
                </a:lnTo>
                <a:lnTo>
                  <a:pt x="296" y="53"/>
                </a:lnTo>
                <a:lnTo>
                  <a:pt x="296" y="57"/>
                </a:lnTo>
                <a:lnTo>
                  <a:pt x="296" y="60"/>
                </a:lnTo>
                <a:lnTo>
                  <a:pt x="295" y="64"/>
                </a:lnTo>
                <a:lnTo>
                  <a:pt x="264" y="94"/>
                </a:lnTo>
                <a:lnTo>
                  <a:pt x="264" y="94"/>
                </a:lnTo>
                <a:lnTo>
                  <a:pt x="264" y="94"/>
                </a:lnTo>
                <a:lnTo>
                  <a:pt x="261" y="95"/>
                </a:lnTo>
                <a:lnTo>
                  <a:pt x="258" y="96"/>
                </a:lnTo>
                <a:lnTo>
                  <a:pt x="258" y="96"/>
                </a:lnTo>
                <a:close/>
                <a:moveTo>
                  <a:pt x="284" y="172"/>
                </a:moveTo>
                <a:lnTo>
                  <a:pt x="284" y="172"/>
                </a:lnTo>
                <a:lnTo>
                  <a:pt x="284" y="172"/>
                </a:lnTo>
                <a:lnTo>
                  <a:pt x="285" y="169"/>
                </a:lnTo>
                <a:lnTo>
                  <a:pt x="287" y="167"/>
                </a:lnTo>
                <a:lnTo>
                  <a:pt x="289" y="164"/>
                </a:lnTo>
                <a:lnTo>
                  <a:pt x="294" y="164"/>
                </a:lnTo>
                <a:lnTo>
                  <a:pt x="336" y="164"/>
                </a:lnTo>
                <a:lnTo>
                  <a:pt x="336" y="164"/>
                </a:lnTo>
                <a:lnTo>
                  <a:pt x="340" y="164"/>
                </a:lnTo>
                <a:lnTo>
                  <a:pt x="342" y="167"/>
                </a:lnTo>
                <a:lnTo>
                  <a:pt x="344" y="169"/>
                </a:lnTo>
                <a:lnTo>
                  <a:pt x="345" y="172"/>
                </a:lnTo>
                <a:lnTo>
                  <a:pt x="345" y="172"/>
                </a:lnTo>
                <a:lnTo>
                  <a:pt x="344" y="176"/>
                </a:lnTo>
                <a:lnTo>
                  <a:pt x="342" y="179"/>
                </a:lnTo>
                <a:lnTo>
                  <a:pt x="340" y="180"/>
                </a:lnTo>
                <a:lnTo>
                  <a:pt x="336" y="182"/>
                </a:lnTo>
                <a:lnTo>
                  <a:pt x="294" y="182"/>
                </a:lnTo>
                <a:lnTo>
                  <a:pt x="294" y="182"/>
                </a:lnTo>
                <a:lnTo>
                  <a:pt x="289" y="180"/>
                </a:lnTo>
                <a:lnTo>
                  <a:pt x="287" y="179"/>
                </a:lnTo>
                <a:lnTo>
                  <a:pt x="285" y="176"/>
                </a:lnTo>
                <a:lnTo>
                  <a:pt x="284" y="172"/>
                </a:lnTo>
                <a:lnTo>
                  <a:pt x="284" y="172"/>
                </a:lnTo>
                <a:close/>
                <a:moveTo>
                  <a:pt x="173" y="77"/>
                </a:moveTo>
                <a:lnTo>
                  <a:pt x="173" y="77"/>
                </a:lnTo>
                <a:lnTo>
                  <a:pt x="187" y="79"/>
                </a:lnTo>
                <a:lnTo>
                  <a:pt x="200" y="81"/>
                </a:lnTo>
                <a:lnTo>
                  <a:pt x="212" y="85"/>
                </a:lnTo>
                <a:lnTo>
                  <a:pt x="224" y="92"/>
                </a:lnTo>
                <a:lnTo>
                  <a:pt x="235" y="100"/>
                </a:lnTo>
                <a:lnTo>
                  <a:pt x="243" y="108"/>
                </a:lnTo>
                <a:lnTo>
                  <a:pt x="252" y="119"/>
                </a:lnTo>
                <a:lnTo>
                  <a:pt x="258" y="130"/>
                </a:lnTo>
                <a:lnTo>
                  <a:pt x="258" y="214"/>
                </a:lnTo>
                <a:lnTo>
                  <a:pt x="258" y="214"/>
                </a:lnTo>
                <a:lnTo>
                  <a:pt x="252" y="225"/>
                </a:lnTo>
                <a:lnTo>
                  <a:pt x="245" y="236"/>
                </a:lnTo>
                <a:lnTo>
                  <a:pt x="235" y="245"/>
                </a:lnTo>
                <a:lnTo>
                  <a:pt x="224" y="252"/>
                </a:lnTo>
                <a:lnTo>
                  <a:pt x="224" y="328"/>
                </a:lnTo>
                <a:lnTo>
                  <a:pt x="224" y="328"/>
                </a:lnTo>
                <a:lnTo>
                  <a:pt x="224" y="337"/>
                </a:lnTo>
                <a:lnTo>
                  <a:pt x="222" y="345"/>
                </a:lnTo>
                <a:lnTo>
                  <a:pt x="216" y="354"/>
                </a:lnTo>
                <a:lnTo>
                  <a:pt x="211" y="360"/>
                </a:lnTo>
                <a:lnTo>
                  <a:pt x="204" y="367"/>
                </a:lnTo>
                <a:lnTo>
                  <a:pt x="196" y="371"/>
                </a:lnTo>
                <a:lnTo>
                  <a:pt x="188" y="374"/>
                </a:lnTo>
                <a:lnTo>
                  <a:pt x="178" y="375"/>
                </a:lnTo>
                <a:lnTo>
                  <a:pt x="173" y="375"/>
                </a:lnTo>
                <a:lnTo>
                  <a:pt x="173" y="290"/>
                </a:lnTo>
                <a:lnTo>
                  <a:pt x="206" y="290"/>
                </a:lnTo>
                <a:lnTo>
                  <a:pt x="206" y="247"/>
                </a:lnTo>
                <a:lnTo>
                  <a:pt x="206" y="247"/>
                </a:lnTo>
                <a:lnTo>
                  <a:pt x="207" y="242"/>
                </a:lnTo>
                <a:lnTo>
                  <a:pt x="211" y="238"/>
                </a:lnTo>
                <a:lnTo>
                  <a:pt x="211" y="238"/>
                </a:lnTo>
                <a:lnTo>
                  <a:pt x="219" y="233"/>
                </a:lnTo>
                <a:lnTo>
                  <a:pt x="226" y="226"/>
                </a:lnTo>
                <a:lnTo>
                  <a:pt x="233" y="219"/>
                </a:lnTo>
                <a:lnTo>
                  <a:pt x="238" y="211"/>
                </a:lnTo>
                <a:lnTo>
                  <a:pt x="242" y="202"/>
                </a:lnTo>
                <a:lnTo>
                  <a:pt x="246" y="192"/>
                </a:lnTo>
                <a:lnTo>
                  <a:pt x="248" y="183"/>
                </a:lnTo>
                <a:lnTo>
                  <a:pt x="249" y="172"/>
                </a:lnTo>
                <a:lnTo>
                  <a:pt x="249" y="172"/>
                </a:lnTo>
                <a:lnTo>
                  <a:pt x="248" y="157"/>
                </a:lnTo>
                <a:lnTo>
                  <a:pt x="242" y="144"/>
                </a:lnTo>
                <a:lnTo>
                  <a:pt x="235" y="130"/>
                </a:lnTo>
                <a:lnTo>
                  <a:pt x="226" y="119"/>
                </a:lnTo>
                <a:lnTo>
                  <a:pt x="226" y="119"/>
                </a:lnTo>
                <a:lnTo>
                  <a:pt x="215" y="110"/>
                </a:lnTo>
                <a:lnTo>
                  <a:pt x="203" y="103"/>
                </a:lnTo>
                <a:lnTo>
                  <a:pt x="188" y="99"/>
                </a:lnTo>
                <a:lnTo>
                  <a:pt x="173" y="96"/>
                </a:lnTo>
                <a:lnTo>
                  <a:pt x="173" y="96"/>
                </a:lnTo>
                <a:lnTo>
                  <a:pt x="173" y="77"/>
                </a:lnTo>
                <a:lnTo>
                  <a:pt x="173" y="77"/>
                </a:lnTo>
                <a:lnTo>
                  <a:pt x="173" y="77"/>
                </a:lnTo>
                <a:close/>
                <a:moveTo>
                  <a:pt x="258" y="73"/>
                </a:moveTo>
                <a:lnTo>
                  <a:pt x="252" y="81"/>
                </a:lnTo>
                <a:lnTo>
                  <a:pt x="252" y="81"/>
                </a:lnTo>
                <a:lnTo>
                  <a:pt x="250" y="84"/>
                </a:lnTo>
                <a:lnTo>
                  <a:pt x="249" y="87"/>
                </a:lnTo>
                <a:lnTo>
                  <a:pt x="250" y="91"/>
                </a:lnTo>
                <a:lnTo>
                  <a:pt x="252" y="94"/>
                </a:lnTo>
                <a:lnTo>
                  <a:pt x="252" y="94"/>
                </a:lnTo>
                <a:lnTo>
                  <a:pt x="254" y="95"/>
                </a:lnTo>
                <a:lnTo>
                  <a:pt x="258" y="96"/>
                </a:lnTo>
                <a:lnTo>
                  <a:pt x="258" y="73"/>
                </a:lnTo>
                <a:lnTo>
                  <a:pt x="258" y="73"/>
                </a:lnTo>
                <a:close/>
                <a:moveTo>
                  <a:pt x="258" y="249"/>
                </a:moveTo>
                <a:lnTo>
                  <a:pt x="258" y="249"/>
                </a:lnTo>
                <a:lnTo>
                  <a:pt x="254" y="251"/>
                </a:lnTo>
                <a:lnTo>
                  <a:pt x="252" y="252"/>
                </a:lnTo>
                <a:lnTo>
                  <a:pt x="252" y="252"/>
                </a:lnTo>
                <a:lnTo>
                  <a:pt x="250" y="255"/>
                </a:lnTo>
                <a:lnTo>
                  <a:pt x="249" y="259"/>
                </a:lnTo>
                <a:lnTo>
                  <a:pt x="250" y="261"/>
                </a:lnTo>
                <a:lnTo>
                  <a:pt x="252" y="264"/>
                </a:lnTo>
                <a:lnTo>
                  <a:pt x="258" y="272"/>
                </a:lnTo>
                <a:lnTo>
                  <a:pt x="258" y="249"/>
                </a:lnTo>
                <a:lnTo>
                  <a:pt x="258" y="249"/>
                </a:lnTo>
                <a:close/>
                <a:moveTo>
                  <a:pt x="173" y="60"/>
                </a:moveTo>
                <a:lnTo>
                  <a:pt x="173" y="0"/>
                </a:lnTo>
                <a:lnTo>
                  <a:pt x="173" y="0"/>
                </a:lnTo>
                <a:lnTo>
                  <a:pt x="176" y="1"/>
                </a:lnTo>
                <a:lnTo>
                  <a:pt x="178" y="3"/>
                </a:lnTo>
                <a:lnTo>
                  <a:pt x="180" y="6"/>
                </a:lnTo>
                <a:lnTo>
                  <a:pt x="181" y="8"/>
                </a:lnTo>
                <a:lnTo>
                  <a:pt x="181" y="52"/>
                </a:lnTo>
                <a:lnTo>
                  <a:pt x="181" y="52"/>
                </a:lnTo>
                <a:lnTo>
                  <a:pt x="180" y="54"/>
                </a:lnTo>
                <a:lnTo>
                  <a:pt x="178" y="57"/>
                </a:lnTo>
                <a:lnTo>
                  <a:pt x="176" y="60"/>
                </a:lnTo>
                <a:lnTo>
                  <a:pt x="173" y="60"/>
                </a:lnTo>
                <a:lnTo>
                  <a:pt x="173" y="60"/>
                </a:lnTo>
                <a:close/>
                <a:moveTo>
                  <a:pt x="173" y="375"/>
                </a:moveTo>
                <a:lnTo>
                  <a:pt x="166" y="375"/>
                </a:lnTo>
                <a:lnTo>
                  <a:pt x="166" y="375"/>
                </a:lnTo>
                <a:lnTo>
                  <a:pt x="157" y="374"/>
                </a:lnTo>
                <a:lnTo>
                  <a:pt x="147" y="371"/>
                </a:lnTo>
                <a:lnTo>
                  <a:pt x="139" y="367"/>
                </a:lnTo>
                <a:lnTo>
                  <a:pt x="132" y="360"/>
                </a:lnTo>
                <a:lnTo>
                  <a:pt x="127" y="354"/>
                </a:lnTo>
                <a:lnTo>
                  <a:pt x="123" y="345"/>
                </a:lnTo>
                <a:lnTo>
                  <a:pt x="120" y="337"/>
                </a:lnTo>
                <a:lnTo>
                  <a:pt x="119" y="328"/>
                </a:lnTo>
                <a:lnTo>
                  <a:pt x="119" y="252"/>
                </a:lnTo>
                <a:lnTo>
                  <a:pt x="119" y="252"/>
                </a:lnTo>
                <a:lnTo>
                  <a:pt x="109" y="244"/>
                </a:lnTo>
                <a:lnTo>
                  <a:pt x="100" y="234"/>
                </a:lnTo>
                <a:lnTo>
                  <a:pt x="93" y="224"/>
                </a:lnTo>
                <a:lnTo>
                  <a:pt x="86" y="213"/>
                </a:lnTo>
                <a:lnTo>
                  <a:pt x="86" y="131"/>
                </a:lnTo>
                <a:lnTo>
                  <a:pt x="86" y="131"/>
                </a:lnTo>
                <a:lnTo>
                  <a:pt x="93" y="121"/>
                </a:lnTo>
                <a:lnTo>
                  <a:pt x="101" y="110"/>
                </a:lnTo>
                <a:lnTo>
                  <a:pt x="111" y="100"/>
                </a:lnTo>
                <a:lnTo>
                  <a:pt x="122" y="92"/>
                </a:lnTo>
                <a:lnTo>
                  <a:pt x="132" y="85"/>
                </a:lnTo>
                <a:lnTo>
                  <a:pt x="146" y="81"/>
                </a:lnTo>
                <a:lnTo>
                  <a:pt x="158" y="79"/>
                </a:lnTo>
                <a:lnTo>
                  <a:pt x="173" y="77"/>
                </a:lnTo>
                <a:lnTo>
                  <a:pt x="173" y="96"/>
                </a:lnTo>
                <a:lnTo>
                  <a:pt x="173" y="96"/>
                </a:lnTo>
                <a:lnTo>
                  <a:pt x="158" y="99"/>
                </a:lnTo>
                <a:lnTo>
                  <a:pt x="143" y="103"/>
                </a:lnTo>
                <a:lnTo>
                  <a:pt x="131" y="110"/>
                </a:lnTo>
                <a:lnTo>
                  <a:pt x="119" y="119"/>
                </a:lnTo>
                <a:lnTo>
                  <a:pt x="119" y="119"/>
                </a:lnTo>
                <a:lnTo>
                  <a:pt x="109" y="130"/>
                </a:lnTo>
                <a:lnTo>
                  <a:pt x="103" y="144"/>
                </a:lnTo>
                <a:lnTo>
                  <a:pt x="99" y="157"/>
                </a:lnTo>
                <a:lnTo>
                  <a:pt x="97" y="172"/>
                </a:lnTo>
                <a:lnTo>
                  <a:pt x="97" y="172"/>
                </a:lnTo>
                <a:lnTo>
                  <a:pt x="97" y="183"/>
                </a:lnTo>
                <a:lnTo>
                  <a:pt x="100" y="192"/>
                </a:lnTo>
                <a:lnTo>
                  <a:pt x="103" y="202"/>
                </a:lnTo>
                <a:lnTo>
                  <a:pt x="107" y="210"/>
                </a:lnTo>
                <a:lnTo>
                  <a:pt x="112" y="218"/>
                </a:lnTo>
                <a:lnTo>
                  <a:pt x="119" y="226"/>
                </a:lnTo>
                <a:lnTo>
                  <a:pt x="126" y="232"/>
                </a:lnTo>
                <a:lnTo>
                  <a:pt x="134" y="237"/>
                </a:lnTo>
                <a:lnTo>
                  <a:pt x="134" y="237"/>
                </a:lnTo>
                <a:lnTo>
                  <a:pt x="134" y="237"/>
                </a:lnTo>
                <a:lnTo>
                  <a:pt x="138" y="241"/>
                </a:lnTo>
                <a:lnTo>
                  <a:pt x="139" y="247"/>
                </a:lnTo>
                <a:lnTo>
                  <a:pt x="139" y="290"/>
                </a:lnTo>
                <a:lnTo>
                  <a:pt x="173" y="290"/>
                </a:lnTo>
                <a:lnTo>
                  <a:pt x="173" y="375"/>
                </a:lnTo>
                <a:lnTo>
                  <a:pt x="173" y="375"/>
                </a:lnTo>
                <a:close/>
                <a:moveTo>
                  <a:pt x="173" y="0"/>
                </a:moveTo>
                <a:lnTo>
                  <a:pt x="173" y="60"/>
                </a:lnTo>
                <a:lnTo>
                  <a:pt x="173" y="60"/>
                </a:lnTo>
                <a:lnTo>
                  <a:pt x="172" y="60"/>
                </a:lnTo>
                <a:lnTo>
                  <a:pt x="172" y="60"/>
                </a:lnTo>
                <a:lnTo>
                  <a:pt x="172" y="60"/>
                </a:lnTo>
                <a:lnTo>
                  <a:pt x="169" y="60"/>
                </a:lnTo>
                <a:lnTo>
                  <a:pt x="166" y="58"/>
                </a:lnTo>
                <a:lnTo>
                  <a:pt x="164" y="54"/>
                </a:lnTo>
                <a:lnTo>
                  <a:pt x="164" y="52"/>
                </a:lnTo>
                <a:lnTo>
                  <a:pt x="164" y="8"/>
                </a:lnTo>
                <a:lnTo>
                  <a:pt x="164" y="8"/>
                </a:lnTo>
                <a:lnTo>
                  <a:pt x="164" y="6"/>
                </a:lnTo>
                <a:lnTo>
                  <a:pt x="166" y="3"/>
                </a:lnTo>
                <a:lnTo>
                  <a:pt x="169" y="0"/>
                </a:lnTo>
                <a:lnTo>
                  <a:pt x="172" y="0"/>
                </a:lnTo>
                <a:lnTo>
                  <a:pt x="172" y="0"/>
                </a:lnTo>
                <a:lnTo>
                  <a:pt x="173" y="0"/>
                </a:lnTo>
                <a:lnTo>
                  <a:pt x="173" y="0"/>
                </a:lnTo>
                <a:close/>
                <a:moveTo>
                  <a:pt x="86" y="271"/>
                </a:moveTo>
                <a:lnTo>
                  <a:pt x="93" y="264"/>
                </a:lnTo>
                <a:lnTo>
                  <a:pt x="93" y="264"/>
                </a:lnTo>
                <a:lnTo>
                  <a:pt x="94" y="261"/>
                </a:lnTo>
                <a:lnTo>
                  <a:pt x="96" y="259"/>
                </a:lnTo>
                <a:lnTo>
                  <a:pt x="94" y="255"/>
                </a:lnTo>
                <a:lnTo>
                  <a:pt x="93" y="252"/>
                </a:lnTo>
                <a:lnTo>
                  <a:pt x="93" y="252"/>
                </a:lnTo>
                <a:lnTo>
                  <a:pt x="90" y="251"/>
                </a:lnTo>
                <a:lnTo>
                  <a:pt x="86" y="249"/>
                </a:lnTo>
                <a:lnTo>
                  <a:pt x="86" y="271"/>
                </a:lnTo>
                <a:lnTo>
                  <a:pt x="86" y="271"/>
                </a:lnTo>
                <a:close/>
                <a:moveTo>
                  <a:pt x="86" y="96"/>
                </a:moveTo>
                <a:lnTo>
                  <a:pt x="86" y="96"/>
                </a:lnTo>
                <a:lnTo>
                  <a:pt x="90" y="95"/>
                </a:lnTo>
                <a:lnTo>
                  <a:pt x="93" y="94"/>
                </a:lnTo>
                <a:lnTo>
                  <a:pt x="93" y="94"/>
                </a:lnTo>
                <a:lnTo>
                  <a:pt x="94" y="91"/>
                </a:lnTo>
                <a:lnTo>
                  <a:pt x="96" y="87"/>
                </a:lnTo>
                <a:lnTo>
                  <a:pt x="94" y="84"/>
                </a:lnTo>
                <a:lnTo>
                  <a:pt x="93" y="81"/>
                </a:lnTo>
                <a:lnTo>
                  <a:pt x="86" y="75"/>
                </a:lnTo>
                <a:lnTo>
                  <a:pt x="86" y="96"/>
                </a:lnTo>
                <a:close/>
                <a:moveTo>
                  <a:pt x="86" y="213"/>
                </a:moveTo>
                <a:lnTo>
                  <a:pt x="86" y="213"/>
                </a:lnTo>
                <a:lnTo>
                  <a:pt x="82" y="203"/>
                </a:lnTo>
                <a:lnTo>
                  <a:pt x="80" y="194"/>
                </a:lnTo>
                <a:lnTo>
                  <a:pt x="78" y="183"/>
                </a:lnTo>
                <a:lnTo>
                  <a:pt x="77" y="172"/>
                </a:lnTo>
                <a:lnTo>
                  <a:pt x="77" y="172"/>
                </a:lnTo>
                <a:lnTo>
                  <a:pt x="78" y="161"/>
                </a:lnTo>
                <a:lnTo>
                  <a:pt x="80" y="152"/>
                </a:lnTo>
                <a:lnTo>
                  <a:pt x="82" y="141"/>
                </a:lnTo>
                <a:lnTo>
                  <a:pt x="86" y="131"/>
                </a:lnTo>
                <a:lnTo>
                  <a:pt x="86" y="213"/>
                </a:lnTo>
                <a:lnTo>
                  <a:pt x="86" y="213"/>
                </a:lnTo>
                <a:close/>
                <a:moveTo>
                  <a:pt x="86" y="75"/>
                </a:moveTo>
                <a:lnTo>
                  <a:pt x="86" y="96"/>
                </a:lnTo>
                <a:lnTo>
                  <a:pt x="86" y="96"/>
                </a:lnTo>
                <a:lnTo>
                  <a:pt x="84" y="95"/>
                </a:lnTo>
                <a:lnTo>
                  <a:pt x="80" y="94"/>
                </a:lnTo>
                <a:lnTo>
                  <a:pt x="80" y="94"/>
                </a:lnTo>
                <a:lnTo>
                  <a:pt x="50" y="64"/>
                </a:lnTo>
                <a:lnTo>
                  <a:pt x="50" y="64"/>
                </a:lnTo>
                <a:lnTo>
                  <a:pt x="48" y="60"/>
                </a:lnTo>
                <a:lnTo>
                  <a:pt x="47" y="57"/>
                </a:lnTo>
                <a:lnTo>
                  <a:pt x="48" y="53"/>
                </a:lnTo>
                <a:lnTo>
                  <a:pt x="50" y="50"/>
                </a:lnTo>
                <a:lnTo>
                  <a:pt x="50" y="50"/>
                </a:lnTo>
                <a:lnTo>
                  <a:pt x="53" y="49"/>
                </a:lnTo>
                <a:lnTo>
                  <a:pt x="57" y="48"/>
                </a:lnTo>
                <a:lnTo>
                  <a:pt x="59" y="49"/>
                </a:lnTo>
                <a:lnTo>
                  <a:pt x="62" y="50"/>
                </a:lnTo>
                <a:lnTo>
                  <a:pt x="86" y="75"/>
                </a:lnTo>
                <a:lnTo>
                  <a:pt x="86" y="75"/>
                </a:lnTo>
                <a:close/>
                <a:moveTo>
                  <a:pt x="86" y="249"/>
                </a:moveTo>
                <a:lnTo>
                  <a:pt x="86" y="271"/>
                </a:lnTo>
                <a:lnTo>
                  <a:pt x="62" y="295"/>
                </a:lnTo>
                <a:lnTo>
                  <a:pt x="62" y="295"/>
                </a:lnTo>
                <a:lnTo>
                  <a:pt x="59" y="297"/>
                </a:lnTo>
                <a:lnTo>
                  <a:pt x="57" y="298"/>
                </a:lnTo>
                <a:lnTo>
                  <a:pt x="53" y="297"/>
                </a:lnTo>
                <a:lnTo>
                  <a:pt x="50" y="295"/>
                </a:lnTo>
                <a:lnTo>
                  <a:pt x="50" y="295"/>
                </a:lnTo>
                <a:lnTo>
                  <a:pt x="48" y="291"/>
                </a:lnTo>
                <a:lnTo>
                  <a:pt x="47" y="289"/>
                </a:lnTo>
                <a:lnTo>
                  <a:pt x="48" y="286"/>
                </a:lnTo>
                <a:lnTo>
                  <a:pt x="50" y="282"/>
                </a:lnTo>
                <a:lnTo>
                  <a:pt x="80" y="252"/>
                </a:lnTo>
                <a:lnTo>
                  <a:pt x="80" y="252"/>
                </a:lnTo>
                <a:lnTo>
                  <a:pt x="80" y="252"/>
                </a:lnTo>
                <a:lnTo>
                  <a:pt x="84" y="251"/>
                </a:lnTo>
                <a:lnTo>
                  <a:pt x="86" y="249"/>
                </a:lnTo>
                <a:lnTo>
                  <a:pt x="86" y="249"/>
                </a:lnTo>
                <a:close/>
                <a:moveTo>
                  <a:pt x="8" y="164"/>
                </a:moveTo>
                <a:lnTo>
                  <a:pt x="8" y="164"/>
                </a:lnTo>
                <a:lnTo>
                  <a:pt x="51" y="164"/>
                </a:lnTo>
                <a:lnTo>
                  <a:pt x="51" y="164"/>
                </a:lnTo>
                <a:lnTo>
                  <a:pt x="54" y="164"/>
                </a:lnTo>
                <a:lnTo>
                  <a:pt x="57" y="167"/>
                </a:lnTo>
                <a:lnTo>
                  <a:pt x="59" y="169"/>
                </a:lnTo>
                <a:lnTo>
                  <a:pt x="59" y="172"/>
                </a:lnTo>
                <a:lnTo>
                  <a:pt x="59" y="172"/>
                </a:lnTo>
                <a:lnTo>
                  <a:pt x="59" y="176"/>
                </a:lnTo>
                <a:lnTo>
                  <a:pt x="57" y="179"/>
                </a:lnTo>
                <a:lnTo>
                  <a:pt x="54" y="180"/>
                </a:lnTo>
                <a:lnTo>
                  <a:pt x="51" y="182"/>
                </a:lnTo>
                <a:lnTo>
                  <a:pt x="8" y="182"/>
                </a:lnTo>
                <a:lnTo>
                  <a:pt x="8" y="182"/>
                </a:lnTo>
                <a:lnTo>
                  <a:pt x="5" y="180"/>
                </a:lnTo>
                <a:lnTo>
                  <a:pt x="2" y="179"/>
                </a:lnTo>
                <a:lnTo>
                  <a:pt x="0" y="176"/>
                </a:lnTo>
                <a:lnTo>
                  <a:pt x="0" y="172"/>
                </a:lnTo>
                <a:lnTo>
                  <a:pt x="0" y="172"/>
                </a:lnTo>
                <a:lnTo>
                  <a:pt x="0" y="169"/>
                </a:lnTo>
                <a:lnTo>
                  <a:pt x="2" y="167"/>
                </a:lnTo>
                <a:lnTo>
                  <a:pt x="5" y="164"/>
                </a:lnTo>
                <a:lnTo>
                  <a:pt x="8" y="164"/>
                </a:lnTo>
                <a:lnTo>
                  <a:pt x="8" y="16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5" name="Freeform 153"/>
          <p:cNvSpPr>
            <a:spLocks noEditPoints="1"/>
          </p:cNvSpPr>
          <p:nvPr/>
        </p:nvSpPr>
        <p:spPr bwMode="auto">
          <a:xfrm>
            <a:off x="2404306" y="1402111"/>
            <a:ext cx="720942" cy="705413"/>
          </a:xfrm>
          <a:custGeom>
            <a:avLst/>
            <a:gdLst>
              <a:gd name="T0" fmla="*/ 200 w 325"/>
              <a:gd name="T1" fmla="*/ 35 h 318"/>
              <a:gd name="T2" fmla="*/ 214 w 325"/>
              <a:gd name="T3" fmla="*/ 29 h 318"/>
              <a:gd name="T4" fmla="*/ 215 w 325"/>
              <a:gd name="T5" fmla="*/ 16 h 318"/>
              <a:gd name="T6" fmla="*/ 321 w 325"/>
              <a:gd name="T7" fmla="*/ 177 h 318"/>
              <a:gd name="T8" fmla="*/ 325 w 325"/>
              <a:gd name="T9" fmla="*/ 196 h 318"/>
              <a:gd name="T10" fmla="*/ 314 w 325"/>
              <a:gd name="T11" fmla="*/ 218 h 318"/>
              <a:gd name="T12" fmla="*/ 291 w 325"/>
              <a:gd name="T13" fmla="*/ 158 h 318"/>
              <a:gd name="T14" fmla="*/ 293 w 325"/>
              <a:gd name="T15" fmla="*/ 154 h 318"/>
              <a:gd name="T16" fmla="*/ 194 w 325"/>
              <a:gd name="T17" fmla="*/ 174 h 318"/>
              <a:gd name="T18" fmla="*/ 276 w 325"/>
              <a:gd name="T19" fmla="*/ 126 h 318"/>
              <a:gd name="T20" fmla="*/ 194 w 325"/>
              <a:gd name="T21" fmla="*/ 168 h 318"/>
              <a:gd name="T22" fmla="*/ 261 w 325"/>
              <a:gd name="T23" fmla="*/ 98 h 318"/>
              <a:gd name="T24" fmla="*/ 257 w 325"/>
              <a:gd name="T25" fmla="*/ 96 h 318"/>
              <a:gd name="T26" fmla="*/ 244 w 325"/>
              <a:gd name="T27" fmla="*/ 73 h 318"/>
              <a:gd name="T28" fmla="*/ 244 w 325"/>
              <a:gd name="T29" fmla="*/ 67 h 318"/>
              <a:gd name="T30" fmla="*/ 15 w 325"/>
              <a:gd name="T31" fmla="*/ 116 h 318"/>
              <a:gd name="T32" fmla="*/ 16 w 325"/>
              <a:gd name="T33" fmla="*/ 126 h 318"/>
              <a:gd name="T34" fmla="*/ 34 w 325"/>
              <a:gd name="T35" fmla="*/ 131 h 318"/>
              <a:gd name="T36" fmla="*/ 41 w 325"/>
              <a:gd name="T37" fmla="*/ 117 h 318"/>
              <a:gd name="T38" fmla="*/ 31 w 325"/>
              <a:gd name="T39" fmla="*/ 107 h 318"/>
              <a:gd name="T40" fmla="*/ 51 w 325"/>
              <a:gd name="T41" fmla="*/ 107 h 318"/>
              <a:gd name="T42" fmla="*/ 64 w 325"/>
              <a:gd name="T43" fmla="*/ 113 h 318"/>
              <a:gd name="T44" fmla="*/ 76 w 325"/>
              <a:gd name="T45" fmla="*/ 104 h 318"/>
              <a:gd name="T46" fmla="*/ 70 w 325"/>
              <a:gd name="T47" fmla="*/ 89 h 318"/>
              <a:gd name="T48" fmla="*/ 85 w 325"/>
              <a:gd name="T49" fmla="*/ 81 h 318"/>
              <a:gd name="T50" fmla="*/ 95 w 325"/>
              <a:gd name="T51" fmla="*/ 93 h 318"/>
              <a:gd name="T52" fmla="*/ 108 w 325"/>
              <a:gd name="T53" fmla="*/ 88 h 318"/>
              <a:gd name="T54" fmla="*/ 110 w 325"/>
              <a:gd name="T55" fmla="*/ 74 h 318"/>
              <a:gd name="T56" fmla="*/ 121 w 325"/>
              <a:gd name="T57" fmla="*/ 56 h 318"/>
              <a:gd name="T58" fmla="*/ 125 w 325"/>
              <a:gd name="T59" fmla="*/ 71 h 318"/>
              <a:gd name="T60" fmla="*/ 140 w 325"/>
              <a:gd name="T61" fmla="*/ 73 h 318"/>
              <a:gd name="T62" fmla="*/ 145 w 325"/>
              <a:gd name="T63" fmla="*/ 54 h 318"/>
              <a:gd name="T64" fmla="*/ 156 w 325"/>
              <a:gd name="T65" fmla="*/ 38 h 318"/>
              <a:gd name="T66" fmla="*/ 157 w 325"/>
              <a:gd name="T67" fmla="*/ 47 h 318"/>
              <a:gd name="T68" fmla="*/ 175 w 325"/>
              <a:gd name="T69" fmla="*/ 52 h 318"/>
              <a:gd name="T70" fmla="*/ 181 w 325"/>
              <a:gd name="T71" fmla="*/ 40 h 318"/>
              <a:gd name="T72" fmla="*/ 172 w 325"/>
              <a:gd name="T73" fmla="*/ 28 h 318"/>
              <a:gd name="T74" fmla="*/ 192 w 325"/>
              <a:gd name="T75" fmla="*/ 28 h 318"/>
              <a:gd name="T76" fmla="*/ 47 w 325"/>
              <a:gd name="T77" fmla="*/ 174 h 318"/>
              <a:gd name="T78" fmla="*/ 46 w 325"/>
              <a:gd name="T79" fmla="*/ 178 h 318"/>
              <a:gd name="T80" fmla="*/ 194 w 325"/>
              <a:gd name="T81" fmla="*/ 100 h 318"/>
              <a:gd name="T82" fmla="*/ 62 w 325"/>
              <a:gd name="T83" fmla="*/ 204 h 318"/>
              <a:gd name="T84" fmla="*/ 66 w 325"/>
              <a:gd name="T85" fmla="*/ 208 h 318"/>
              <a:gd name="T86" fmla="*/ 80 w 325"/>
              <a:gd name="T87" fmla="*/ 231 h 318"/>
              <a:gd name="T88" fmla="*/ 79 w 325"/>
              <a:gd name="T89" fmla="*/ 235 h 318"/>
              <a:gd name="T90" fmla="*/ 194 w 325"/>
              <a:gd name="T91" fmla="*/ 174 h 318"/>
              <a:gd name="T92" fmla="*/ 93 w 325"/>
              <a:gd name="T93" fmla="*/ 261 h 318"/>
              <a:gd name="T94" fmla="*/ 98 w 325"/>
              <a:gd name="T95" fmla="*/ 265 h 318"/>
              <a:gd name="T96" fmla="*/ 142 w 325"/>
              <a:gd name="T97" fmla="*/ 314 h 318"/>
              <a:gd name="T98" fmla="*/ 123 w 325"/>
              <a:gd name="T99" fmla="*/ 318 h 318"/>
              <a:gd name="T100" fmla="*/ 102 w 325"/>
              <a:gd name="T101" fmla="*/ 306 h 3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325" h="318">
                <a:moveTo>
                  <a:pt x="194" y="31"/>
                </a:moveTo>
                <a:lnTo>
                  <a:pt x="194" y="31"/>
                </a:lnTo>
                <a:lnTo>
                  <a:pt x="196" y="33"/>
                </a:lnTo>
                <a:lnTo>
                  <a:pt x="200" y="35"/>
                </a:lnTo>
                <a:lnTo>
                  <a:pt x="206" y="35"/>
                </a:lnTo>
                <a:lnTo>
                  <a:pt x="210" y="33"/>
                </a:lnTo>
                <a:lnTo>
                  <a:pt x="210" y="33"/>
                </a:lnTo>
                <a:lnTo>
                  <a:pt x="214" y="29"/>
                </a:lnTo>
                <a:lnTo>
                  <a:pt x="215" y="25"/>
                </a:lnTo>
                <a:lnTo>
                  <a:pt x="217" y="20"/>
                </a:lnTo>
                <a:lnTo>
                  <a:pt x="215" y="16"/>
                </a:lnTo>
                <a:lnTo>
                  <a:pt x="215" y="16"/>
                </a:lnTo>
                <a:lnTo>
                  <a:pt x="211" y="12"/>
                </a:lnTo>
                <a:lnTo>
                  <a:pt x="207" y="9"/>
                </a:lnTo>
                <a:lnTo>
                  <a:pt x="223" y="0"/>
                </a:lnTo>
                <a:lnTo>
                  <a:pt x="321" y="177"/>
                </a:lnTo>
                <a:lnTo>
                  <a:pt x="321" y="177"/>
                </a:lnTo>
                <a:lnTo>
                  <a:pt x="324" y="182"/>
                </a:lnTo>
                <a:lnTo>
                  <a:pt x="325" y="189"/>
                </a:lnTo>
                <a:lnTo>
                  <a:pt x="325" y="196"/>
                </a:lnTo>
                <a:lnTo>
                  <a:pt x="324" y="201"/>
                </a:lnTo>
                <a:lnTo>
                  <a:pt x="322" y="208"/>
                </a:lnTo>
                <a:lnTo>
                  <a:pt x="318" y="212"/>
                </a:lnTo>
                <a:lnTo>
                  <a:pt x="314" y="218"/>
                </a:lnTo>
                <a:lnTo>
                  <a:pt x="309" y="222"/>
                </a:lnTo>
                <a:lnTo>
                  <a:pt x="194" y="285"/>
                </a:lnTo>
                <a:lnTo>
                  <a:pt x="194" y="212"/>
                </a:lnTo>
                <a:lnTo>
                  <a:pt x="291" y="158"/>
                </a:lnTo>
                <a:lnTo>
                  <a:pt x="291" y="158"/>
                </a:lnTo>
                <a:lnTo>
                  <a:pt x="293" y="155"/>
                </a:lnTo>
                <a:lnTo>
                  <a:pt x="293" y="154"/>
                </a:lnTo>
                <a:lnTo>
                  <a:pt x="293" y="154"/>
                </a:lnTo>
                <a:lnTo>
                  <a:pt x="291" y="153"/>
                </a:lnTo>
                <a:lnTo>
                  <a:pt x="288" y="153"/>
                </a:lnTo>
                <a:lnTo>
                  <a:pt x="194" y="205"/>
                </a:lnTo>
                <a:lnTo>
                  <a:pt x="194" y="174"/>
                </a:lnTo>
                <a:lnTo>
                  <a:pt x="275" y="130"/>
                </a:lnTo>
                <a:lnTo>
                  <a:pt x="275" y="130"/>
                </a:lnTo>
                <a:lnTo>
                  <a:pt x="276" y="127"/>
                </a:lnTo>
                <a:lnTo>
                  <a:pt x="276" y="126"/>
                </a:lnTo>
                <a:lnTo>
                  <a:pt x="276" y="126"/>
                </a:lnTo>
                <a:lnTo>
                  <a:pt x="275" y="124"/>
                </a:lnTo>
                <a:lnTo>
                  <a:pt x="272" y="124"/>
                </a:lnTo>
                <a:lnTo>
                  <a:pt x="194" y="168"/>
                </a:lnTo>
                <a:lnTo>
                  <a:pt x="194" y="138"/>
                </a:lnTo>
                <a:lnTo>
                  <a:pt x="260" y="101"/>
                </a:lnTo>
                <a:lnTo>
                  <a:pt x="260" y="101"/>
                </a:lnTo>
                <a:lnTo>
                  <a:pt x="261" y="98"/>
                </a:lnTo>
                <a:lnTo>
                  <a:pt x="261" y="97"/>
                </a:lnTo>
                <a:lnTo>
                  <a:pt x="261" y="97"/>
                </a:lnTo>
                <a:lnTo>
                  <a:pt x="259" y="96"/>
                </a:lnTo>
                <a:lnTo>
                  <a:pt x="257" y="96"/>
                </a:lnTo>
                <a:lnTo>
                  <a:pt x="194" y="131"/>
                </a:lnTo>
                <a:lnTo>
                  <a:pt x="194" y="100"/>
                </a:lnTo>
                <a:lnTo>
                  <a:pt x="244" y="73"/>
                </a:lnTo>
                <a:lnTo>
                  <a:pt x="244" y="73"/>
                </a:lnTo>
                <a:lnTo>
                  <a:pt x="245" y="70"/>
                </a:lnTo>
                <a:lnTo>
                  <a:pt x="245" y="69"/>
                </a:lnTo>
                <a:lnTo>
                  <a:pt x="245" y="69"/>
                </a:lnTo>
                <a:lnTo>
                  <a:pt x="244" y="67"/>
                </a:lnTo>
                <a:lnTo>
                  <a:pt x="241" y="67"/>
                </a:lnTo>
                <a:lnTo>
                  <a:pt x="194" y="93"/>
                </a:lnTo>
                <a:lnTo>
                  <a:pt x="194" y="31"/>
                </a:lnTo>
                <a:close/>
                <a:moveTo>
                  <a:pt x="15" y="116"/>
                </a:moveTo>
                <a:lnTo>
                  <a:pt x="15" y="116"/>
                </a:lnTo>
                <a:lnTo>
                  <a:pt x="15" y="120"/>
                </a:lnTo>
                <a:lnTo>
                  <a:pt x="16" y="126"/>
                </a:lnTo>
                <a:lnTo>
                  <a:pt x="16" y="126"/>
                </a:lnTo>
                <a:lnTo>
                  <a:pt x="19" y="130"/>
                </a:lnTo>
                <a:lnTo>
                  <a:pt x="24" y="132"/>
                </a:lnTo>
                <a:lnTo>
                  <a:pt x="28" y="132"/>
                </a:lnTo>
                <a:lnTo>
                  <a:pt x="34" y="131"/>
                </a:lnTo>
                <a:lnTo>
                  <a:pt x="34" y="131"/>
                </a:lnTo>
                <a:lnTo>
                  <a:pt x="38" y="127"/>
                </a:lnTo>
                <a:lnTo>
                  <a:pt x="41" y="123"/>
                </a:lnTo>
                <a:lnTo>
                  <a:pt x="41" y="117"/>
                </a:lnTo>
                <a:lnTo>
                  <a:pt x="39" y="113"/>
                </a:lnTo>
                <a:lnTo>
                  <a:pt x="39" y="113"/>
                </a:lnTo>
                <a:lnTo>
                  <a:pt x="35" y="109"/>
                </a:lnTo>
                <a:lnTo>
                  <a:pt x="31" y="107"/>
                </a:lnTo>
                <a:lnTo>
                  <a:pt x="50" y="96"/>
                </a:lnTo>
                <a:lnTo>
                  <a:pt x="50" y="96"/>
                </a:lnTo>
                <a:lnTo>
                  <a:pt x="50" y="101"/>
                </a:lnTo>
                <a:lnTo>
                  <a:pt x="51" y="107"/>
                </a:lnTo>
                <a:lnTo>
                  <a:pt x="51" y="107"/>
                </a:lnTo>
                <a:lnTo>
                  <a:pt x="54" y="111"/>
                </a:lnTo>
                <a:lnTo>
                  <a:pt x="60" y="112"/>
                </a:lnTo>
                <a:lnTo>
                  <a:pt x="64" y="113"/>
                </a:lnTo>
                <a:lnTo>
                  <a:pt x="69" y="111"/>
                </a:lnTo>
                <a:lnTo>
                  <a:pt x="69" y="111"/>
                </a:lnTo>
                <a:lnTo>
                  <a:pt x="73" y="108"/>
                </a:lnTo>
                <a:lnTo>
                  <a:pt x="76" y="104"/>
                </a:lnTo>
                <a:lnTo>
                  <a:pt x="76" y="98"/>
                </a:lnTo>
                <a:lnTo>
                  <a:pt x="75" y="93"/>
                </a:lnTo>
                <a:lnTo>
                  <a:pt x="75" y="93"/>
                </a:lnTo>
                <a:lnTo>
                  <a:pt x="70" y="89"/>
                </a:lnTo>
                <a:lnTo>
                  <a:pt x="66" y="88"/>
                </a:lnTo>
                <a:lnTo>
                  <a:pt x="85" y="77"/>
                </a:lnTo>
                <a:lnTo>
                  <a:pt x="85" y="77"/>
                </a:lnTo>
                <a:lnTo>
                  <a:pt x="85" y="81"/>
                </a:lnTo>
                <a:lnTo>
                  <a:pt x="87" y="86"/>
                </a:lnTo>
                <a:lnTo>
                  <a:pt x="87" y="86"/>
                </a:lnTo>
                <a:lnTo>
                  <a:pt x="89" y="90"/>
                </a:lnTo>
                <a:lnTo>
                  <a:pt x="95" y="93"/>
                </a:lnTo>
                <a:lnTo>
                  <a:pt x="99" y="93"/>
                </a:lnTo>
                <a:lnTo>
                  <a:pt x="104" y="92"/>
                </a:lnTo>
                <a:lnTo>
                  <a:pt x="104" y="92"/>
                </a:lnTo>
                <a:lnTo>
                  <a:pt x="108" y="88"/>
                </a:lnTo>
                <a:lnTo>
                  <a:pt x="111" y="84"/>
                </a:lnTo>
                <a:lnTo>
                  <a:pt x="111" y="78"/>
                </a:lnTo>
                <a:lnTo>
                  <a:pt x="110" y="74"/>
                </a:lnTo>
                <a:lnTo>
                  <a:pt x="110" y="74"/>
                </a:lnTo>
                <a:lnTo>
                  <a:pt x="106" y="70"/>
                </a:lnTo>
                <a:lnTo>
                  <a:pt x="102" y="67"/>
                </a:lnTo>
                <a:lnTo>
                  <a:pt x="121" y="56"/>
                </a:lnTo>
                <a:lnTo>
                  <a:pt x="121" y="56"/>
                </a:lnTo>
                <a:lnTo>
                  <a:pt x="121" y="62"/>
                </a:lnTo>
                <a:lnTo>
                  <a:pt x="122" y="67"/>
                </a:lnTo>
                <a:lnTo>
                  <a:pt x="122" y="67"/>
                </a:lnTo>
                <a:lnTo>
                  <a:pt x="125" y="71"/>
                </a:lnTo>
                <a:lnTo>
                  <a:pt x="130" y="73"/>
                </a:lnTo>
                <a:lnTo>
                  <a:pt x="134" y="74"/>
                </a:lnTo>
                <a:lnTo>
                  <a:pt x="140" y="73"/>
                </a:lnTo>
                <a:lnTo>
                  <a:pt x="140" y="73"/>
                </a:lnTo>
                <a:lnTo>
                  <a:pt x="144" y="69"/>
                </a:lnTo>
                <a:lnTo>
                  <a:pt x="146" y="65"/>
                </a:lnTo>
                <a:lnTo>
                  <a:pt x="146" y="59"/>
                </a:lnTo>
                <a:lnTo>
                  <a:pt x="145" y="54"/>
                </a:lnTo>
                <a:lnTo>
                  <a:pt x="145" y="54"/>
                </a:lnTo>
                <a:lnTo>
                  <a:pt x="141" y="50"/>
                </a:lnTo>
                <a:lnTo>
                  <a:pt x="137" y="48"/>
                </a:lnTo>
                <a:lnTo>
                  <a:pt x="156" y="38"/>
                </a:lnTo>
                <a:lnTo>
                  <a:pt x="156" y="38"/>
                </a:lnTo>
                <a:lnTo>
                  <a:pt x="154" y="43"/>
                </a:lnTo>
                <a:lnTo>
                  <a:pt x="157" y="47"/>
                </a:lnTo>
                <a:lnTo>
                  <a:pt x="157" y="47"/>
                </a:lnTo>
                <a:lnTo>
                  <a:pt x="160" y="51"/>
                </a:lnTo>
                <a:lnTo>
                  <a:pt x="164" y="54"/>
                </a:lnTo>
                <a:lnTo>
                  <a:pt x="169" y="54"/>
                </a:lnTo>
                <a:lnTo>
                  <a:pt x="175" y="52"/>
                </a:lnTo>
                <a:lnTo>
                  <a:pt x="175" y="52"/>
                </a:lnTo>
                <a:lnTo>
                  <a:pt x="179" y="50"/>
                </a:lnTo>
                <a:lnTo>
                  <a:pt x="180" y="44"/>
                </a:lnTo>
                <a:lnTo>
                  <a:pt x="181" y="40"/>
                </a:lnTo>
                <a:lnTo>
                  <a:pt x="180" y="35"/>
                </a:lnTo>
                <a:lnTo>
                  <a:pt x="180" y="35"/>
                </a:lnTo>
                <a:lnTo>
                  <a:pt x="176" y="31"/>
                </a:lnTo>
                <a:lnTo>
                  <a:pt x="172" y="28"/>
                </a:lnTo>
                <a:lnTo>
                  <a:pt x="191" y="19"/>
                </a:lnTo>
                <a:lnTo>
                  <a:pt x="191" y="19"/>
                </a:lnTo>
                <a:lnTo>
                  <a:pt x="190" y="23"/>
                </a:lnTo>
                <a:lnTo>
                  <a:pt x="192" y="28"/>
                </a:lnTo>
                <a:lnTo>
                  <a:pt x="192" y="28"/>
                </a:lnTo>
                <a:lnTo>
                  <a:pt x="194" y="31"/>
                </a:lnTo>
                <a:lnTo>
                  <a:pt x="194" y="93"/>
                </a:lnTo>
                <a:lnTo>
                  <a:pt x="47" y="174"/>
                </a:lnTo>
                <a:lnTo>
                  <a:pt x="47" y="174"/>
                </a:lnTo>
                <a:lnTo>
                  <a:pt x="46" y="176"/>
                </a:lnTo>
                <a:lnTo>
                  <a:pt x="46" y="178"/>
                </a:lnTo>
                <a:lnTo>
                  <a:pt x="46" y="178"/>
                </a:lnTo>
                <a:lnTo>
                  <a:pt x="49" y="180"/>
                </a:lnTo>
                <a:lnTo>
                  <a:pt x="50" y="180"/>
                </a:lnTo>
                <a:lnTo>
                  <a:pt x="50" y="180"/>
                </a:lnTo>
                <a:lnTo>
                  <a:pt x="194" y="100"/>
                </a:lnTo>
                <a:lnTo>
                  <a:pt x="194" y="131"/>
                </a:lnTo>
                <a:lnTo>
                  <a:pt x="64" y="203"/>
                </a:lnTo>
                <a:lnTo>
                  <a:pt x="64" y="203"/>
                </a:lnTo>
                <a:lnTo>
                  <a:pt x="62" y="204"/>
                </a:lnTo>
                <a:lnTo>
                  <a:pt x="62" y="207"/>
                </a:lnTo>
                <a:lnTo>
                  <a:pt x="62" y="207"/>
                </a:lnTo>
                <a:lnTo>
                  <a:pt x="64" y="208"/>
                </a:lnTo>
                <a:lnTo>
                  <a:pt x="66" y="208"/>
                </a:lnTo>
                <a:lnTo>
                  <a:pt x="66" y="208"/>
                </a:lnTo>
                <a:lnTo>
                  <a:pt x="194" y="138"/>
                </a:lnTo>
                <a:lnTo>
                  <a:pt x="194" y="168"/>
                </a:lnTo>
                <a:lnTo>
                  <a:pt x="80" y="231"/>
                </a:lnTo>
                <a:lnTo>
                  <a:pt x="80" y="231"/>
                </a:lnTo>
                <a:lnTo>
                  <a:pt x="77" y="233"/>
                </a:lnTo>
                <a:lnTo>
                  <a:pt x="79" y="235"/>
                </a:lnTo>
                <a:lnTo>
                  <a:pt x="79" y="235"/>
                </a:lnTo>
                <a:lnTo>
                  <a:pt x="80" y="237"/>
                </a:lnTo>
                <a:lnTo>
                  <a:pt x="83" y="237"/>
                </a:lnTo>
                <a:lnTo>
                  <a:pt x="83" y="237"/>
                </a:lnTo>
                <a:lnTo>
                  <a:pt x="194" y="174"/>
                </a:lnTo>
                <a:lnTo>
                  <a:pt x="194" y="205"/>
                </a:lnTo>
                <a:lnTo>
                  <a:pt x="95" y="260"/>
                </a:lnTo>
                <a:lnTo>
                  <a:pt x="95" y="260"/>
                </a:lnTo>
                <a:lnTo>
                  <a:pt x="93" y="261"/>
                </a:lnTo>
                <a:lnTo>
                  <a:pt x="93" y="264"/>
                </a:lnTo>
                <a:lnTo>
                  <a:pt x="93" y="264"/>
                </a:lnTo>
                <a:lnTo>
                  <a:pt x="96" y="265"/>
                </a:lnTo>
                <a:lnTo>
                  <a:pt x="98" y="265"/>
                </a:lnTo>
                <a:lnTo>
                  <a:pt x="98" y="265"/>
                </a:lnTo>
                <a:lnTo>
                  <a:pt x="194" y="212"/>
                </a:lnTo>
                <a:lnTo>
                  <a:pt x="194" y="285"/>
                </a:lnTo>
                <a:lnTo>
                  <a:pt x="142" y="314"/>
                </a:lnTo>
                <a:lnTo>
                  <a:pt x="142" y="314"/>
                </a:lnTo>
                <a:lnTo>
                  <a:pt x="137" y="316"/>
                </a:lnTo>
                <a:lnTo>
                  <a:pt x="130" y="318"/>
                </a:lnTo>
                <a:lnTo>
                  <a:pt x="123" y="318"/>
                </a:lnTo>
                <a:lnTo>
                  <a:pt x="118" y="316"/>
                </a:lnTo>
                <a:lnTo>
                  <a:pt x="111" y="314"/>
                </a:lnTo>
                <a:lnTo>
                  <a:pt x="107" y="311"/>
                </a:lnTo>
                <a:lnTo>
                  <a:pt x="102" y="306"/>
                </a:lnTo>
                <a:lnTo>
                  <a:pt x="98" y="300"/>
                </a:lnTo>
                <a:lnTo>
                  <a:pt x="0" y="124"/>
                </a:lnTo>
                <a:lnTo>
                  <a:pt x="15" y="116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6" name="Freeform 154"/>
          <p:cNvSpPr>
            <a:spLocks noEditPoints="1"/>
          </p:cNvSpPr>
          <p:nvPr/>
        </p:nvSpPr>
        <p:spPr bwMode="auto">
          <a:xfrm>
            <a:off x="961592" y="2025783"/>
            <a:ext cx="580185" cy="608440"/>
          </a:xfrm>
          <a:custGeom>
            <a:avLst/>
            <a:gdLst>
              <a:gd name="T0" fmla="*/ 306 w 308"/>
              <a:gd name="T1" fmla="*/ 96 h 323"/>
              <a:gd name="T2" fmla="*/ 218 w 308"/>
              <a:gd name="T3" fmla="*/ 308 h 323"/>
              <a:gd name="T4" fmla="*/ 227 w 308"/>
              <a:gd name="T5" fmla="*/ 224 h 323"/>
              <a:gd name="T6" fmla="*/ 233 w 308"/>
              <a:gd name="T7" fmla="*/ 209 h 323"/>
              <a:gd name="T8" fmla="*/ 246 w 308"/>
              <a:gd name="T9" fmla="*/ 184 h 323"/>
              <a:gd name="T10" fmla="*/ 250 w 308"/>
              <a:gd name="T11" fmla="*/ 159 h 323"/>
              <a:gd name="T12" fmla="*/ 280 w 308"/>
              <a:gd name="T13" fmla="*/ 109 h 323"/>
              <a:gd name="T14" fmla="*/ 218 w 308"/>
              <a:gd name="T15" fmla="*/ 75 h 323"/>
              <a:gd name="T16" fmla="*/ 201 w 308"/>
              <a:gd name="T17" fmla="*/ 320 h 323"/>
              <a:gd name="T18" fmla="*/ 197 w 308"/>
              <a:gd name="T19" fmla="*/ 289 h 323"/>
              <a:gd name="T20" fmla="*/ 208 w 308"/>
              <a:gd name="T21" fmla="*/ 262 h 323"/>
              <a:gd name="T22" fmla="*/ 218 w 308"/>
              <a:gd name="T23" fmla="*/ 248 h 323"/>
              <a:gd name="T24" fmla="*/ 203 w 308"/>
              <a:gd name="T25" fmla="*/ 161 h 323"/>
              <a:gd name="T26" fmla="*/ 189 w 308"/>
              <a:gd name="T27" fmla="*/ 184 h 323"/>
              <a:gd name="T28" fmla="*/ 186 w 308"/>
              <a:gd name="T29" fmla="*/ 202 h 323"/>
              <a:gd name="T30" fmla="*/ 185 w 308"/>
              <a:gd name="T31" fmla="*/ 155 h 323"/>
              <a:gd name="T32" fmla="*/ 180 w 308"/>
              <a:gd name="T33" fmla="*/ 26 h 323"/>
              <a:gd name="T34" fmla="*/ 174 w 308"/>
              <a:gd name="T35" fmla="*/ 318 h 323"/>
              <a:gd name="T36" fmla="*/ 147 w 308"/>
              <a:gd name="T37" fmla="*/ 218 h 323"/>
              <a:gd name="T38" fmla="*/ 166 w 308"/>
              <a:gd name="T39" fmla="*/ 199 h 323"/>
              <a:gd name="T40" fmla="*/ 147 w 308"/>
              <a:gd name="T41" fmla="*/ 170 h 323"/>
              <a:gd name="T42" fmla="*/ 180 w 308"/>
              <a:gd name="T43" fmla="*/ 170 h 323"/>
              <a:gd name="T44" fmla="*/ 170 w 308"/>
              <a:gd name="T45" fmla="*/ 225 h 323"/>
              <a:gd name="T46" fmla="*/ 168 w 308"/>
              <a:gd name="T47" fmla="*/ 243 h 323"/>
              <a:gd name="T48" fmla="*/ 151 w 308"/>
              <a:gd name="T49" fmla="*/ 263 h 323"/>
              <a:gd name="T50" fmla="*/ 180 w 308"/>
              <a:gd name="T51" fmla="*/ 321 h 323"/>
              <a:gd name="T52" fmla="*/ 147 w 308"/>
              <a:gd name="T53" fmla="*/ 10 h 323"/>
              <a:gd name="T54" fmla="*/ 119 w 308"/>
              <a:gd name="T55" fmla="*/ 0 h 323"/>
              <a:gd name="T56" fmla="*/ 132 w 308"/>
              <a:gd name="T57" fmla="*/ 260 h 323"/>
              <a:gd name="T58" fmla="*/ 147 w 308"/>
              <a:gd name="T59" fmla="*/ 306 h 323"/>
              <a:gd name="T60" fmla="*/ 139 w 308"/>
              <a:gd name="T61" fmla="*/ 134 h 323"/>
              <a:gd name="T62" fmla="*/ 128 w 308"/>
              <a:gd name="T63" fmla="*/ 159 h 323"/>
              <a:gd name="T64" fmla="*/ 121 w 308"/>
              <a:gd name="T65" fmla="*/ 174 h 323"/>
              <a:gd name="T66" fmla="*/ 123 w 308"/>
              <a:gd name="T67" fmla="*/ 125 h 323"/>
              <a:gd name="T68" fmla="*/ 147 w 308"/>
              <a:gd name="T69" fmla="*/ 235 h 323"/>
              <a:gd name="T70" fmla="*/ 98 w 308"/>
              <a:gd name="T71" fmla="*/ 283 h 323"/>
              <a:gd name="T72" fmla="*/ 103 w 308"/>
              <a:gd name="T73" fmla="*/ 4 h 323"/>
              <a:gd name="T74" fmla="*/ 111 w 308"/>
              <a:gd name="T75" fmla="*/ 34 h 323"/>
              <a:gd name="T76" fmla="*/ 119 w 308"/>
              <a:gd name="T77" fmla="*/ 122 h 323"/>
              <a:gd name="T78" fmla="*/ 119 w 308"/>
              <a:gd name="T79" fmla="*/ 141 h 323"/>
              <a:gd name="T80" fmla="*/ 109 w 308"/>
              <a:gd name="T81" fmla="*/ 197 h 323"/>
              <a:gd name="T82" fmla="*/ 107 w 308"/>
              <a:gd name="T83" fmla="*/ 214 h 323"/>
              <a:gd name="T84" fmla="*/ 105 w 308"/>
              <a:gd name="T85" fmla="*/ 171 h 323"/>
              <a:gd name="T86" fmla="*/ 98 w 308"/>
              <a:gd name="T87" fmla="*/ 147 h 323"/>
              <a:gd name="T88" fmla="*/ 119 w 308"/>
              <a:gd name="T89" fmla="*/ 141 h 323"/>
              <a:gd name="T90" fmla="*/ 86 w 308"/>
              <a:gd name="T91" fmla="*/ 206 h 323"/>
              <a:gd name="T92" fmla="*/ 97 w 308"/>
              <a:gd name="T93" fmla="*/ 188 h 323"/>
              <a:gd name="T94" fmla="*/ 90 w 308"/>
              <a:gd name="T95" fmla="*/ 239 h 323"/>
              <a:gd name="T96" fmla="*/ 86 w 308"/>
              <a:gd name="T97" fmla="*/ 22 h 323"/>
              <a:gd name="T98" fmla="*/ 93 w 308"/>
              <a:gd name="T99" fmla="*/ 68 h 323"/>
              <a:gd name="T100" fmla="*/ 86 w 308"/>
              <a:gd name="T101" fmla="*/ 22 h 323"/>
              <a:gd name="T102" fmla="*/ 86 w 308"/>
              <a:gd name="T103" fmla="*/ 278 h 323"/>
              <a:gd name="T104" fmla="*/ 77 w 308"/>
              <a:gd name="T105" fmla="*/ 230 h 323"/>
              <a:gd name="T106" fmla="*/ 86 w 308"/>
              <a:gd name="T107" fmla="*/ 107 h 323"/>
              <a:gd name="T108" fmla="*/ 67 w 308"/>
              <a:gd name="T109" fmla="*/ 126 h 323"/>
              <a:gd name="T110" fmla="*/ 86 w 308"/>
              <a:gd name="T111" fmla="*/ 141 h 323"/>
              <a:gd name="T112" fmla="*/ 58 w 308"/>
              <a:gd name="T113" fmla="*/ 83 h 323"/>
              <a:gd name="T114" fmla="*/ 86 w 308"/>
              <a:gd name="T115" fmla="*/ 190 h 323"/>
              <a:gd name="T116" fmla="*/ 2 w 308"/>
              <a:gd name="T117" fmla="*/ 226 h 323"/>
              <a:gd name="T118" fmla="*/ 58 w 308"/>
              <a:gd name="T119" fmla="*/ 147 h 323"/>
              <a:gd name="T120" fmla="*/ 50 w 308"/>
              <a:gd name="T121" fmla="*/ 172 h 323"/>
              <a:gd name="T122" fmla="*/ 42 w 308"/>
              <a:gd name="T123" fmla="*/ 186 h 323"/>
              <a:gd name="T124" fmla="*/ 29 w 308"/>
              <a:gd name="T125" fmla="*/ 210 h 3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08" h="323">
                <a:moveTo>
                  <a:pt x="218" y="44"/>
                </a:moveTo>
                <a:lnTo>
                  <a:pt x="288" y="76"/>
                </a:lnTo>
                <a:lnTo>
                  <a:pt x="288" y="76"/>
                </a:lnTo>
                <a:lnTo>
                  <a:pt x="293" y="80"/>
                </a:lnTo>
                <a:lnTo>
                  <a:pt x="299" y="84"/>
                </a:lnTo>
                <a:lnTo>
                  <a:pt x="303" y="90"/>
                </a:lnTo>
                <a:lnTo>
                  <a:pt x="306" y="96"/>
                </a:lnTo>
                <a:lnTo>
                  <a:pt x="308" y="103"/>
                </a:lnTo>
                <a:lnTo>
                  <a:pt x="308" y="110"/>
                </a:lnTo>
                <a:lnTo>
                  <a:pt x="307" y="117"/>
                </a:lnTo>
                <a:lnTo>
                  <a:pt x="304" y="124"/>
                </a:lnTo>
                <a:lnTo>
                  <a:pt x="222" y="301"/>
                </a:lnTo>
                <a:lnTo>
                  <a:pt x="222" y="301"/>
                </a:lnTo>
                <a:lnTo>
                  <a:pt x="218" y="308"/>
                </a:lnTo>
                <a:lnTo>
                  <a:pt x="218" y="248"/>
                </a:lnTo>
                <a:lnTo>
                  <a:pt x="218" y="248"/>
                </a:lnTo>
                <a:lnTo>
                  <a:pt x="219" y="245"/>
                </a:lnTo>
                <a:lnTo>
                  <a:pt x="227" y="228"/>
                </a:lnTo>
                <a:lnTo>
                  <a:pt x="227" y="228"/>
                </a:lnTo>
                <a:lnTo>
                  <a:pt x="228" y="226"/>
                </a:lnTo>
                <a:lnTo>
                  <a:pt x="227" y="224"/>
                </a:lnTo>
                <a:lnTo>
                  <a:pt x="227" y="222"/>
                </a:lnTo>
                <a:lnTo>
                  <a:pt x="224" y="221"/>
                </a:lnTo>
                <a:lnTo>
                  <a:pt x="218" y="217"/>
                </a:lnTo>
                <a:lnTo>
                  <a:pt x="218" y="202"/>
                </a:lnTo>
                <a:lnTo>
                  <a:pt x="230" y="209"/>
                </a:lnTo>
                <a:lnTo>
                  <a:pt x="230" y="209"/>
                </a:lnTo>
                <a:lnTo>
                  <a:pt x="233" y="209"/>
                </a:lnTo>
                <a:lnTo>
                  <a:pt x="235" y="209"/>
                </a:lnTo>
                <a:lnTo>
                  <a:pt x="237" y="207"/>
                </a:lnTo>
                <a:lnTo>
                  <a:pt x="238" y="206"/>
                </a:lnTo>
                <a:lnTo>
                  <a:pt x="246" y="188"/>
                </a:lnTo>
                <a:lnTo>
                  <a:pt x="246" y="188"/>
                </a:lnTo>
                <a:lnTo>
                  <a:pt x="247" y="186"/>
                </a:lnTo>
                <a:lnTo>
                  <a:pt x="246" y="184"/>
                </a:lnTo>
                <a:lnTo>
                  <a:pt x="246" y="182"/>
                </a:lnTo>
                <a:lnTo>
                  <a:pt x="243" y="180"/>
                </a:lnTo>
                <a:lnTo>
                  <a:pt x="218" y="168"/>
                </a:lnTo>
                <a:lnTo>
                  <a:pt x="218" y="145"/>
                </a:lnTo>
                <a:lnTo>
                  <a:pt x="243" y="157"/>
                </a:lnTo>
                <a:lnTo>
                  <a:pt x="243" y="157"/>
                </a:lnTo>
                <a:lnTo>
                  <a:pt x="250" y="159"/>
                </a:lnTo>
                <a:lnTo>
                  <a:pt x="257" y="157"/>
                </a:lnTo>
                <a:lnTo>
                  <a:pt x="262" y="155"/>
                </a:lnTo>
                <a:lnTo>
                  <a:pt x="266" y="149"/>
                </a:lnTo>
                <a:lnTo>
                  <a:pt x="279" y="122"/>
                </a:lnTo>
                <a:lnTo>
                  <a:pt x="279" y="122"/>
                </a:lnTo>
                <a:lnTo>
                  <a:pt x="280" y="115"/>
                </a:lnTo>
                <a:lnTo>
                  <a:pt x="280" y="109"/>
                </a:lnTo>
                <a:lnTo>
                  <a:pt x="276" y="103"/>
                </a:lnTo>
                <a:lnTo>
                  <a:pt x="270" y="99"/>
                </a:lnTo>
                <a:lnTo>
                  <a:pt x="218" y="75"/>
                </a:lnTo>
                <a:lnTo>
                  <a:pt x="218" y="44"/>
                </a:lnTo>
                <a:close/>
                <a:moveTo>
                  <a:pt x="180" y="26"/>
                </a:moveTo>
                <a:lnTo>
                  <a:pt x="218" y="44"/>
                </a:lnTo>
                <a:lnTo>
                  <a:pt x="218" y="75"/>
                </a:lnTo>
                <a:lnTo>
                  <a:pt x="180" y="57"/>
                </a:lnTo>
                <a:lnTo>
                  <a:pt x="180" y="26"/>
                </a:lnTo>
                <a:lnTo>
                  <a:pt x="180" y="26"/>
                </a:lnTo>
                <a:close/>
                <a:moveTo>
                  <a:pt x="218" y="308"/>
                </a:moveTo>
                <a:lnTo>
                  <a:pt x="218" y="308"/>
                </a:lnTo>
                <a:lnTo>
                  <a:pt x="211" y="316"/>
                </a:lnTo>
                <a:lnTo>
                  <a:pt x="201" y="320"/>
                </a:lnTo>
                <a:lnTo>
                  <a:pt x="191" y="323"/>
                </a:lnTo>
                <a:lnTo>
                  <a:pt x="180" y="321"/>
                </a:lnTo>
                <a:lnTo>
                  <a:pt x="180" y="283"/>
                </a:lnTo>
                <a:lnTo>
                  <a:pt x="193" y="289"/>
                </a:lnTo>
                <a:lnTo>
                  <a:pt x="193" y="289"/>
                </a:lnTo>
                <a:lnTo>
                  <a:pt x="195" y="289"/>
                </a:lnTo>
                <a:lnTo>
                  <a:pt x="197" y="289"/>
                </a:lnTo>
                <a:lnTo>
                  <a:pt x="199" y="287"/>
                </a:lnTo>
                <a:lnTo>
                  <a:pt x="200" y="286"/>
                </a:lnTo>
                <a:lnTo>
                  <a:pt x="208" y="268"/>
                </a:lnTo>
                <a:lnTo>
                  <a:pt x="208" y="268"/>
                </a:lnTo>
                <a:lnTo>
                  <a:pt x="209" y="266"/>
                </a:lnTo>
                <a:lnTo>
                  <a:pt x="209" y="264"/>
                </a:lnTo>
                <a:lnTo>
                  <a:pt x="208" y="262"/>
                </a:lnTo>
                <a:lnTo>
                  <a:pt x="205" y="260"/>
                </a:lnTo>
                <a:lnTo>
                  <a:pt x="180" y="249"/>
                </a:lnTo>
                <a:lnTo>
                  <a:pt x="180" y="235"/>
                </a:lnTo>
                <a:lnTo>
                  <a:pt x="212" y="248"/>
                </a:lnTo>
                <a:lnTo>
                  <a:pt x="212" y="248"/>
                </a:lnTo>
                <a:lnTo>
                  <a:pt x="215" y="249"/>
                </a:lnTo>
                <a:lnTo>
                  <a:pt x="218" y="248"/>
                </a:lnTo>
                <a:lnTo>
                  <a:pt x="218" y="308"/>
                </a:lnTo>
                <a:lnTo>
                  <a:pt x="218" y="308"/>
                </a:lnTo>
                <a:close/>
                <a:moveTo>
                  <a:pt x="218" y="145"/>
                </a:moveTo>
                <a:lnTo>
                  <a:pt x="218" y="168"/>
                </a:lnTo>
                <a:lnTo>
                  <a:pt x="205" y="163"/>
                </a:lnTo>
                <a:lnTo>
                  <a:pt x="205" y="163"/>
                </a:lnTo>
                <a:lnTo>
                  <a:pt x="203" y="161"/>
                </a:lnTo>
                <a:lnTo>
                  <a:pt x="201" y="163"/>
                </a:lnTo>
                <a:lnTo>
                  <a:pt x="199" y="164"/>
                </a:lnTo>
                <a:lnTo>
                  <a:pt x="197" y="165"/>
                </a:lnTo>
                <a:lnTo>
                  <a:pt x="189" y="183"/>
                </a:lnTo>
                <a:lnTo>
                  <a:pt x="189" y="183"/>
                </a:lnTo>
                <a:lnTo>
                  <a:pt x="189" y="183"/>
                </a:lnTo>
                <a:lnTo>
                  <a:pt x="189" y="184"/>
                </a:lnTo>
                <a:lnTo>
                  <a:pt x="189" y="187"/>
                </a:lnTo>
                <a:lnTo>
                  <a:pt x="191" y="190"/>
                </a:lnTo>
                <a:lnTo>
                  <a:pt x="192" y="191"/>
                </a:lnTo>
                <a:lnTo>
                  <a:pt x="218" y="202"/>
                </a:lnTo>
                <a:lnTo>
                  <a:pt x="218" y="217"/>
                </a:lnTo>
                <a:lnTo>
                  <a:pt x="186" y="202"/>
                </a:lnTo>
                <a:lnTo>
                  <a:pt x="186" y="202"/>
                </a:lnTo>
                <a:lnTo>
                  <a:pt x="184" y="202"/>
                </a:lnTo>
                <a:lnTo>
                  <a:pt x="180" y="203"/>
                </a:lnTo>
                <a:lnTo>
                  <a:pt x="180" y="170"/>
                </a:lnTo>
                <a:lnTo>
                  <a:pt x="185" y="160"/>
                </a:lnTo>
                <a:lnTo>
                  <a:pt x="185" y="160"/>
                </a:lnTo>
                <a:lnTo>
                  <a:pt x="185" y="157"/>
                </a:lnTo>
                <a:lnTo>
                  <a:pt x="185" y="155"/>
                </a:lnTo>
                <a:lnTo>
                  <a:pt x="184" y="153"/>
                </a:lnTo>
                <a:lnTo>
                  <a:pt x="182" y="152"/>
                </a:lnTo>
                <a:lnTo>
                  <a:pt x="180" y="151"/>
                </a:lnTo>
                <a:lnTo>
                  <a:pt x="180" y="128"/>
                </a:lnTo>
                <a:lnTo>
                  <a:pt x="218" y="145"/>
                </a:lnTo>
                <a:close/>
                <a:moveTo>
                  <a:pt x="147" y="10"/>
                </a:moveTo>
                <a:lnTo>
                  <a:pt x="180" y="26"/>
                </a:lnTo>
                <a:lnTo>
                  <a:pt x="180" y="57"/>
                </a:lnTo>
                <a:lnTo>
                  <a:pt x="147" y="41"/>
                </a:lnTo>
                <a:lnTo>
                  <a:pt x="147" y="10"/>
                </a:lnTo>
                <a:lnTo>
                  <a:pt x="147" y="10"/>
                </a:lnTo>
                <a:close/>
                <a:moveTo>
                  <a:pt x="180" y="321"/>
                </a:moveTo>
                <a:lnTo>
                  <a:pt x="180" y="321"/>
                </a:lnTo>
                <a:lnTo>
                  <a:pt x="174" y="318"/>
                </a:lnTo>
                <a:lnTo>
                  <a:pt x="147" y="306"/>
                </a:lnTo>
                <a:lnTo>
                  <a:pt x="147" y="240"/>
                </a:lnTo>
                <a:lnTo>
                  <a:pt x="147" y="240"/>
                </a:lnTo>
                <a:lnTo>
                  <a:pt x="147" y="240"/>
                </a:lnTo>
                <a:lnTo>
                  <a:pt x="149" y="237"/>
                </a:lnTo>
                <a:lnTo>
                  <a:pt x="147" y="235"/>
                </a:lnTo>
                <a:lnTo>
                  <a:pt x="147" y="218"/>
                </a:lnTo>
                <a:lnTo>
                  <a:pt x="150" y="220"/>
                </a:lnTo>
                <a:lnTo>
                  <a:pt x="150" y="220"/>
                </a:lnTo>
                <a:lnTo>
                  <a:pt x="153" y="221"/>
                </a:lnTo>
                <a:lnTo>
                  <a:pt x="155" y="220"/>
                </a:lnTo>
                <a:lnTo>
                  <a:pt x="157" y="218"/>
                </a:lnTo>
                <a:lnTo>
                  <a:pt x="158" y="217"/>
                </a:lnTo>
                <a:lnTo>
                  <a:pt x="166" y="199"/>
                </a:lnTo>
                <a:lnTo>
                  <a:pt x="166" y="199"/>
                </a:lnTo>
                <a:lnTo>
                  <a:pt x="166" y="198"/>
                </a:lnTo>
                <a:lnTo>
                  <a:pt x="166" y="195"/>
                </a:lnTo>
                <a:lnTo>
                  <a:pt x="165" y="193"/>
                </a:lnTo>
                <a:lnTo>
                  <a:pt x="163" y="191"/>
                </a:lnTo>
                <a:lnTo>
                  <a:pt x="147" y="184"/>
                </a:lnTo>
                <a:lnTo>
                  <a:pt x="147" y="170"/>
                </a:lnTo>
                <a:lnTo>
                  <a:pt x="169" y="180"/>
                </a:lnTo>
                <a:lnTo>
                  <a:pt x="169" y="180"/>
                </a:lnTo>
                <a:lnTo>
                  <a:pt x="172" y="180"/>
                </a:lnTo>
                <a:lnTo>
                  <a:pt x="173" y="180"/>
                </a:lnTo>
                <a:lnTo>
                  <a:pt x="176" y="179"/>
                </a:lnTo>
                <a:lnTo>
                  <a:pt x="177" y="176"/>
                </a:lnTo>
                <a:lnTo>
                  <a:pt x="180" y="170"/>
                </a:lnTo>
                <a:lnTo>
                  <a:pt x="180" y="203"/>
                </a:lnTo>
                <a:lnTo>
                  <a:pt x="180" y="203"/>
                </a:lnTo>
                <a:lnTo>
                  <a:pt x="178" y="206"/>
                </a:lnTo>
                <a:lnTo>
                  <a:pt x="170" y="222"/>
                </a:lnTo>
                <a:lnTo>
                  <a:pt x="170" y="222"/>
                </a:lnTo>
                <a:lnTo>
                  <a:pt x="170" y="222"/>
                </a:lnTo>
                <a:lnTo>
                  <a:pt x="170" y="225"/>
                </a:lnTo>
                <a:lnTo>
                  <a:pt x="170" y="228"/>
                </a:lnTo>
                <a:lnTo>
                  <a:pt x="172" y="229"/>
                </a:lnTo>
                <a:lnTo>
                  <a:pt x="173" y="230"/>
                </a:lnTo>
                <a:lnTo>
                  <a:pt x="180" y="235"/>
                </a:lnTo>
                <a:lnTo>
                  <a:pt x="180" y="249"/>
                </a:lnTo>
                <a:lnTo>
                  <a:pt x="168" y="243"/>
                </a:lnTo>
                <a:lnTo>
                  <a:pt x="168" y="243"/>
                </a:lnTo>
                <a:lnTo>
                  <a:pt x="166" y="243"/>
                </a:lnTo>
                <a:lnTo>
                  <a:pt x="163" y="243"/>
                </a:lnTo>
                <a:lnTo>
                  <a:pt x="162" y="244"/>
                </a:lnTo>
                <a:lnTo>
                  <a:pt x="161" y="245"/>
                </a:lnTo>
                <a:lnTo>
                  <a:pt x="151" y="263"/>
                </a:lnTo>
                <a:lnTo>
                  <a:pt x="151" y="263"/>
                </a:lnTo>
                <a:lnTo>
                  <a:pt x="151" y="263"/>
                </a:lnTo>
                <a:lnTo>
                  <a:pt x="151" y="266"/>
                </a:lnTo>
                <a:lnTo>
                  <a:pt x="151" y="267"/>
                </a:lnTo>
                <a:lnTo>
                  <a:pt x="153" y="270"/>
                </a:lnTo>
                <a:lnTo>
                  <a:pt x="155" y="271"/>
                </a:lnTo>
                <a:lnTo>
                  <a:pt x="180" y="283"/>
                </a:lnTo>
                <a:lnTo>
                  <a:pt x="180" y="321"/>
                </a:lnTo>
                <a:lnTo>
                  <a:pt x="180" y="321"/>
                </a:lnTo>
                <a:close/>
                <a:moveTo>
                  <a:pt x="180" y="128"/>
                </a:moveTo>
                <a:lnTo>
                  <a:pt x="180" y="151"/>
                </a:lnTo>
                <a:lnTo>
                  <a:pt x="147" y="136"/>
                </a:lnTo>
                <a:lnTo>
                  <a:pt x="147" y="113"/>
                </a:lnTo>
                <a:lnTo>
                  <a:pt x="180" y="128"/>
                </a:lnTo>
                <a:close/>
                <a:moveTo>
                  <a:pt x="135" y="4"/>
                </a:moveTo>
                <a:lnTo>
                  <a:pt x="147" y="10"/>
                </a:lnTo>
                <a:lnTo>
                  <a:pt x="147" y="41"/>
                </a:lnTo>
                <a:lnTo>
                  <a:pt x="128" y="33"/>
                </a:lnTo>
                <a:lnTo>
                  <a:pt x="128" y="33"/>
                </a:lnTo>
                <a:lnTo>
                  <a:pt x="124" y="31"/>
                </a:lnTo>
                <a:lnTo>
                  <a:pt x="119" y="31"/>
                </a:lnTo>
                <a:lnTo>
                  <a:pt x="119" y="0"/>
                </a:lnTo>
                <a:lnTo>
                  <a:pt x="119" y="0"/>
                </a:lnTo>
                <a:lnTo>
                  <a:pt x="127" y="2"/>
                </a:lnTo>
                <a:lnTo>
                  <a:pt x="135" y="4"/>
                </a:lnTo>
                <a:lnTo>
                  <a:pt x="135" y="4"/>
                </a:lnTo>
                <a:close/>
                <a:moveTo>
                  <a:pt x="147" y="306"/>
                </a:moveTo>
                <a:lnTo>
                  <a:pt x="119" y="293"/>
                </a:lnTo>
                <a:lnTo>
                  <a:pt x="119" y="253"/>
                </a:lnTo>
                <a:lnTo>
                  <a:pt x="132" y="260"/>
                </a:lnTo>
                <a:lnTo>
                  <a:pt x="132" y="260"/>
                </a:lnTo>
                <a:lnTo>
                  <a:pt x="134" y="260"/>
                </a:lnTo>
                <a:lnTo>
                  <a:pt x="136" y="260"/>
                </a:lnTo>
                <a:lnTo>
                  <a:pt x="138" y="259"/>
                </a:lnTo>
                <a:lnTo>
                  <a:pt x="139" y="258"/>
                </a:lnTo>
                <a:lnTo>
                  <a:pt x="147" y="240"/>
                </a:lnTo>
                <a:lnTo>
                  <a:pt x="147" y="306"/>
                </a:lnTo>
                <a:lnTo>
                  <a:pt x="147" y="306"/>
                </a:lnTo>
                <a:close/>
                <a:moveTo>
                  <a:pt x="147" y="113"/>
                </a:moveTo>
                <a:lnTo>
                  <a:pt x="147" y="136"/>
                </a:lnTo>
                <a:lnTo>
                  <a:pt x="144" y="134"/>
                </a:lnTo>
                <a:lnTo>
                  <a:pt x="144" y="134"/>
                </a:lnTo>
                <a:lnTo>
                  <a:pt x="142" y="133"/>
                </a:lnTo>
                <a:lnTo>
                  <a:pt x="139" y="134"/>
                </a:lnTo>
                <a:lnTo>
                  <a:pt x="138" y="134"/>
                </a:lnTo>
                <a:lnTo>
                  <a:pt x="136" y="137"/>
                </a:lnTo>
                <a:lnTo>
                  <a:pt x="128" y="155"/>
                </a:lnTo>
                <a:lnTo>
                  <a:pt x="128" y="155"/>
                </a:lnTo>
                <a:lnTo>
                  <a:pt x="128" y="155"/>
                </a:lnTo>
                <a:lnTo>
                  <a:pt x="128" y="156"/>
                </a:lnTo>
                <a:lnTo>
                  <a:pt x="128" y="159"/>
                </a:lnTo>
                <a:lnTo>
                  <a:pt x="130" y="160"/>
                </a:lnTo>
                <a:lnTo>
                  <a:pt x="131" y="161"/>
                </a:lnTo>
                <a:lnTo>
                  <a:pt x="147" y="170"/>
                </a:lnTo>
                <a:lnTo>
                  <a:pt x="147" y="184"/>
                </a:lnTo>
                <a:lnTo>
                  <a:pt x="126" y="174"/>
                </a:lnTo>
                <a:lnTo>
                  <a:pt x="126" y="174"/>
                </a:lnTo>
                <a:lnTo>
                  <a:pt x="121" y="174"/>
                </a:lnTo>
                <a:lnTo>
                  <a:pt x="119" y="175"/>
                </a:lnTo>
                <a:lnTo>
                  <a:pt x="119" y="141"/>
                </a:lnTo>
                <a:lnTo>
                  <a:pt x="124" y="130"/>
                </a:lnTo>
                <a:lnTo>
                  <a:pt x="124" y="130"/>
                </a:lnTo>
                <a:lnTo>
                  <a:pt x="124" y="129"/>
                </a:lnTo>
                <a:lnTo>
                  <a:pt x="124" y="126"/>
                </a:lnTo>
                <a:lnTo>
                  <a:pt x="123" y="125"/>
                </a:lnTo>
                <a:lnTo>
                  <a:pt x="121" y="124"/>
                </a:lnTo>
                <a:lnTo>
                  <a:pt x="119" y="122"/>
                </a:lnTo>
                <a:lnTo>
                  <a:pt x="119" y="99"/>
                </a:lnTo>
                <a:lnTo>
                  <a:pt x="147" y="113"/>
                </a:lnTo>
                <a:lnTo>
                  <a:pt x="147" y="113"/>
                </a:lnTo>
                <a:close/>
                <a:moveTo>
                  <a:pt x="147" y="218"/>
                </a:moveTo>
                <a:lnTo>
                  <a:pt x="147" y="235"/>
                </a:lnTo>
                <a:lnTo>
                  <a:pt x="147" y="235"/>
                </a:lnTo>
                <a:lnTo>
                  <a:pt x="144" y="232"/>
                </a:lnTo>
                <a:lnTo>
                  <a:pt x="119" y="220"/>
                </a:lnTo>
                <a:lnTo>
                  <a:pt x="119" y="205"/>
                </a:lnTo>
                <a:lnTo>
                  <a:pt x="147" y="218"/>
                </a:lnTo>
                <a:close/>
                <a:moveTo>
                  <a:pt x="119" y="293"/>
                </a:moveTo>
                <a:lnTo>
                  <a:pt x="98" y="283"/>
                </a:lnTo>
                <a:lnTo>
                  <a:pt x="98" y="244"/>
                </a:lnTo>
                <a:lnTo>
                  <a:pt x="119" y="253"/>
                </a:lnTo>
                <a:lnTo>
                  <a:pt x="119" y="293"/>
                </a:lnTo>
                <a:lnTo>
                  <a:pt x="119" y="293"/>
                </a:lnTo>
                <a:close/>
                <a:moveTo>
                  <a:pt x="98" y="7"/>
                </a:moveTo>
                <a:lnTo>
                  <a:pt x="98" y="7"/>
                </a:lnTo>
                <a:lnTo>
                  <a:pt x="103" y="4"/>
                </a:lnTo>
                <a:lnTo>
                  <a:pt x="108" y="3"/>
                </a:lnTo>
                <a:lnTo>
                  <a:pt x="113" y="2"/>
                </a:lnTo>
                <a:lnTo>
                  <a:pt x="119" y="0"/>
                </a:lnTo>
                <a:lnTo>
                  <a:pt x="119" y="31"/>
                </a:lnTo>
                <a:lnTo>
                  <a:pt x="119" y="31"/>
                </a:lnTo>
                <a:lnTo>
                  <a:pt x="115" y="33"/>
                </a:lnTo>
                <a:lnTo>
                  <a:pt x="111" y="34"/>
                </a:lnTo>
                <a:lnTo>
                  <a:pt x="108" y="37"/>
                </a:lnTo>
                <a:lnTo>
                  <a:pt x="105" y="41"/>
                </a:lnTo>
                <a:lnTo>
                  <a:pt x="98" y="56"/>
                </a:lnTo>
                <a:lnTo>
                  <a:pt x="98" y="7"/>
                </a:lnTo>
                <a:lnTo>
                  <a:pt x="98" y="7"/>
                </a:lnTo>
                <a:close/>
                <a:moveTo>
                  <a:pt x="119" y="99"/>
                </a:moveTo>
                <a:lnTo>
                  <a:pt x="119" y="122"/>
                </a:lnTo>
                <a:lnTo>
                  <a:pt x="98" y="113"/>
                </a:lnTo>
                <a:lnTo>
                  <a:pt x="98" y="90"/>
                </a:lnTo>
                <a:lnTo>
                  <a:pt x="98" y="90"/>
                </a:lnTo>
                <a:lnTo>
                  <a:pt x="101" y="91"/>
                </a:lnTo>
                <a:lnTo>
                  <a:pt x="119" y="99"/>
                </a:lnTo>
                <a:lnTo>
                  <a:pt x="119" y="99"/>
                </a:lnTo>
                <a:close/>
                <a:moveTo>
                  <a:pt x="119" y="141"/>
                </a:moveTo>
                <a:lnTo>
                  <a:pt x="119" y="175"/>
                </a:lnTo>
                <a:lnTo>
                  <a:pt x="119" y="175"/>
                </a:lnTo>
                <a:lnTo>
                  <a:pt x="117" y="176"/>
                </a:lnTo>
                <a:lnTo>
                  <a:pt x="109" y="194"/>
                </a:lnTo>
                <a:lnTo>
                  <a:pt x="109" y="194"/>
                </a:lnTo>
                <a:lnTo>
                  <a:pt x="109" y="194"/>
                </a:lnTo>
                <a:lnTo>
                  <a:pt x="109" y="197"/>
                </a:lnTo>
                <a:lnTo>
                  <a:pt x="109" y="199"/>
                </a:lnTo>
                <a:lnTo>
                  <a:pt x="111" y="201"/>
                </a:lnTo>
                <a:lnTo>
                  <a:pt x="112" y="202"/>
                </a:lnTo>
                <a:lnTo>
                  <a:pt x="119" y="205"/>
                </a:lnTo>
                <a:lnTo>
                  <a:pt x="119" y="220"/>
                </a:lnTo>
                <a:lnTo>
                  <a:pt x="107" y="214"/>
                </a:lnTo>
                <a:lnTo>
                  <a:pt x="107" y="214"/>
                </a:lnTo>
                <a:lnTo>
                  <a:pt x="104" y="214"/>
                </a:lnTo>
                <a:lnTo>
                  <a:pt x="103" y="214"/>
                </a:lnTo>
                <a:lnTo>
                  <a:pt x="100" y="216"/>
                </a:lnTo>
                <a:lnTo>
                  <a:pt x="98" y="217"/>
                </a:lnTo>
                <a:lnTo>
                  <a:pt x="98" y="218"/>
                </a:lnTo>
                <a:lnTo>
                  <a:pt x="98" y="186"/>
                </a:lnTo>
                <a:lnTo>
                  <a:pt x="105" y="171"/>
                </a:lnTo>
                <a:lnTo>
                  <a:pt x="105" y="171"/>
                </a:lnTo>
                <a:lnTo>
                  <a:pt x="105" y="168"/>
                </a:lnTo>
                <a:lnTo>
                  <a:pt x="105" y="167"/>
                </a:lnTo>
                <a:lnTo>
                  <a:pt x="104" y="164"/>
                </a:lnTo>
                <a:lnTo>
                  <a:pt x="103" y="163"/>
                </a:lnTo>
                <a:lnTo>
                  <a:pt x="98" y="161"/>
                </a:lnTo>
                <a:lnTo>
                  <a:pt x="98" y="147"/>
                </a:lnTo>
                <a:lnTo>
                  <a:pt x="108" y="152"/>
                </a:lnTo>
                <a:lnTo>
                  <a:pt x="108" y="152"/>
                </a:lnTo>
                <a:lnTo>
                  <a:pt x="111" y="152"/>
                </a:lnTo>
                <a:lnTo>
                  <a:pt x="112" y="152"/>
                </a:lnTo>
                <a:lnTo>
                  <a:pt x="115" y="151"/>
                </a:lnTo>
                <a:lnTo>
                  <a:pt x="116" y="148"/>
                </a:lnTo>
                <a:lnTo>
                  <a:pt x="119" y="141"/>
                </a:lnTo>
                <a:close/>
                <a:moveTo>
                  <a:pt x="98" y="283"/>
                </a:moveTo>
                <a:lnTo>
                  <a:pt x="86" y="278"/>
                </a:lnTo>
                <a:lnTo>
                  <a:pt x="86" y="212"/>
                </a:lnTo>
                <a:lnTo>
                  <a:pt x="86" y="212"/>
                </a:lnTo>
                <a:lnTo>
                  <a:pt x="86" y="212"/>
                </a:lnTo>
                <a:lnTo>
                  <a:pt x="86" y="209"/>
                </a:lnTo>
                <a:lnTo>
                  <a:pt x="86" y="206"/>
                </a:lnTo>
                <a:lnTo>
                  <a:pt x="86" y="190"/>
                </a:lnTo>
                <a:lnTo>
                  <a:pt x="89" y="191"/>
                </a:lnTo>
                <a:lnTo>
                  <a:pt x="89" y="191"/>
                </a:lnTo>
                <a:lnTo>
                  <a:pt x="92" y="191"/>
                </a:lnTo>
                <a:lnTo>
                  <a:pt x="93" y="191"/>
                </a:lnTo>
                <a:lnTo>
                  <a:pt x="96" y="190"/>
                </a:lnTo>
                <a:lnTo>
                  <a:pt x="97" y="188"/>
                </a:lnTo>
                <a:lnTo>
                  <a:pt x="98" y="186"/>
                </a:lnTo>
                <a:lnTo>
                  <a:pt x="98" y="218"/>
                </a:lnTo>
                <a:lnTo>
                  <a:pt x="90" y="235"/>
                </a:lnTo>
                <a:lnTo>
                  <a:pt x="90" y="235"/>
                </a:lnTo>
                <a:lnTo>
                  <a:pt x="90" y="235"/>
                </a:lnTo>
                <a:lnTo>
                  <a:pt x="90" y="237"/>
                </a:lnTo>
                <a:lnTo>
                  <a:pt x="90" y="239"/>
                </a:lnTo>
                <a:lnTo>
                  <a:pt x="92" y="241"/>
                </a:lnTo>
                <a:lnTo>
                  <a:pt x="93" y="243"/>
                </a:lnTo>
                <a:lnTo>
                  <a:pt x="98" y="244"/>
                </a:lnTo>
                <a:lnTo>
                  <a:pt x="98" y="283"/>
                </a:lnTo>
                <a:lnTo>
                  <a:pt x="98" y="283"/>
                </a:lnTo>
                <a:close/>
                <a:moveTo>
                  <a:pt x="86" y="22"/>
                </a:moveTo>
                <a:lnTo>
                  <a:pt x="86" y="22"/>
                </a:lnTo>
                <a:lnTo>
                  <a:pt x="86" y="22"/>
                </a:lnTo>
                <a:lnTo>
                  <a:pt x="92" y="14"/>
                </a:lnTo>
                <a:lnTo>
                  <a:pt x="98" y="7"/>
                </a:lnTo>
                <a:lnTo>
                  <a:pt x="98" y="56"/>
                </a:lnTo>
                <a:lnTo>
                  <a:pt x="93" y="68"/>
                </a:lnTo>
                <a:lnTo>
                  <a:pt x="93" y="68"/>
                </a:lnTo>
                <a:lnTo>
                  <a:pt x="93" y="68"/>
                </a:lnTo>
                <a:lnTo>
                  <a:pt x="92" y="73"/>
                </a:lnTo>
                <a:lnTo>
                  <a:pt x="92" y="79"/>
                </a:lnTo>
                <a:lnTo>
                  <a:pt x="94" y="84"/>
                </a:lnTo>
                <a:lnTo>
                  <a:pt x="98" y="90"/>
                </a:lnTo>
                <a:lnTo>
                  <a:pt x="98" y="113"/>
                </a:lnTo>
                <a:lnTo>
                  <a:pt x="86" y="107"/>
                </a:lnTo>
                <a:lnTo>
                  <a:pt x="86" y="22"/>
                </a:lnTo>
                <a:lnTo>
                  <a:pt x="86" y="22"/>
                </a:lnTo>
                <a:close/>
                <a:moveTo>
                  <a:pt x="98" y="147"/>
                </a:moveTo>
                <a:lnTo>
                  <a:pt x="98" y="161"/>
                </a:lnTo>
                <a:lnTo>
                  <a:pt x="86" y="156"/>
                </a:lnTo>
                <a:lnTo>
                  <a:pt x="86" y="141"/>
                </a:lnTo>
                <a:lnTo>
                  <a:pt x="98" y="147"/>
                </a:lnTo>
                <a:close/>
                <a:moveTo>
                  <a:pt x="86" y="278"/>
                </a:moveTo>
                <a:lnTo>
                  <a:pt x="58" y="264"/>
                </a:lnTo>
                <a:lnTo>
                  <a:pt x="58" y="225"/>
                </a:lnTo>
                <a:lnTo>
                  <a:pt x="70" y="232"/>
                </a:lnTo>
                <a:lnTo>
                  <a:pt x="70" y="232"/>
                </a:lnTo>
                <a:lnTo>
                  <a:pt x="73" y="232"/>
                </a:lnTo>
                <a:lnTo>
                  <a:pt x="75" y="232"/>
                </a:lnTo>
                <a:lnTo>
                  <a:pt x="77" y="230"/>
                </a:lnTo>
                <a:lnTo>
                  <a:pt x="78" y="229"/>
                </a:lnTo>
                <a:lnTo>
                  <a:pt x="86" y="212"/>
                </a:lnTo>
                <a:lnTo>
                  <a:pt x="86" y="278"/>
                </a:lnTo>
                <a:lnTo>
                  <a:pt x="86" y="278"/>
                </a:lnTo>
                <a:close/>
                <a:moveTo>
                  <a:pt x="58" y="83"/>
                </a:moveTo>
                <a:lnTo>
                  <a:pt x="86" y="22"/>
                </a:lnTo>
                <a:lnTo>
                  <a:pt x="86" y="107"/>
                </a:lnTo>
                <a:lnTo>
                  <a:pt x="82" y="106"/>
                </a:lnTo>
                <a:lnTo>
                  <a:pt x="82" y="106"/>
                </a:lnTo>
                <a:lnTo>
                  <a:pt x="81" y="105"/>
                </a:lnTo>
                <a:lnTo>
                  <a:pt x="78" y="105"/>
                </a:lnTo>
                <a:lnTo>
                  <a:pt x="77" y="106"/>
                </a:lnTo>
                <a:lnTo>
                  <a:pt x="75" y="109"/>
                </a:lnTo>
                <a:lnTo>
                  <a:pt x="67" y="126"/>
                </a:lnTo>
                <a:lnTo>
                  <a:pt x="67" y="126"/>
                </a:lnTo>
                <a:lnTo>
                  <a:pt x="67" y="126"/>
                </a:lnTo>
                <a:lnTo>
                  <a:pt x="66" y="128"/>
                </a:lnTo>
                <a:lnTo>
                  <a:pt x="67" y="130"/>
                </a:lnTo>
                <a:lnTo>
                  <a:pt x="67" y="132"/>
                </a:lnTo>
                <a:lnTo>
                  <a:pt x="70" y="133"/>
                </a:lnTo>
                <a:lnTo>
                  <a:pt x="86" y="141"/>
                </a:lnTo>
                <a:lnTo>
                  <a:pt x="86" y="156"/>
                </a:lnTo>
                <a:lnTo>
                  <a:pt x="65" y="145"/>
                </a:lnTo>
                <a:lnTo>
                  <a:pt x="65" y="145"/>
                </a:lnTo>
                <a:lnTo>
                  <a:pt x="61" y="145"/>
                </a:lnTo>
                <a:lnTo>
                  <a:pt x="58" y="147"/>
                </a:lnTo>
                <a:lnTo>
                  <a:pt x="58" y="83"/>
                </a:lnTo>
                <a:lnTo>
                  <a:pt x="58" y="83"/>
                </a:lnTo>
                <a:close/>
                <a:moveTo>
                  <a:pt x="86" y="190"/>
                </a:moveTo>
                <a:lnTo>
                  <a:pt x="86" y="206"/>
                </a:lnTo>
                <a:lnTo>
                  <a:pt x="86" y="206"/>
                </a:lnTo>
                <a:lnTo>
                  <a:pt x="84" y="203"/>
                </a:lnTo>
                <a:lnTo>
                  <a:pt x="58" y="191"/>
                </a:lnTo>
                <a:lnTo>
                  <a:pt x="58" y="176"/>
                </a:lnTo>
                <a:lnTo>
                  <a:pt x="86" y="190"/>
                </a:lnTo>
                <a:close/>
                <a:moveTo>
                  <a:pt x="58" y="264"/>
                </a:moveTo>
                <a:lnTo>
                  <a:pt x="21" y="247"/>
                </a:lnTo>
                <a:lnTo>
                  <a:pt x="21" y="247"/>
                </a:lnTo>
                <a:lnTo>
                  <a:pt x="14" y="243"/>
                </a:lnTo>
                <a:lnTo>
                  <a:pt x="9" y="239"/>
                </a:lnTo>
                <a:lnTo>
                  <a:pt x="5" y="233"/>
                </a:lnTo>
                <a:lnTo>
                  <a:pt x="2" y="226"/>
                </a:lnTo>
                <a:lnTo>
                  <a:pt x="1" y="220"/>
                </a:lnTo>
                <a:lnTo>
                  <a:pt x="0" y="213"/>
                </a:lnTo>
                <a:lnTo>
                  <a:pt x="1" y="206"/>
                </a:lnTo>
                <a:lnTo>
                  <a:pt x="4" y="199"/>
                </a:lnTo>
                <a:lnTo>
                  <a:pt x="58" y="83"/>
                </a:lnTo>
                <a:lnTo>
                  <a:pt x="58" y="147"/>
                </a:lnTo>
                <a:lnTo>
                  <a:pt x="58" y="147"/>
                </a:lnTo>
                <a:lnTo>
                  <a:pt x="56" y="148"/>
                </a:lnTo>
                <a:lnTo>
                  <a:pt x="48" y="165"/>
                </a:lnTo>
                <a:lnTo>
                  <a:pt x="48" y="165"/>
                </a:lnTo>
                <a:lnTo>
                  <a:pt x="48" y="165"/>
                </a:lnTo>
                <a:lnTo>
                  <a:pt x="48" y="168"/>
                </a:lnTo>
                <a:lnTo>
                  <a:pt x="48" y="170"/>
                </a:lnTo>
                <a:lnTo>
                  <a:pt x="50" y="172"/>
                </a:lnTo>
                <a:lnTo>
                  <a:pt x="51" y="174"/>
                </a:lnTo>
                <a:lnTo>
                  <a:pt x="58" y="176"/>
                </a:lnTo>
                <a:lnTo>
                  <a:pt x="58" y="191"/>
                </a:lnTo>
                <a:lnTo>
                  <a:pt x="46" y="186"/>
                </a:lnTo>
                <a:lnTo>
                  <a:pt x="46" y="186"/>
                </a:lnTo>
                <a:lnTo>
                  <a:pt x="43" y="184"/>
                </a:lnTo>
                <a:lnTo>
                  <a:pt x="42" y="186"/>
                </a:lnTo>
                <a:lnTo>
                  <a:pt x="39" y="187"/>
                </a:lnTo>
                <a:lnTo>
                  <a:pt x="38" y="188"/>
                </a:lnTo>
                <a:lnTo>
                  <a:pt x="29" y="206"/>
                </a:lnTo>
                <a:lnTo>
                  <a:pt x="29" y="206"/>
                </a:lnTo>
                <a:lnTo>
                  <a:pt x="29" y="206"/>
                </a:lnTo>
                <a:lnTo>
                  <a:pt x="29" y="207"/>
                </a:lnTo>
                <a:lnTo>
                  <a:pt x="29" y="210"/>
                </a:lnTo>
                <a:lnTo>
                  <a:pt x="31" y="212"/>
                </a:lnTo>
                <a:lnTo>
                  <a:pt x="32" y="213"/>
                </a:lnTo>
                <a:lnTo>
                  <a:pt x="58" y="225"/>
                </a:lnTo>
                <a:lnTo>
                  <a:pt x="58" y="26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7" name="任意多边形 36"/>
          <p:cNvSpPr>
            <a:spLocks/>
          </p:cNvSpPr>
          <p:nvPr/>
        </p:nvSpPr>
        <p:spPr bwMode="auto">
          <a:xfrm>
            <a:off x="7261630" y="1832357"/>
            <a:ext cx="625002" cy="789263"/>
          </a:xfrm>
          <a:custGeom>
            <a:avLst/>
            <a:gdLst>
              <a:gd name="connsiteX0" fmla="*/ 148237 w 625002"/>
              <a:gd name="connsiteY0" fmla="*/ 160257 h 789263"/>
              <a:gd name="connsiteX1" fmla="*/ 464743 w 625002"/>
              <a:gd name="connsiteY1" fmla="*/ 673079 h 789263"/>
              <a:gd name="connsiteX2" fmla="*/ 476763 w 625002"/>
              <a:gd name="connsiteY2" fmla="*/ 689105 h 789263"/>
              <a:gd name="connsiteX3" fmla="*/ 488782 w 625002"/>
              <a:gd name="connsiteY3" fmla="*/ 693111 h 789263"/>
              <a:gd name="connsiteX4" fmla="*/ 504808 w 625002"/>
              <a:gd name="connsiteY4" fmla="*/ 697117 h 789263"/>
              <a:gd name="connsiteX5" fmla="*/ 520833 w 625002"/>
              <a:gd name="connsiteY5" fmla="*/ 705130 h 789263"/>
              <a:gd name="connsiteX6" fmla="*/ 516827 w 625002"/>
              <a:gd name="connsiteY6" fmla="*/ 705130 h 789263"/>
              <a:gd name="connsiteX7" fmla="*/ 492788 w 625002"/>
              <a:gd name="connsiteY7" fmla="*/ 713143 h 789263"/>
              <a:gd name="connsiteX8" fmla="*/ 464743 w 625002"/>
              <a:gd name="connsiteY8" fmla="*/ 713143 h 789263"/>
              <a:gd name="connsiteX9" fmla="*/ 444711 w 625002"/>
              <a:gd name="connsiteY9" fmla="*/ 705130 h 789263"/>
              <a:gd name="connsiteX10" fmla="*/ 428686 w 625002"/>
              <a:gd name="connsiteY10" fmla="*/ 689105 h 789263"/>
              <a:gd name="connsiteX11" fmla="*/ 112179 w 625002"/>
              <a:gd name="connsiteY11" fmla="*/ 184296 h 789263"/>
              <a:gd name="connsiteX12" fmla="*/ 238867 w 625002"/>
              <a:gd name="connsiteY12" fmla="*/ 67478 h 789263"/>
              <a:gd name="connsiteX13" fmla="*/ 74531 w 625002"/>
              <a:gd name="connsiteY13" fmla="*/ 169852 h 789263"/>
              <a:gd name="connsiteX14" fmla="*/ 412662 w 625002"/>
              <a:gd name="connsiteY14" fmla="*/ 713141 h 789263"/>
              <a:gd name="connsiteX15" fmla="*/ 424681 w 625002"/>
              <a:gd name="connsiteY15" fmla="*/ 733173 h 789263"/>
              <a:gd name="connsiteX16" fmla="*/ 432694 w 625002"/>
              <a:gd name="connsiteY16" fmla="*/ 741186 h 789263"/>
              <a:gd name="connsiteX17" fmla="*/ 448720 w 625002"/>
              <a:gd name="connsiteY17" fmla="*/ 749199 h 789263"/>
              <a:gd name="connsiteX18" fmla="*/ 464746 w 625002"/>
              <a:gd name="connsiteY18" fmla="*/ 753205 h 789263"/>
              <a:gd name="connsiteX19" fmla="*/ 484778 w 625002"/>
              <a:gd name="connsiteY19" fmla="*/ 753205 h 789263"/>
              <a:gd name="connsiteX20" fmla="*/ 504810 w 625002"/>
              <a:gd name="connsiteY20" fmla="*/ 753205 h 789263"/>
              <a:gd name="connsiteX21" fmla="*/ 520835 w 625002"/>
              <a:gd name="connsiteY21" fmla="*/ 749199 h 789263"/>
              <a:gd name="connsiteX22" fmla="*/ 536861 w 625002"/>
              <a:gd name="connsiteY22" fmla="*/ 737180 h 789263"/>
              <a:gd name="connsiteX23" fmla="*/ 552887 w 625002"/>
              <a:gd name="connsiteY23" fmla="*/ 725161 h 789263"/>
              <a:gd name="connsiteX24" fmla="*/ 568912 w 625002"/>
              <a:gd name="connsiteY24" fmla="*/ 713141 h 789263"/>
              <a:gd name="connsiteX25" fmla="*/ 576925 w 625002"/>
              <a:gd name="connsiteY25" fmla="*/ 697116 h 789263"/>
              <a:gd name="connsiteX26" fmla="*/ 580932 w 625002"/>
              <a:gd name="connsiteY26" fmla="*/ 681090 h 789263"/>
              <a:gd name="connsiteX27" fmla="*/ 584938 w 625002"/>
              <a:gd name="connsiteY27" fmla="*/ 665064 h 789263"/>
              <a:gd name="connsiteX28" fmla="*/ 584938 w 625002"/>
              <a:gd name="connsiteY28" fmla="*/ 649039 h 789263"/>
              <a:gd name="connsiteX29" fmla="*/ 580932 w 625002"/>
              <a:gd name="connsiteY29" fmla="*/ 629007 h 789263"/>
              <a:gd name="connsiteX30" fmla="*/ 576925 w 625002"/>
              <a:gd name="connsiteY30" fmla="*/ 612981 h 789263"/>
              <a:gd name="connsiteX31" fmla="*/ 260416 w 625002"/>
              <a:gd name="connsiteY31" fmla="*/ 0 h 789263"/>
              <a:gd name="connsiteX32" fmla="*/ 272436 w 625002"/>
              <a:gd name="connsiteY32" fmla="*/ 0 h 789263"/>
              <a:gd name="connsiteX33" fmla="*/ 276442 w 625002"/>
              <a:gd name="connsiteY33" fmla="*/ 4006 h 789263"/>
              <a:gd name="connsiteX34" fmla="*/ 280448 w 625002"/>
              <a:gd name="connsiteY34" fmla="*/ 8013 h 789263"/>
              <a:gd name="connsiteX35" fmla="*/ 288461 w 625002"/>
              <a:gd name="connsiteY35" fmla="*/ 20032 h 789263"/>
              <a:gd name="connsiteX36" fmla="*/ 288461 w 625002"/>
              <a:gd name="connsiteY36" fmla="*/ 32051 h 789263"/>
              <a:gd name="connsiteX37" fmla="*/ 280448 w 625002"/>
              <a:gd name="connsiteY37" fmla="*/ 36058 h 789263"/>
              <a:gd name="connsiteX38" fmla="*/ 276442 w 625002"/>
              <a:gd name="connsiteY38" fmla="*/ 44071 h 789263"/>
              <a:gd name="connsiteX39" fmla="*/ 260713 w 625002"/>
              <a:gd name="connsiteY39" fmla="*/ 53869 h 789263"/>
              <a:gd name="connsiteX40" fmla="*/ 608977 w 625002"/>
              <a:gd name="connsiteY40" fmla="*/ 604968 h 789263"/>
              <a:gd name="connsiteX41" fmla="*/ 616989 w 625002"/>
              <a:gd name="connsiteY41" fmla="*/ 629007 h 789263"/>
              <a:gd name="connsiteX42" fmla="*/ 625002 w 625002"/>
              <a:gd name="connsiteY42" fmla="*/ 649039 h 789263"/>
              <a:gd name="connsiteX43" fmla="*/ 625002 w 625002"/>
              <a:gd name="connsiteY43" fmla="*/ 673077 h 789263"/>
              <a:gd name="connsiteX44" fmla="*/ 616989 w 625002"/>
              <a:gd name="connsiteY44" fmla="*/ 693109 h 789263"/>
              <a:gd name="connsiteX45" fmla="*/ 608977 w 625002"/>
              <a:gd name="connsiteY45" fmla="*/ 713141 h 789263"/>
              <a:gd name="connsiteX46" fmla="*/ 596957 w 625002"/>
              <a:gd name="connsiteY46" fmla="*/ 737180 h 789263"/>
              <a:gd name="connsiteX47" fmla="*/ 580932 w 625002"/>
              <a:gd name="connsiteY47" fmla="*/ 753205 h 789263"/>
              <a:gd name="connsiteX48" fmla="*/ 560900 w 625002"/>
              <a:gd name="connsiteY48" fmla="*/ 769231 h 789263"/>
              <a:gd name="connsiteX49" fmla="*/ 536861 w 625002"/>
              <a:gd name="connsiteY49" fmla="*/ 781250 h 789263"/>
              <a:gd name="connsiteX50" fmla="*/ 508816 w 625002"/>
              <a:gd name="connsiteY50" fmla="*/ 789263 h 789263"/>
              <a:gd name="connsiteX51" fmla="*/ 488784 w 625002"/>
              <a:gd name="connsiteY51" fmla="*/ 789263 h 789263"/>
              <a:gd name="connsiteX52" fmla="*/ 460739 w 625002"/>
              <a:gd name="connsiteY52" fmla="*/ 789263 h 789263"/>
              <a:gd name="connsiteX53" fmla="*/ 440707 w 625002"/>
              <a:gd name="connsiteY53" fmla="*/ 785257 h 789263"/>
              <a:gd name="connsiteX54" fmla="*/ 416669 w 625002"/>
              <a:gd name="connsiteY54" fmla="*/ 773237 h 789263"/>
              <a:gd name="connsiteX55" fmla="*/ 400643 w 625002"/>
              <a:gd name="connsiteY55" fmla="*/ 757212 h 789263"/>
              <a:gd name="connsiteX56" fmla="*/ 392630 w 625002"/>
              <a:gd name="connsiteY56" fmla="*/ 741186 h 789263"/>
              <a:gd name="connsiteX57" fmla="*/ 45441 w 625002"/>
              <a:gd name="connsiteY57" fmla="*/ 187973 h 789263"/>
              <a:gd name="connsiteX58" fmla="*/ 32051 w 625002"/>
              <a:gd name="connsiteY58" fmla="*/ 196315 h 789263"/>
              <a:gd name="connsiteX59" fmla="*/ 20032 w 625002"/>
              <a:gd name="connsiteY59" fmla="*/ 200321 h 789263"/>
              <a:gd name="connsiteX60" fmla="*/ 16025 w 625002"/>
              <a:gd name="connsiteY60" fmla="*/ 200321 h 789263"/>
              <a:gd name="connsiteX61" fmla="*/ 4006 w 625002"/>
              <a:gd name="connsiteY61" fmla="*/ 196315 h 789263"/>
              <a:gd name="connsiteX62" fmla="*/ 0 w 625002"/>
              <a:gd name="connsiteY62" fmla="*/ 188302 h 789263"/>
              <a:gd name="connsiteX63" fmla="*/ 0 w 625002"/>
              <a:gd name="connsiteY63" fmla="*/ 176283 h 789263"/>
              <a:gd name="connsiteX64" fmla="*/ 0 w 625002"/>
              <a:gd name="connsiteY64" fmla="*/ 172276 h 789263"/>
              <a:gd name="connsiteX65" fmla="*/ 0 w 625002"/>
              <a:gd name="connsiteY65" fmla="*/ 160257 h 789263"/>
              <a:gd name="connsiteX66" fmla="*/ 4006 w 625002"/>
              <a:gd name="connsiteY66" fmla="*/ 156250 h 789263"/>
              <a:gd name="connsiteX67" fmla="*/ 256410 w 625002"/>
              <a:gd name="connsiteY67" fmla="*/ 4006 h 789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625002" h="789263">
                <a:moveTo>
                  <a:pt x="148237" y="160257"/>
                </a:moveTo>
                <a:lnTo>
                  <a:pt x="464743" y="673079"/>
                </a:lnTo>
                <a:lnTo>
                  <a:pt x="476763" y="689105"/>
                </a:lnTo>
                <a:lnTo>
                  <a:pt x="488782" y="693111"/>
                </a:lnTo>
                <a:lnTo>
                  <a:pt x="504808" y="697117"/>
                </a:lnTo>
                <a:lnTo>
                  <a:pt x="520833" y="705130"/>
                </a:lnTo>
                <a:lnTo>
                  <a:pt x="516827" y="705130"/>
                </a:lnTo>
                <a:lnTo>
                  <a:pt x="492788" y="713143"/>
                </a:lnTo>
                <a:lnTo>
                  <a:pt x="464743" y="713143"/>
                </a:lnTo>
                <a:lnTo>
                  <a:pt x="444711" y="705130"/>
                </a:lnTo>
                <a:lnTo>
                  <a:pt x="428686" y="689105"/>
                </a:lnTo>
                <a:lnTo>
                  <a:pt x="112179" y="184296"/>
                </a:lnTo>
                <a:close/>
                <a:moveTo>
                  <a:pt x="238867" y="67478"/>
                </a:moveTo>
                <a:lnTo>
                  <a:pt x="74531" y="169852"/>
                </a:lnTo>
                <a:lnTo>
                  <a:pt x="412662" y="713141"/>
                </a:lnTo>
                <a:lnTo>
                  <a:pt x="424681" y="733173"/>
                </a:lnTo>
                <a:lnTo>
                  <a:pt x="432694" y="741186"/>
                </a:lnTo>
                <a:lnTo>
                  <a:pt x="448720" y="749199"/>
                </a:lnTo>
                <a:lnTo>
                  <a:pt x="464746" y="753205"/>
                </a:lnTo>
                <a:lnTo>
                  <a:pt x="484778" y="753205"/>
                </a:lnTo>
                <a:lnTo>
                  <a:pt x="504810" y="753205"/>
                </a:lnTo>
                <a:lnTo>
                  <a:pt x="520835" y="749199"/>
                </a:lnTo>
                <a:lnTo>
                  <a:pt x="536861" y="737180"/>
                </a:lnTo>
                <a:lnTo>
                  <a:pt x="552887" y="725161"/>
                </a:lnTo>
                <a:lnTo>
                  <a:pt x="568912" y="713141"/>
                </a:lnTo>
                <a:lnTo>
                  <a:pt x="576925" y="697116"/>
                </a:lnTo>
                <a:lnTo>
                  <a:pt x="580932" y="681090"/>
                </a:lnTo>
                <a:lnTo>
                  <a:pt x="584938" y="665064"/>
                </a:lnTo>
                <a:lnTo>
                  <a:pt x="584938" y="649039"/>
                </a:lnTo>
                <a:lnTo>
                  <a:pt x="580932" y="629007"/>
                </a:lnTo>
                <a:lnTo>
                  <a:pt x="576925" y="612981"/>
                </a:lnTo>
                <a:close/>
                <a:moveTo>
                  <a:pt x="260416" y="0"/>
                </a:moveTo>
                <a:lnTo>
                  <a:pt x="272436" y="0"/>
                </a:lnTo>
                <a:lnTo>
                  <a:pt x="276442" y="4006"/>
                </a:lnTo>
                <a:lnTo>
                  <a:pt x="280448" y="8013"/>
                </a:lnTo>
                <a:lnTo>
                  <a:pt x="288461" y="20032"/>
                </a:lnTo>
                <a:lnTo>
                  <a:pt x="288461" y="32051"/>
                </a:lnTo>
                <a:lnTo>
                  <a:pt x="280448" y="36058"/>
                </a:lnTo>
                <a:lnTo>
                  <a:pt x="276442" y="44071"/>
                </a:lnTo>
                <a:lnTo>
                  <a:pt x="260713" y="53869"/>
                </a:lnTo>
                <a:lnTo>
                  <a:pt x="608977" y="604968"/>
                </a:lnTo>
                <a:lnTo>
                  <a:pt x="616989" y="629007"/>
                </a:lnTo>
                <a:lnTo>
                  <a:pt x="625002" y="649039"/>
                </a:lnTo>
                <a:lnTo>
                  <a:pt x="625002" y="673077"/>
                </a:lnTo>
                <a:lnTo>
                  <a:pt x="616989" y="693109"/>
                </a:lnTo>
                <a:lnTo>
                  <a:pt x="608977" y="713141"/>
                </a:lnTo>
                <a:lnTo>
                  <a:pt x="596957" y="737180"/>
                </a:lnTo>
                <a:lnTo>
                  <a:pt x="580932" y="753205"/>
                </a:lnTo>
                <a:lnTo>
                  <a:pt x="560900" y="769231"/>
                </a:lnTo>
                <a:lnTo>
                  <a:pt x="536861" y="781250"/>
                </a:lnTo>
                <a:lnTo>
                  <a:pt x="508816" y="789263"/>
                </a:lnTo>
                <a:lnTo>
                  <a:pt x="488784" y="789263"/>
                </a:lnTo>
                <a:lnTo>
                  <a:pt x="460739" y="789263"/>
                </a:lnTo>
                <a:lnTo>
                  <a:pt x="440707" y="785257"/>
                </a:lnTo>
                <a:lnTo>
                  <a:pt x="416669" y="773237"/>
                </a:lnTo>
                <a:lnTo>
                  <a:pt x="400643" y="757212"/>
                </a:lnTo>
                <a:lnTo>
                  <a:pt x="392630" y="741186"/>
                </a:lnTo>
                <a:lnTo>
                  <a:pt x="45441" y="187973"/>
                </a:lnTo>
                <a:lnTo>
                  <a:pt x="32051" y="196315"/>
                </a:lnTo>
                <a:lnTo>
                  <a:pt x="20032" y="200321"/>
                </a:lnTo>
                <a:lnTo>
                  <a:pt x="16025" y="200321"/>
                </a:lnTo>
                <a:lnTo>
                  <a:pt x="4006" y="196315"/>
                </a:lnTo>
                <a:lnTo>
                  <a:pt x="0" y="188302"/>
                </a:lnTo>
                <a:lnTo>
                  <a:pt x="0" y="176283"/>
                </a:lnTo>
                <a:lnTo>
                  <a:pt x="0" y="172276"/>
                </a:lnTo>
                <a:lnTo>
                  <a:pt x="0" y="160257"/>
                </a:lnTo>
                <a:lnTo>
                  <a:pt x="4006" y="156250"/>
                </a:lnTo>
                <a:lnTo>
                  <a:pt x="256410" y="4006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grpSp>
        <p:nvGrpSpPr>
          <p:cNvPr id="38" name="组合 37"/>
          <p:cNvGrpSpPr/>
          <p:nvPr/>
        </p:nvGrpSpPr>
        <p:grpSpPr>
          <a:xfrm>
            <a:off x="5460943" y="4093077"/>
            <a:ext cx="453258" cy="589818"/>
            <a:chOff x="5460943" y="4093077"/>
            <a:chExt cx="453258" cy="589818"/>
          </a:xfrm>
        </p:grpSpPr>
        <p:sp>
          <p:nvSpPr>
            <p:cNvPr id="39" name="Freeform 129"/>
            <p:cNvSpPr>
              <a:spLocks/>
            </p:cNvSpPr>
            <p:nvPr/>
          </p:nvSpPr>
          <p:spPr bwMode="auto">
            <a:xfrm>
              <a:off x="5460943" y="4093077"/>
              <a:ext cx="453258" cy="454712"/>
            </a:xfrm>
            <a:custGeom>
              <a:avLst/>
              <a:gdLst>
                <a:gd name="T0" fmla="*/ 83 w 312"/>
                <a:gd name="T1" fmla="*/ 16 h 313"/>
                <a:gd name="T2" fmla="*/ 57 w 312"/>
                <a:gd name="T3" fmla="*/ 41 h 313"/>
                <a:gd name="T4" fmla="*/ 37 w 312"/>
                <a:gd name="T5" fmla="*/ 71 h 313"/>
                <a:gd name="T6" fmla="*/ 25 w 312"/>
                <a:gd name="T7" fmla="*/ 103 h 313"/>
                <a:gd name="T8" fmla="*/ 21 w 312"/>
                <a:gd name="T9" fmla="*/ 140 h 313"/>
                <a:gd name="T10" fmla="*/ 21 w 312"/>
                <a:gd name="T11" fmla="*/ 156 h 313"/>
                <a:gd name="T12" fmla="*/ 27 w 312"/>
                <a:gd name="T13" fmla="*/ 186 h 313"/>
                <a:gd name="T14" fmla="*/ 40 w 312"/>
                <a:gd name="T15" fmla="*/ 213 h 313"/>
                <a:gd name="T16" fmla="*/ 56 w 312"/>
                <a:gd name="T17" fmla="*/ 237 h 313"/>
                <a:gd name="T18" fmla="*/ 76 w 312"/>
                <a:gd name="T19" fmla="*/ 259 h 313"/>
                <a:gd name="T20" fmla="*/ 101 w 312"/>
                <a:gd name="T21" fmla="*/ 275 h 313"/>
                <a:gd name="T22" fmla="*/ 128 w 312"/>
                <a:gd name="T23" fmla="*/ 287 h 313"/>
                <a:gd name="T24" fmla="*/ 157 w 312"/>
                <a:gd name="T25" fmla="*/ 293 h 313"/>
                <a:gd name="T26" fmla="*/ 174 w 312"/>
                <a:gd name="T27" fmla="*/ 294 h 313"/>
                <a:gd name="T28" fmla="*/ 210 w 312"/>
                <a:gd name="T29" fmla="*/ 289 h 313"/>
                <a:gd name="T30" fmla="*/ 243 w 312"/>
                <a:gd name="T31" fmla="*/ 276 h 313"/>
                <a:gd name="T32" fmla="*/ 273 w 312"/>
                <a:gd name="T33" fmla="*/ 257 h 313"/>
                <a:gd name="T34" fmla="*/ 296 w 312"/>
                <a:gd name="T35" fmla="*/ 233 h 313"/>
                <a:gd name="T36" fmla="*/ 312 w 312"/>
                <a:gd name="T37" fmla="*/ 245 h 313"/>
                <a:gd name="T38" fmla="*/ 285 w 312"/>
                <a:gd name="T39" fmla="*/ 274 h 313"/>
                <a:gd name="T40" fmla="*/ 252 w 312"/>
                <a:gd name="T41" fmla="*/ 295 h 313"/>
                <a:gd name="T42" fmla="*/ 214 w 312"/>
                <a:gd name="T43" fmla="*/ 309 h 313"/>
                <a:gd name="T44" fmla="*/ 174 w 312"/>
                <a:gd name="T45" fmla="*/ 313 h 313"/>
                <a:gd name="T46" fmla="*/ 156 w 312"/>
                <a:gd name="T47" fmla="*/ 313 h 313"/>
                <a:gd name="T48" fmla="*/ 122 w 312"/>
                <a:gd name="T49" fmla="*/ 306 h 313"/>
                <a:gd name="T50" fmla="*/ 91 w 312"/>
                <a:gd name="T51" fmla="*/ 293 h 313"/>
                <a:gd name="T52" fmla="*/ 64 w 312"/>
                <a:gd name="T53" fmla="*/ 274 h 313"/>
                <a:gd name="T54" fmla="*/ 40 w 312"/>
                <a:gd name="T55" fmla="*/ 251 h 313"/>
                <a:gd name="T56" fmla="*/ 21 w 312"/>
                <a:gd name="T57" fmla="*/ 222 h 313"/>
                <a:gd name="T58" fmla="*/ 8 w 312"/>
                <a:gd name="T59" fmla="*/ 191 h 313"/>
                <a:gd name="T60" fmla="*/ 2 w 312"/>
                <a:gd name="T61" fmla="*/ 159 h 313"/>
                <a:gd name="T62" fmla="*/ 0 w 312"/>
                <a:gd name="T63" fmla="*/ 140 h 313"/>
                <a:gd name="T64" fmla="*/ 6 w 312"/>
                <a:gd name="T65" fmla="*/ 99 h 313"/>
                <a:gd name="T66" fmla="*/ 19 w 312"/>
                <a:gd name="T67" fmla="*/ 61 h 313"/>
                <a:gd name="T68" fmla="*/ 42 w 312"/>
                <a:gd name="T69" fmla="*/ 27 h 313"/>
                <a:gd name="T70" fmla="*/ 71 w 312"/>
                <a:gd name="T71" fmla="*/ 0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12" h="313">
                  <a:moveTo>
                    <a:pt x="83" y="16"/>
                  </a:moveTo>
                  <a:lnTo>
                    <a:pt x="83" y="16"/>
                  </a:lnTo>
                  <a:lnTo>
                    <a:pt x="69" y="29"/>
                  </a:lnTo>
                  <a:lnTo>
                    <a:pt x="57" y="41"/>
                  </a:lnTo>
                  <a:lnTo>
                    <a:pt x="46" y="54"/>
                  </a:lnTo>
                  <a:lnTo>
                    <a:pt x="37" y="71"/>
                  </a:lnTo>
                  <a:lnTo>
                    <a:pt x="30" y="87"/>
                  </a:lnTo>
                  <a:lnTo>
                    <a:pt x="25" y="103"/>
                  </a:lnTo>
                  <a:lnTo>
                    <a:pt x="22" y="122"/>
                  </a:lnTo>
                  <a:lnTo>
                    <a:pt x="21" y="140"/>
                  </a:lnTo>
                  <a:lnTo>
                    <a:pt x="21" y="140"/>
                  </a:lnTo>
                  <a:lnTo>
                    <a:pt x="21" y="156"/>
                  </a:lnTo>
                  <a:lnTo>
                    <a:pt x="23" y="171"/>
                  </a:lnTo>
                  <a:lnTo>
                    <a:pt x="27" y="186"/>
                  </a:lnTo>
                  <a:lnTo>
                    <a:pt x="33" y="199"/>
                  </a:lnTo>
                  <a:lnTo>
                    <a:pt x="40" y="213"/>
                  </a:lnTo>
                  <a:lnTo>
                    <a:pt x="46" y="226"/>
                  </a:lnTo>
                  <a:lnTo>
                    <a:pt x="56" y="237"/>
                  </a:lnTo>
                  <a:lnTo>
                    <a:pt x="65" y="248"/>
                  </a:lnTo>
                  <a:lnTo>
                    <a:pt x="76" y="259"/>
                  </a:lnTo>
                  <a:lnTo>
                    <a:pt x="88" y="267"/>
                  </a:lnTo>
                  <a:lnTo>
                    <a:pt x="101" y="275"/>
                  </a:lnTo>
                  <a:lnTo>
                    <a:pt x="114" y="282"/>
                  </a:lnTo>
                  <a:lnTo>
                    <a:pt x="128" y="287"/>
                  </a:lnTo>
                  <a:lnTo>
                    <a:pt x="143" y="290"/>
                  </a:lnTo>
                  <a:lnTo>
                    <a:pt x="157" y="293"/>
                  </a:lnTo>
                  <a:lnTo>
                    <a:pt x="174" y="294"/>
                  </a:lnTo>
                  <a:lnTo>
                    <a:pt x="174" y="294"/>
                  </a:lnTo>
                  <a:lnTo>
                    <a:pt x="193" y="293"/>
                  </a:lnTo>
                  <a:lnTo>
                    <a:pt x="210" y="289"/>
                  </a:lnTo>
                  <a:lnTo>
                    <a:pt x="227" y="285"/>
                  </a:lnTo>
                  <a:lnTo>
                    <a:pt x="243" y="276"/>
                  </a:lnTo>
                  <a:lnTo>
                    <a:pt x="258" y="268"/>
                  </a:lnTo>
                  <a:lnTo>
                    <a:pt x="273" y="257"/>
                  </a:lnTo>
                  <a:lnTo>
                    <a:pt x="285" y="247"/>
                  </a:lnTo>
                  <a:lnTo>
                    <a:pt x="296" y="233"/>
                  </a:lnTo>
                  <a:lnTo>
                    <a:pt x="312" y="245"/>
                  </a:lnTo>
                  <a:lnTo>
                    <a:pt x="312" y="245"/>
                  </a:lnTo>
                  <a:lnTo>
                    <a:pt x="298" y="260"/>
                  </a:lnTo>
                  <a:lnTo>
                    <a:pt x="285" y="274"/>
                  </a:lnTo>
                  <a:lnTo>
                    <a:pt x="268" y="285"/>
                  </a:lnTo>
                  <a:lnTo>
                    <a:pt x="252" y="295"/>
                  </a:lnTo>
                  <a:lnTo>
                    <a:pt x="233" y="303"/>
                  </a:lnTo>
                  <a:lnTo>
                    <a:pt x="214" y="309"/>
                  </a:lnTo>
                  <a:lnTo>
                    <a:pt x="194" y="312"/>
                  </a:lnTo>
                  <a:lnTo>
                    <a:pt x="174" y="313"/>
                  </a:lnTo>
                  <a:lnTo>
                    <a:pt x="174" y="313"/>
                  </a:lnTo>
                  <a:lnTo>
                    <a:pt x="156" y="313"/>
                  </a:lnTo>
                  <a:lnTo>
                    <a:pt x="138" y="310"/>
                  </a:lnTo>
                  <a:lnTo>
                    <a:pt x="122" y="306"/>
                  </a:lnTo>
                  <a:lnTo>
                    <a:pt x="106" y="299"/>
                  </a:lnTo>
                  <a:lnTo>
                    <a:pt x="91" y="293"/>
                  </a:lnTo>
                  <a:lnTo>
                    <a:pt x="76" y="285"/>
                  </a:lnTo>
                  <a:lnTo>
                    <a:pt x="64" y="274"/>
                  </a:lnTo>
                  <a:lnTo>
                    <a:pt x="52" y="263"/>
                  </a:lnTo>
                  <a:lnTo>
                    <a:pt x="40" y="251"/>
                  </a:lnTo>
                  <a:lnTo>
                    <a:pt x="30" y="237"/>
                  </a:lnTo>
                  <a:lnTo>
                    <a:pt x="21" y="222"/>
                  </a:lnTo>
                  <a:lnTo>
                    <a:pt x="14" y="207"/>
                  </a:lnTo>
                  <a:lnTo>
                    <a:pt x="8" y="191"/>
                  </a:lnTo>
                  <a:lnTo>
                    <a:pt x="4" y="175"/>
                  </a:lnTo>
                  <a:lnTo>
                    <a:pt x="2" y="159"/>
                  </a:lnTo>
                  <a:lnTo>
                    <a:pt x="0" y="140"/>
                  </a:lnTo>
                  <a:lnTo>
                    <a:pt x="0" y="140"/>
                  </a:lnTo>
                  <a:lnTo>
                    <a:pt x="2" y="119"/>
                  </a:lnTo>
                  <a:lnTo>
                    <a:pt x="6" y="99"/>
                  </a:lnTo>
                  <a:lnTo>
                    <a:pt x="11" y="79"/>
                  </a:lnTo>
                  <a:lnTo>
                    <a:pt x="19" y="61"/>
                  </a:lnTo>
                  <a:lnTo>
                    <a:pt x="30" y="44"/>
                  </a:lnTo>
                  <a:lnTo>
                    <a:pt x="42" y="27"/>
                  </a:lnTo>
                  <a:lnTo>
                    <a:pt x="56" y="14"/>
                  </a:lnTo>
                  <a:lnTo>
                    <a:pt x="71" y="0"/>
                  </a:lnTo>
                  <a:lnTo>
                    <a:pt x="83" y="16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0" name="Freeform 131"/>
            <p:cNvSpPr>
              <a:spLocks/>
            </p:cNvSpPr>
            <p:nvPr/>
          </p:nvSpPr>
          <p:spPr bwMode="auto">
            <a:xfrm>
              <a:off x="5504526" y="4109058"/>
              <a:ext cx="398054" cy="387885"/>
            </a:xfrm>
            <a:custGeom>
              <a:avLst/>
              <a:gdLst>
                <a:gd name="T0" fmla="*/ 199 w 274"/>
                <a:gd name="T1" fmla="*/ 18 h 267"/>
                <a:gd name="T2" fmla="*/ 203 w 274"/>
                <a:gd name="T3" fmla="*/ 37 h 267"/>
                <a:gd name="T4" fmla="*/ 214 w 274"/>
                <a:gd name="T5" fmla="*/ 35 h 267"/>
                <a:gd name="T6" fmla="*/ 221 w 274"/>
                <a:gd name="T7" fmla="*/ 43 h 267"/>
                <a:gd name="T8" fmla="*/ 238 w 274"/>
                <a:gd name="T9" fmla="*/ 56 h 267"/>
                <a:gd name="T10" fmla="*/ 257 w 274"/>
                <a:gd name="T11" fmla="*/ 80 h 267"/>
                <a:gd name="T12" fmla="*/ 251 w 274"/>
                <a:gd name="T13" fmla="*/ 91 h 267"/>
                <a:gd name="T14" fmla="*/ 256 w 274"/>
                <a:gd name="T15" fmla="*/ 93 h 267"/>
                <a:gd name="T16" fmla="*/ 262 w 274"/>
                <a:gd name="T17" fmla="*/ 85 h 267"/>
                <a:gd name="T18" fmla="*/ 264 w 274"/>
                <a:gd name="T19" fmla="*/ 93 h 267"/>
                <a:gd name="T20" fmla="*/ 259 w 274"/>
                <a:gd name="T21" fmla="*/ 110 h 267"/>
                <a:gd name="T22" fmla="*/ 247 w 274"/>
                <a:gd name="T23" fmla="*/ 112 h 267"/>
                <a:gd name="T24" fmla="*/ 232 w 274"/>
                <a:gd name="T25" fmla="*/ 127 h 267"/>
                <a:gd name="T26" fmla="*/ 220 w 274"/>
                <a:gd name="T27" fmla="*/ 141 h 267"/>
                <a:gd name="T28" fmla="*/ 202 w 274"/>
                <a:gd name="T29" fmla="*/ 154 h 267"/>
                <a:gd name="T30" fmla="*/ 209 w 274"/>
                <a:gd name="T31" fmla="*/ 183 h 267"/>
                <a:gd name="T32" fmla="*/ 218 w 274"/>
                <a:gd name="T33" fmla="*/ 214 h 267"/>
                <a:gd name="T34" fmla="*/ 210 w 274"/>
                <a:gd name="T35" fmla="*/ 237 h 267"/>
                <a:gd name="T36" fmla="*/ 226 w 274"/>
                <a:gd name="T37" fmla="*/ 228 h 267"/>
                <a:gd name="T38" fmla="*/ 247 w 274"/>
                <a:gd name="T39" fmla="*/ 192 h 267"/>
                <a:gd name="T40" fmla="*/ 264 w 274"/>
                <a:gd name="T41" fmla="*/ 141 h 267"/>
                <a:gd name="T42" fmla="*/ 274 w 274"/>
                <a:gd name="T43" fmla="*/ 115 h 267"/>
                <a:gd name="T44" fmla="*/ 155 w 274"/>
                <a:gd name="T45" fmla="*/ 267 h 267"/>
                <a:gd name="T46" fmla="*/ 178 w 274"/>
                <a:gd name="T47" fmla="*/ 246 h 267"/>
                <a:gd name="T48" fmla="*/ 153 w 274"/>
                <a:gd name="T49" fmla="*/ 245 h 267"/>
                <a:gd name="T50" fmla="*/ 145 w 274"/>
                <a:gd name="T51" fmla="*/ 252 h 267"/>
                <a:gd name="T52" fmla="*/ 125 w 274"/>
                <a:gd name="T53" fmla="*/ 248 h 267"/>
                <a:gd name="T54" fmla="*/ 99 w 274"/>
                <a:gd name="T55" fmla="*/ 249 h 267"/>
                <a:gd name="T56" fmla="*/ 121 w 274"/>
                <a:gd name="T57" fmla="*/ 267 h 267"/>
                <a:gd name="T58" fmla="*/ 0 w 274"/>
                <a:gd name="T59" fmla="*/ 129 h 267"/>
                <a:gd name="T60" fmla="*/ 62 w 274"/>
                <a:gd name="T61" fmla="*/ 26 h 267"/>
                <a:gd name="T62" fmla="*/ 19 w 274"/>
                <a:gd name="T63" fmla="*/ 87 h 267"/>
                <a:gd name="T64" fmla="*/ 31 w 274"/>
                <a:gd name="T65" fmla="*/ 84 h 267"/>
                <a:gd name="T66" fmla="*/ 50 w 274"/>
                <a:gd name="T67" fmla="*/ 91 h 267"/>
                <a:gd name="T68" fmla="*/ 60 w 274"/>
                <a:gd name="T69" fmla="*/ 88 h 267"/>
                <a:gd name="T70" fmla="*/ 46 w 274"/>
                <a:gd name="T71" fmla="*/ 106 h 267"/>
                <a:gd name="T72" fmla="*/ 35 w 274"/>
                <a:gd name="T73" fmla="*/ 122 h 267"/>
                <a:gd name="T74" fmla="*/ 45 w 274"/>
                <a:gd name="T75" fmla="*/ 157 h 267"/>
                <a:gd name="T76" fmla="*/ 54 w 274"/>
                <a:gd name="T77" fmla="*/ 180 h 267"/>
                <a:gd name="T78" fmla="*/ 87 w 274"/>
                <a:gd name="T79" fmla="*/ 210 h 267"/>
                <a:gd name="T80" fmla="*/ 95 w 274"/>
                <a:gd name="T81" fmla="*/ 188 h 267"/>
                <a:gd name="T82" fmla="*/ 98 w 274"/>
                <a:gd name="T83" fmla="*/ 169 h 267"/>
                <a:gd name="T84" fmla="*/ 104 w 274"/>
                <a:gd name="T85" fmla="*/ 137 h 267"/>
                <a:gd name="T86" fmla="*/ 117 w 274"/>
                <a:gd name="T87" fmla="*/ 122 h 267"/>
                <a:gd name="T88" fmla="*/ 152 w 274"/>
                <a:gd name="T89" fmla="*/ 125 h 267"/>
                <a:gd name="T90" fmla="*/ 165 w 274"/>
                <a:gd name="T91" fmla="*/ 106 h 267"/>
                <a:gd name="T92" fmla="*/ 161 w 274"/>
                <a:gd name="T93" fmla="*/ 81 h 267"/>
                <a:gd name="T94" fmla="*/ 134 w 274"/>
                <a:gd name="T95" fmla="*/ 58 h 267"/>
                <a:gd name="T96" fmla="*/ 111 w 274"/>
                <a:gd name="T97" fmla="*/ 57 h 267"/>
                <a:gd name="T98" fmla="*/ 92 w 274"/>
                <a:gd name="T99" fmla="*/ 68 h 267"/>
                <a:gd name="T100" fmla="*/ 69 w 274"/>
                <a:gd name="T101" fmla="*/ 64 h 267"/>
                <a:gd name="T102" fmla="*/ 73 w 274"/>
                <a:gd name="T103" fmla="*/ 56 h 267"/>
                <a:gd name="T104" fmla="*/ 80 w 274"/>
                <a:gd name="T105" fmla="*/ 45 h 267"/>
                <a:gd name="T106" fmla="*/ 81 w 274"/>
                <a:gd name="T107" fmla="*/ 38 h 267"/>
                <a:gd name="T108" fmla="*/ 96 w 274"/>
                <a:gd name="T109" fmla="*/ 49 h 267"/>
                <a:gd name="T110" fmla="*/ 119 w 274"/>
                <a:gd name="T111" fmla="*/ 47 h 267"/>
                <a:gd name="T112" fmla="*/ 137 w 274"/>
                <a:gd name="T113" fmla="*/ 45 h 267"/>
                <a:gd name="T114" fmla="*/ 141 w 274"/>
                <a:gd name="T115" fmla="*/ 28 h 267"/>
                <a:gd name="T116" fmla="*/ 161 w 274"/>
                <a:gd name="T117" fmla="*/ 22 h 267"/>
                <a:gd name="T118" fmla="*/ 132 w 274"/>
                <a:gd name="T119" fmla="*/ 8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74" h="267">
                  <a:moveTo>
                    <a:pt x="161" y="1"/>
                  </a:moveTo>
                  <a:lnTo>
                    <a:pt x="161" y="1"/>
                  </a:lnTo>
                  <a:lnTo>
                    <a:pt x="169" y="3"/>
                  </a:lnTo>
                  <a:lnTo>
                    <a:pt x="178" y="5"/>
                  </a:lnTo>
                  <a:lnTo>
                    <a:pt x="188" y="8"/>
                  </a:lnTo>
                  <a:lnTo>
                    <a:pt x="201" y="14"/>
                  </a:lnTo>
                  <a:lnTo>
                    <a:pt x="214" y="22"/>
                  </a:lnTo>
                  <a:lnTo>
                    <a:pt x="226" y="31"/>
                  </a:lnTo>
                  <a:lnTo>
                    <a:pt x="238" y="43"/>
                  </a:lnTo>
                  <a:lnTo>
                    <a:pt x="238" y="43"/>
                  </a:lnTo>
                  <a:lnTo>
                    <a:pt x="234" y="39"/>
                  </a:lnTo>
                  <a:lnTo>
                    <a:pt x="225" y="31"/>
                  </a:lnTo>
                  <a:lnTo>
                    <a:pt x="213" y="22"/>
                  </a:lnTo>
                  <a:lnTo>
                    <a:pt x="206" y="19"/>
                  </a:lnTo>
                  <a:lnTo>
                    <a:pt x="199" y="18"/>
                  </a:lnTo>
                  <a:lnTo>
                    <a:pt x="197" y="19"/>
                  </a:lnTo>
                  <a:lnTo>
                    <a:pt x="197" y="19"/>
                  </a:lnTo>
                  <a:lnTo>
                    <a:pt x="198" y="22"/>
                  </a:lnTo>
                  <a:lnTo>
                    <a:pt x="198" y="22"/>
                  </a:lnTo>
                  <a:lnTo>
                    <a:pt x="199" y="24"/>
                  </a:lnTo>
                  <a:lnTo>
                    <a:pt x="199" y="24"/>
                  </a:lnTo>
                  <a:lnTo>
                    <a:pt x="199" y="27"/>
                  </a:lnTo>
                  <a:lnTo>
                    <a:pt x="201" y="30"/>
                  </a:lnTo>
                  <a:lnTo>
                    <a:pt x="201" y="30"/>
                  </a:lnTo>
                  <a:lnTo>
                    <a:pt x="202" y="30"/>
                  </a:lnTo>
                  <a:lnTo>
                    <a:pt x="202" y="30"/>
                  </a:lnTo>
                  <a:lnTo>
                    <a:pt x="203" y="33"/>
                  </a:lnTo>
                  <a:lnTo>
                    <a:pt x="203" y="33"/>
                  </a:lnTo>
                  <a:lnTo>
                    <a:pt x="203" y="34"/>
                  </a:lnTo>
                  <a:lnTo>
                    <a:pt x="203" y="37"/>
                  </a:lnTo>
                  <a:lnTo>
                    <a:pt x="203" y="39"/>
                  </a:lnTo>
                  <a:lnTo>
                    <a:pt x="206" y="39"/>
                  </a:lnTo>
                  <a:lnTo>
                    <a:pt x="206" y="39"/>
                  </a:lnTo>
                  <a:lnTo>
                    <a:pt x="209" y="39"/>
                  </a:lnTo>
                  <a:lnTo>
                    <a:pt x="209" y="39"/>
                  </a:lnTo>
                  <a:lnTo>
                    <a:pt x="210" y="38"/>
                  </a:lnTo>
                  <a:lnTo>
                    <a:pt x="210" y="38"/>
                  </a:lnTo>
                  <a:lnTo>
                    <a:pt x="207" y="35"/>
                  </a:lnTo>
                  <a:lnTo>
                    <a:pt x="207" y="35"/>
                  </a:lnTo>
                  <a:lnTo>
                    <a:pt x="207" y="35"/>
                  </a:lnTo>
                  <a:lnTo>
                    <a:pt x="207" y="35"/>
                  </a:lnTo>
                  <a:lnTo>
                    <a:pt x="209" y="34"/>
                  </a:lnTo>
                  <a:lnTo>
                    <a:pt x="210" y="33"/>
                  </a:lnTo>
                  <a:lnTo>
                    <a:pt x="210" y="33"/>
                  </a:lnTo>
                  <a:lnTo>
                    <a:pt x="214" y="35"/>
                  </a:lnTo>
                  <a:lnTo>
                    <a:pt x="215" y="37"/>
                  </a:lnTo>
                  <a:lnTo>
                    <a:pt x="215" y="37"/>
                  </a:lnTo>
                  <a:lnTo>
                    <a:pt x="217" y="39"/>
                  </a:lnTo>
                  <a:lnTo>
                    <a:pt x="217" y="39"/>
                  </a:lnTo>
                  <a:lnTo>
                    <a:pt x="215" y="41"/>
                  </a:lnTo>
                  <a:lnTo>
                    <a:pt x="215" y="41"/>
                  </a:lnTo>
                  <a:lnTo>
                    <a:pt x="214" y="42"/>
                  </a:lnTo>
                  <a:lnTo>
                    <a:pt x="214" y="42"/>
                  </a:lnTo>
                  <a:lnTo>
                    <a:pt x="215" y="45"/>
                  </a:lnTo>
                  <a:lnTo>
                    <a:pt x="215" y="45"/>
                  </a:lnTo>
                  <a:lnTo>
                    <a:pt x="215" y="45"/>
                  </a:lnTo>
                  <a:lnTo>
                    <a:pt x="217" y="45"/>
                  </a:lnTo>
                  <a:lnTo>
                    <a:pt x="217" y="45"/>
                  </a:lnTo>
                  <a:lnTo>
                    <a:pt x="221" y="43"/>
                  </a:lnTo>
                  <a:lnTo>
                    <a:pt x="221" y="43"/>
                  </a:lnTo>
                  <a:lnTo>
                    <a:pt x="224" y="43"/>
                  </a:lnTo>
                  <a:lnTo>
                    <a:pt x="224" y="43"/>
                  </a:lnTo>
                  <a:lnTo>
                    <a:pt x="225" y="45"/>
                  </a:lnTo>
                  <a:lnTo>
                    <a:pt x="225" y="45"/>
                  </a:lnTo>
                  <a:lnTo>
                    <a:pt x="229" y="47"/>
                  </a:lnTo>
                  <a:lnTo>
                    <a:pt x="229" y="47"/>
                  </a:lnTo>
                  <a:lnTo>
                    <a:pt x="230" y="47"/>
                  </a:lnTo>
                  <a:lnTo>
                    <a:pt x="230" y="47"/>
                  </a:lnTo>
                  <a:lnTo>
                    <a:pt x="232" y="51"/>
                  </a:lnTo>
                  <a:lnTo>
                    <a:pt x="232" y="51"/>
                  </a:lnTo>
                  <a:lnTo>
                    <a:pt x="234" y="53"/>
                  </a:lnTo>
                  <a:lnTo>
                    <a:pt x="234" y="53"/>
                  </a:lnTo>
                  <a:lnTo>
                    <a:pt x="237" y="54"/>
                  </a:lnTo>
                  <a:lnTo>
                    <a:pt x="238" y="56"/>
                  </a:lnTo>
                  <a:lnTo>
                    <a:pt x="238" y="56"/>
                  </a:lnTo>
                  <a:lnTo>
                    <a:pt x="240" y="58"/>
                  </a:lnTo>
                  <a:lnTo>
                    <a:pt x="240" y="58"/>
                  </a:lnTo>
                  <a:lnTo>
                    <a:pt x="245" y="62"/>
                  </a:lnTo>
                  <a:lnTo>
                    <a:pt x="245" y="62"/>
                  </a:lnTo>
                  <a:lnTo>
                    <a:pt x="248" y="65"/>
                  </a:lnTo>
                  <a:lnTo>
                    <a:pt x="248" y="65"/>
                  </a:lnTo>
                  <a:lnTo>
                    <a:pt x="248" y="69"/>
                  </a:lnTo>
                  <a:lnTo>
                    <a:pt x="248" y="69"/>
                  </a:lnTo>
                  <a:lnTo>
                    <a:pt x="249" y="73"/>
                  </a:lnTo>
                  <a:lnTo>
                    <a:pt x="249" y="73"/>
                  </a:lnTo>
                  <a:lnTo>
                    <a:pt x="251" y="76"/>
                  </a:lnTo>
                  <a:lnTo>
                    <a:pt x="251" y="76"/>
                  </a:lnTo>
                  <a:lnTo>
                    <a:pt x="253" y="77"/>
                  </a:lnTo>
                  <a:lnTo>
                    <a:pt x="253" y="77"/>
                  </a:lnTo>
                  <a:lnTo>
                    <a:pt x="257" y="80"/>
                  </a:lnTo>
                  <a:lnTo>
                    <a:pt x="257" y="80"/>
                  </a:lnTo>
                  <a:lnTo>
                    <a:pt x="259" y="81"/>
                  </a:lnTo>
                  <a:lnTo>
                    <a:pt x="259" y="83"/>
                  </a:lnTo>
                  <a:lnTo>
                    <a:pt x="259" y="83"/>
                  </a:lnTo>
                  <a:lnTo>
                    <a:pt x="257" y="84"/>
                  </a:lnTo>
                  <a:lnTo>
                    <a:pt x="257" y="84"/>
                  </a:lnTo>
                  <a:lnTo>
                    <a:pt x="255" y="84"/>
                  </a:lnTo>
                  <a:lnTo>
                    <a:pt x="255" y="84"/>
                  </a:lnTo>
                  <a:lnTo>
                    <a:pt x="255" y="87"/>
                  </a:lnTo>
                  <a:lnTo>
                    <a:pt x="255" y="87"/>
                  </a:lnTo>
                  <a:lnTo>
                    <a:pt x="255" y="88"/>
                  </a:lnTo>
                  <a:lnTo>
                    <a:pt x="255" y="89"/>
                  </a:lnTo>
                  <a:lnTo>
                    <a:pt x="255" y="89"/>
                  </a:lnTo>
                  <a:lnTo>
                    <a:pt x="252" y="91"/>
                  </a:lnTo>
                  <a:lnTo>
                    <a:pt x="251" y="91"/>
                  </a:lnTo>
                  <a:lnTo>
                    <a:pt x="248" y="92"/>
                  </a:lnTo>
                  <a:lnTo>
                    <a:pt x="247" y="93"/>
                  </a:lnTo>
                  <a:lnTo>
                    <a:pt x="247" y="93"/>
                  </a:lnTo>
                  <a:lnTo>
                    <a:pt x="247" y="95"/>
                  </a:lnTo>
                  <a:lnTo>
                    <a:pt x="247" y="95"/>
                  </a:lnTo>
                  <a:lnTo>
                    <a:pt x="249" y="96"/>
                  </a:lnTo>
                  <a:lnTo>
                    <a:pt x="249" y="96"/>
                  </a:lnTo>
                  <a:lnTo>
                    <a:pt x="249" y="95"/>
                  </a:lnTo>
                  <a:lnTo>
                    <a:pt x="249" y="95"/>
                  </a:lnTo>
                  <a:lnTo>
                    <a:pt x="249" y="93"/>
                  </a:lnTo>
                  <a:lnTo>
                    <a:pt x="251" y="93"/>
                  </a:lnTo>
                  <a:lnTo>
                    <a:pt x="251" y="93"/>
                  </a:lnTo>
                  <a:lnTo>
                    <a:pt x="253" y="93"/>
                  </a:lnTo>
                  <a:lnTo>
                    <a:pt x="253" y="93"/>
                  </a:lnTo>
                  <a:lnTo>
                    <a:pt x="256" y="93"/>
                  </a:lnTo>
                  <a:lnTo>
                    <a:pt x="256" y="93"/>
                  </a:lnTo>
                  <a:lnTo>
                    <a:pt x="256" y="92"/>
                  </a:lnTo>
                  <a:lnTo>
                    <a:pt x="256" y="92"/>
                  </a:lnTo>
                  <a:lnTo>
                    <a:pt x="256" y="92"/>
                  </a:lnTo>
                  <a:lnTo>
                    <a:pt x="256" y="89"/>
                  </a:lnTo>
                  <a:lnTo>
                    <a:pt x="256" y="89"/>
                  </a:lnTo>
                  <a:lnTo>
                    <a:pt x="257" y="87"/>
                  </a:lnTo>
                  <a:lnTo>
                    <a:pt x="257" y="87"/>
                  </a:lnTo>
                  <a:lnTo>
                    <a:pt x="257" y="88"/>
                  </a:lnTo>
                  <a:lnTo>
                    <a:pt x="259" y="87"/>
                  </a:lnTo>
                  <a:lnTo>
                    <a:pt x="259" y="87"/>
                  </a:lnTo>
                  <a:lnTo>
                    <a:pt x="260" y="85"/>
                  </a:lnTo>
                  <a:lnTo>
                    <a:pt x="260" y="85"/>
                  </a:lnTo>
                  <a:lnTo>
                    <a:pt x="262" y="85"/>
                  </a:lnTo>
                  <a:lnTo>
                    <a:pt x="262" y="85"/>
                  </a:lnTo>
                  <a:lnTo>
                    <a:pt x="262" y="85"/>
                  </a:lnTo>
                  <a:lnTo>
                    <a:pt x="262" y="83"/>
                  </a:lnTo>
                  <a:lnTo>
                    <a:pt x="262" y="83"/>
                  </a:lnTo>
                  <a:lnTo>
                    <a:pt x="260" y="80"/>
                  </a:lnTo>
                  <a:lnTo>
                    <a:pt x="260" y="80"/>
                  </a:lnTo>
                  <a:lnTo>
                    <a:pt x="260" y="75"/>
                  </a:lnTo>
                  <a:lnTo>
                    <a:pt x="260" y="75"/>
                  </a:lnTo>
                  <a:lnTo>
                    <a:pt x="263" y="80"/>
                  </a:lnTo>
                  <a:lnTo>
                    <a:pt x="266" y="89"/>
                  </a:lnTo>
                  <a:lnTo>
                    <a:pt x="266" y="89"/>
                  </a:lnTo>
                  <a:lnTo>
                    <a:pt x="264" y="89"/>
                  </a:lnTo>
                  <a:lnTo>
                    <a:pt x="264" y="91"/>
                  </a:lnTo>
                  <a:lnTo>
                    <a:pt x="264" y="91"/>
                  </a:lnTo>
                  <a:lnTo>
                    <a:pt x="264" y="93"/>
                  </a:lnTo>
                  <a:lnTo>
                    <a:pt x="264" y="93"/>
                  </a:lnTo>
                  <a:lnTo>
                    <a:pt x="264" y="98"/>
                  </a:lnTo>
                  <a:lnTo>
                    <a:pt x="264" y="98"/>
                  </a:lnTo>
                  <a:lnTo>
                    <a:pt x="264" y="103"/>
                  </a:lnTo>
                  <a:lnTo>
                    <a:pt x="264" y="103"/>
                  </a:lnTo>
                  <a:lnTo>
                    <a:pt x="264" y="107"/>
                  </a:lnTo>
                  <a:lnTo>
                    <a:pt x="264" y="107"/>
                  </a:lnTo>
                  <a:lnTo>
                    <a:pt x="264" y="112"/>
                  </a:lnTo>
                  <a:lnTo>
                    <a:pt x="264" y="112"/>
                  </a:lnTo>
                  <a:lnTo>
                    <a:pt x="263" y="114"/>
                  </a:lnTo>
                  <a:lnTo>
                    <a:pt x="263" y="114"/>
                  </a:lnTo>
                  <a:lnTo>
                    <a:pt x="263" y="115"/>
                  </a:lnTo>
                  <a:lnTo>
                    <a:pt x="262" y="114"/>
                  </a:lnTo>
                  <a:lnTo>
                    <a:pt x="262" y="114"/>
                  </a:lnTo>
                  <a:lnTo>
                    <a:pt x="260" y="110"/>
                  </a:lnTo>
                  <a:lnTo>
                    <a:pt x="259" y="110"/>
                  </a:lnTo>
                  <a:lnTo>
                    <a:pt x="259" y="110"/>
                  </a:lnTo>
                  <a:lnTo>
                    <a:pt x="259" y="108"/>
                  </a:lnTo>
                  <a:lnTo>
                    <a:pt x="256" y="108"/>
                  </a:lnTo>
                  <a:lnTo>
                    <a:pt x="256" y="108"/>
                  </a:lnTo>
                  <a:lnTo>
                    <a:pt x="255" y="108"/>
                  </a:lnTo>
                  <a:lnTo>
                    <a:pt x="253" y="108"/>
                  </a:lnTo>
                  <a:lnTo>
                    <a:pt x="253" y="108"/>
                  </a:lnTo>
                  <a:lnTo>
                    <a:pt x="253" y="111"/>
                  </a:lnTo>
                  <a:lnTo>
                    <a:pt x="253" y="112"/>
                  </a:lnTo>
                  <a:lnTo>
                    <a:pt x="253" y="112"/>
                  </a:lnTo>
                  <a:lnTo>
                    <a:pt x="248" y="111"/>
                  </a:lnTo>
                  <a:lnTo>
                    <a:pt x="248" y="111"/>
                  </a:lnTo>
                  <a:lnTo>
                    <a:pt x="247" y="111"/>
                  </a:lnTo>
                  <a:lnTo>
                    <a:pt x="247" y="112"/>
                  </a:lnTo>
                  <a:lnTo>
                    <a:pt x="247" y="112"/>
                  </a:lnTo>
                  <a:lnTo>
                    <a:pt x="245" y="115"/>
                  </a:lnTo>
                  <a:lnTo>
                    <a:pt x="244" y="116"/>
                  </a:lnTo>
                  <a:lnTo>
                    <a:pt x="244" y="116"/>
                  </a:lnTo>
                  <a:lnTo>
                    <a:pt x="244" y="118"/>
                  </a:lnTo>
                  <a:lnTo>
                    <a:pt x="243" y="121"/>
                  </a:lnTo>
                  <a:lnTo>
                    <a:pt x="243" y="121"/>
                  </a:lnTo>
                  <a:lnTo>
                    <a:pt x="241" y="122"/>
                  </a:lnTo>
                  <a:lnTo>
                    <a:pt x="238" y="122"/>
                  </a:lnTo>
                  <a:lnTo>
                    <a:pt x="238" y="122"/>
                  </a:lnTo>
                  <a:lnTo>
                    <a:pt x="234" y="123"/>
                  </a:lnTo>
                  <a:lnTo>
                    <a:pt x="234" y="123"/>
                  </a:lnTo>
                  <a:lnTo>
                    <a:pt x="234" y="125"/>
                  </a:lnTo>
                  <a:lnTo>
                    <a:pt x="233" y="126"/>
                  </a:lnTo>
                  <a:lnTo>
                    <a:pt x="233" y="126"/>
                  </a:lnTo>
                  <a:lnTo>
                    <a:pt x="232" y="127"/>
                  </a:lnTo>
                  <a:lnTo>
                    <a:pt x="230" y="129"/>
                  </a:lnTo>
                  <a:lnTo>
                    <a:pt x="230" y="129"/>
                  </a:lnTo>
                  <a:lnTo>
                    <a:pt x="230" y="133"/>
                  </a:lnTo>
                  <a:lnTo>
                    <a:pt x="230" y="133"/>
                  </a:lnTo>
                  <a:lnTo>
                    <a:pt x="230" y="134"/>
                  </a:lnTo>
                  <a:lnTo>
                    <a:pt x="230" y="135"/>
                  </a:lnTo>
                  <a:lnTo>
                    <a:pt x="230" y="135"/>
                  </a:lnTo>
                  <a:lnTo>
                    <a:pt x="226" y="137"/>
                  </a:lnTo>
                  <a:lnTo>
                    <a:pt x="226" y="137"/>
                  </a:lnTo>
                  <a:lnTo>
                    <a:pt x="226" y="137"/>
                  </a:lnTo>
                  <a:lnTo>
                    <a:pt x="226" y="138"/>
                  </a:lnTo>
                  <a:lnTo>
                    <a:pt x="225" y="139"/>
                  </a:lnTo>
                  <a:lnTo>
                    <a:pt x="225" y="139"/>
                  </a:lnTo>
                  <a:lnTo>
                    <a:pt x="220" y="141"/>
                  </a:lnTo>
                  <a:lnTo>
                    <a:pt x="220" y="141"/>
                  </a:lnTo>
                  <a:lnTo>
                    <a:pt x="220" y="142"/>
                  </a:lnTo>
                  <a:lnTo>
                    <a:pt x="220" y="144"/>
                  </a:lnTo>
                  <a:lnTo>
                    <a:pt x="218" y="144"/>
                  </a:lnTo>
                  <a:lnTo>
                    <a:pt x="218" y="144"/>
                  </a:lnTo>
                  <a:lnTo>
                    <a:pt x="215" y="144"/>
                  </a:lnTo>
                  <a:lnTo>
                    <a:pt x="213" y="144"/>
                  </a:lnTo>
                  <a:lnTo>
                    <a:pt x="213" y="144"/>
                  </a:lnTo>
                  <a:lnTo>
                    <a:pt x="211" y="145"/>
                  </a:lnTo>
                  <a:lnTo>
                    <a:pt x="209" y="148"/>
                  </a:lnTo>
                  <a:lnTo>
                    <a:pt x="209" y="148"/>
                  </a:lnTo>
                  <a:lnTo>
                    <a:pt x="203" y="152"/>
                  </a:lnTo>
                  <a:lnTo>
                    <a:pt x="203" y="152"/>
                  </a:lnTo>
                  <a:lnTo>
                    <a:pt x="202" y="152"/>
                  </a:lnTo>
                  <a:lnTo>
                    <a:pt x="202" y="154"/>
                  </a:lnTo>
                  <a:lnTo>
                    <a:pt x="202" y="154"/>
                  </a:lnTo>
                  <a:lnTo>
                    <a:pt x="202" y="157"/>
                  </a:lnTo>
                  <a:lnTo>
                    <a:pt x="203" y="158"/>
                  </a:lnTo>
                  <a:lnTo>
                    <a:pt x="203" y="158"/>
                  </a:lnTo>
                  <a:lnTo>
                    <a:pt x="207" y="164"/>
                  </a:lnTo>
                  <a:lnTo>
                    <a:pt x="207" y="164"/>
                  </a:lnTo>
                  <a:lnTo>
                    <a:pt x="209" y="167"/>
                  </a:lnTo>
                  <a:lnTo>
                    <a:pt x="207" y="169"/>
                  </a:lnTo>
                  <a:lnTo>
                    <a:pt x="207" y="169"/>
                  </a:lnTo>
                  <a:lnTo>
                    <a:pt x="206" y="173"/>
                  </a:lnTo>
                  <a:lnTo>
                    <a:pt x="206" y="173"/>
                  </a:lnTo>
                  <a:lnTo>
                    <a:pt x="206" y="176"/>
                  </a:lnTo>
                  <a:lnTo>
                    <a:pt x="206" y="179"/>
                  </a:lnTo>
                  <a:lnTo>
                    <a:pt x="206" y="179"/>
                  </a:lnTo>
                  <a:lnTo>
                    <a:pt x="209" y="183"/>
                  </a:lnTo>
                  <a:lnTo>
                    <a:pt x="209" y="183"/>
                  </a:lnTo>
                  <a:lnTo>
                    <a:pt x="207" y="184"/>
                  </a:lnTo>
                  <a:lnTo>
                    <a:pt x="207" y="186"/>
                  </a:lnTo>
                  <a:lnTo>
                    <a:pt x="207" y="187"/>
                  </a:lnTo>
                  <a:lnTo>
                    <a:pt x="207" y="187"/>
                  </a:lnTo>
                  <a:lnTo>
                    <a:pt x="213" y="191"/>
                  </a:lnTo>
                  <a:lnTo>
                    <a:pt x="213" y="191"/>
                  </a:lnTo>
                  <a:lnTo>
                    <a:pt x="217" y="194"/>
                  </a:lnTo>
                  <a:lnTo>
                    <a:pt x="217" y="194"/>
                  </a:lnTo>
                  <a:lnTo>
                    <a:pt x="217" y="199"/>
                  </a:lnTo>
                  <a:lnTo>
                    <a:pt x="217" y="199"/>
                  </a:lnTo>
                  <a:lnTo>
                    <a:pt x="220" y="204"/>
                  </a:lnTo>
                  <a:lnTo>
                    <a:pt x="221" y="209"/>
                  </a:lnTo>
                  <a:lnTo>
                    <a:pt x="220" y="211"/>
                  </a:lnTo>
                  <a:lnTo>
                    <a:pt x="220" y="211"/>
                  </a:lnTo>
                  <a:lnTo>
                    <a:pt x="218" y="214"/>
                  </a:lnTo>
                  <a:lnTo>
                    <a:pt x="218" y="215"/>
                  </a:lnTo>
                  <a:lnTo>
                    <a:pt x="218" y="215"/>
                  </a:lnTo>
                  <a:lnTo>
                    <a:pt x="220" y="218"/>
                  </a:lnTo>
                  <a:lnTo>
                    <a:pt x="220" y="218"/>
                  </a:lnTo>
                  <a:lnTo>
                    <a:pt x="222" y="219"/>
                  </a:lnTo>
                  <a:lnTo>
                    <a:pt x="222" y="219"/>
                  </a:lnTo>
                  <a:lnTo>
                    <a:pt x="222" y="221"/>
                  </a:lnTo>
                  <a:lnTo>
                    <a:pt x="222" y="221"/>
                  </a:lnTo>
                  <a:lnTo>
                    <a:pt x="218" y="226"/>
                  </a:lnTo>
                  <a:lnTo>
                    <a:pt x="218" y="226"/>
                  </a:lnTo>
                  <a:lnTo>
                    <a:pt x="217" y="230"/>
                  </a:lnTo>
                  <a:lnTo>
                    <a:pt x="217" y="230"/>
                  </a:lnTo>
                  <a:lnTo>
                    <a:pt x="213" y="236"/>
                  </a:lnTo>
                  <a:lnTo>
                    <a:pt x="213" y="236"/>
                  </a:lnTo>
                  <a:lnTo>
                    <a:pt x="210" y="237"/>
                  </a:lnTo>
                  <a:lnTo>
                    <a:pt x="210" y="238"/>
                  </a:lnTo>
                  <a:lnTo>
                    <a:pt x="210" y="238"/>
                  </a:lnTo>
                  <a:lnTo>
                    <a:pt x="209" y="241"/>
                  </a:lnTo>
                  <a:lnTo>
                    <a:pt x="209" y="242"/>
                  </a:lnTo>
                  <a:lnTo>
                    <a:pt x="210" y="241"/>
                  </a:lnTo>
                  <a:lnTo>
                    <a:pt x="210" y="241"/>
                  </a:lnTo>
                  <a:lnTo>
                    <a:pt x="215" y="237"/>
                  </a:lnTo>
                  <a:lnTo>
                    <a:pt x="215" y="237"/>
                  </a:lnTo>
                  <a:lnTo>
                    <a:pt x="221" y="234"/>
                  </a:lnTo>
                  <a:lnTo>
                    <a:pt x="224" y="232"/>
                  </a:lnTo>
                  <a:lnTo>
                    <a:pt x="224" y="232"/>
                  </a:lnTo>
                  <a:lnTo>
                    <a:pt x="225" y="232"/>
                  </a:lnTo>
                  <a:lnTo>
                    <a:pt x="225" y="233"/>
                  </a:lnTo>
                  <a:lnTo>
                    <a:pt x="226" y="228"/>
                  </a:lnTo>
                  <a:lnTo>
                    <a:pt x="226" y="228"/>
                  </a:lnTo>
                  <a:lnTo>
                    <a:pt x="230" y="219"/>
                  </a:lnTo>
                  <a:lnTo>
                    <a:pt x="233" y="217"/>
                  </a:lnTo>
                  <a:lnTo>
                    <a:pt x="233" y="217"/>
                  </a:lnTo>
                  <a:lnTo>
                    <a:pt x="236" y="211"/>
                  </a:lnTo>
                  <a:lnTo>
                    <a:pt x="236" y="211"/>
                  </a:lnTo>
                  <a:lnTo>
                    <a:pt x="238" y="206"/>
                  </a:lnTo>
                  <a:lnTo>
                    <a:pt x="238" y="206"/>
                  </a:lnTo>
                  <a:lnTo>
                    <a:pt x="240" y="204"/>
                  </a:lnTo>
                  <a:lnTo>
                    <a:pt x="241" y="204"/>
                  </a:lnTo>
                  <a:lnTo>
                    <a:pt x="243" y="204"/>
                  </a:lnTo>
                  <a:lnTo>
                    <a:pt x="243" y="200"/>
                  </a:lnTo>
                  <a:lnTo>
                    <a:pt x="243" y="200"/>
                  </a:lnTo>
                  <a:lnTo>
                    <a:pt x="244" y="196"/>
                  </a:lnTo>
                  <a:lnTo>
                    <a:pt x="247" y="192"/>
                  </a:lnTo>
                  <a:lnTo>
                    <a:pt x="247" y="192"/>
                  </a:lnTo>
                  <a:lnTo>
                    <a:pt x="247" y="188"/>
                  </a:lnTo>
                  <a:lnTo>
                    <a:pt x="247" y="186"/>
                  </a:lnTo>
                  <a:lnTo>
                    <a:pt x="247" y="184"/>
                  </a:lnTo>
                  <a:lnTo>
                    <a:pt x="248" y="181"/>
                  </a:lnTo>
                  <a:lnTo>
                    <a:pt x="248" y="181"/>
                  </a:lnTo>
                  <a:lnTo>
                    <a:pt x="252" y="179"/>
                  </a:lnTo>
                  <a:lnTo>
                    <a:pt x="253" y="177"/>
                  </a:lnTo>
                  <a:lnTo>
                    <a:pt x="253" y="177"/>
                  </a:lnTo>
                  <a:lnTo>
                    <a:pt x="256" y="172"/>
                  </a:lnTo>
                  <a:lnTo>
                    <a:pt x="256" y="172"/>
                  </a:lnTo>
                  <a:lnTo>
                    <a:pt x="262" y="164"/>
                  </a:lnTo>
                  <a:lnTo>
                    <a:pt x="263" y="160"/>
                  </a:lnTo>
                  <a:lnTo>
                    <a:pt x="264" y="153"/>
                  </a:lnTo>
                  <a:lnTo>
                    <a:pt x="264" y="153"/>
                  </a:lnTo>
                  <a:lnTo>
                    <a:pt x="264" y="141"/>
                  </a:lnTo>
                  <a:lnTo>
                    <a:pt x="264" y="141"/>
                  </a:lnTo>
                  <a:lnTo>
                    <a:pt x="266" y="138"/>
                  </a:lnTo>
                  <a:lnTo>
                    <a:pt x="267" y="135"/>
                  </a:lnTo>
                  <a:lnTo>
                    <a:pt x="267" y="131"/>
                  </a:lnTo>
                  <a:lnTo>
                    <a:pt x="267" y="131"/>
                  </a:lnTo>
                  <a:lnTo>
                    <a:pt x="266" y="127"/>
                  </a:lnTo>
                  <a:lnTo>
                    <a:pt x="266" y="126"/>
                  </a:lnTo>
                  <a:lnTo>
                    <a:pt x="266" y="126"/>
                  </a:lnTo>
                  <a:lnTo>
                    <a:pt x="267" y="123"/>
                  </a:lnTo>
                  <a:lnTo>
                    <a:pt x="268" y="122"/>
                  </a:lnTo>
                  <a:lnTo>
                    <a:pt x="268" y="122"/>
                  </a:lnTo>
                  <a:lnTo>
                    <a:pt x="271" y="118"/>
                  </a:lnTo>
                  <a:lnTo>
                    <a:pt x="271" y="118"/>
                  </a:lnTo>
                  <a:lnTo>
                    <a:pt x="272" y="114"/>
                  </a:lnTo>
                  <a:lnTo>
                    <a:pt x="274" y="115"/>
                  </a:lnTo>
                  <a:lnTo>
                    <a:pt x="274" y="115"/>
                  </a:lnTo>
                  <a:lnTo>
                    <a:pt x="274" y="121"/>
                  </a:lnTo>
                  <a:lnTo>
                    <a:pt x="274" y="135"/>
                  </a:lnTo>
                  <a:lnTo>
                    <a:pt x="270" y="157"/>
                  </a:lnTo>
                  <a:lnTo>
                    <a:pt x="267" y="171"/>
                  </a:lnTo>
                  <a:lnTo>
                    <a:pt x="263" y="183"/>
                  </a:lnTo>
                  <a:lnTo>
                    <a:pt x="257" y="196"/>
                  </a:lnTo>
                  <a:lnTo>
                    <a:pt x="249" y="210"/>
                  </a:lnTo>
                  <a:lnTo>
                    <a:pt x="240" y="223"/>
                  </a:lnTo>
                  <a:lnTo>
                    <a:pt x="229" y="234"/>
                  </a:lnTo>
                  <a:lnTo>
                    <a:pt x="214" y="245"/>
                  </a:lnTo>
                  <a:lnTo>
                    <a:pt x="198" y="255"/>
                  </a:lnTo>
                  <a:lnTo>
                    <a:pt x="178" y="261"/>
                  </a:lnTo>
                  <a:lnTo>
                    <a:pt x="155" y="267"/>
                  </a:lnTo>
                  <a:lnTo>
                    <a:pt x="155" y="267"/>
                  </a:lnTo>
                  <a:lnTo>
                    <a:pt x="169" y="263"/>
                  </a:lnTo>
                  <a:lnTo>
                    <a:pt x="182" y="259"/>
                  </a:lnTo>
                  <a:lnTo>
                    <a:pt x="186" y="256"/>
                  </a:lnTo>
                  <a:lnTo>
                    <a:pt x="187" y="255"/>
                  </a:lnTo>
                  <a:lnTo>
                    <a:pt x="187" y="255"/>
                  </a:lnTo>
                  <a:lnTo>
                    <a:pt x="187" y="252"/>
                  </a:lnTo>
                  <a:lnTo>
                    <a:pt x="187" y="249"/>
                  </a:lnTo>
                  <a:lnTo>
                    <a:pt x="187" y="249"/>
                  </a:lnTo>
                  <a:lnTo>
                    <a:pt x="187" y="249"/>
                  </a:lnTo>
                  <a:lnTo>
                    <a:pt x="184" y="249"/>
                  </a:lnTo>
                  <a:lnTo>
                    <a:pt x="182" y="248"/>
                  </a:lnTo>
                  <a:lnTo>
                    <a:pt x="182" y="248"/>
                  </a:lnTo>
                  <a:lnTo>
                    <a:pt x="178" y="245"/>
                  </a:lnTo>
                  <a:lnTo>
                    <a:pt x="178" y="246"/>
                  </a:lnTo>
                  <a:lnTo>
                    <a:pt x="178" y="246"/>
                  </a:lnTo>
                  <a:lnTo>
                    <a:pt x="173" y="246"/>
                  </a:lnTo>
                  <a:lnTo>
                    <a:pt x="173" y="246"/>
                  </a:lnTo>
                  <a:lnTo>
                    <a:pt x="168" y="246"/>
                  </a:lnTo>
                  <a:lnTo>
                    <a:pt x="165" y="245"/>
                  </a:lnTo>
                  <a:lnTo>
                    <a:pt x="165" y="245"/>
                  </a:lnTo>
                  <a:lnTo>
                    <a:pt x="161" y="242"/>
                  </a:lnTo>
                  <a:lnTo>
                    <a:pt x="160" y="241"/>
                  </a:lnTo>
                  <a:lnTo>
                    <a:pt x="159" y="242"/>
                  </a:lnTo>
                  <a:lnTo>
                    <a:pt x="159" y="242"/>
                  </a:lnTo>
                  <a:lnTo>
                    <a:pt x="159" y="244"/>
                  </a:lnTo>
                  <a:lnTo>
                    <a:pt x="159" y="244"/>
                  </a:lnTo>
                  <a:lnTo>
                    <a:pt x="157" y="245"/>
                  </a:lnTo>
                  <a:lnTo>
                    <a:pt x="157" y="245"/>
                  </a:lnTo>
                  <a:lnTo>
                    <a:pt x="156" y="245"/>
                  </a:lnTo>
                  <a:lnTo>
                    <a:pt x="153" y="245"/>
                  </a:lnTo>
                  <a:lnTo>
                    <a:pt x="149" y="245"/>
                  </a:lnTo>
                  <a:lnTo>
                    <a:pt x="149" y="245"/>
                  </a:lnTo>
                  <a:lnTo>
                    <a:pt x="145" y="245"/>
                  </a:lnTo>
                  <a:lnTo>
                    <a:pt x="140" y="244"/>
                  </a:lnTo>
                  <a:lnTo>
                    <a:pt x="140" y="244"/>
                  </a:lnTo>
                  <a:lnTo>
                    <a:pt x="138" y="242"/>
                  </a:lnTo>
                  <a:lnTo>
                    <a:pt x="137" y="242"/>
                  </a:lnTo>
                  <a:lnTo>
                    <a:pt x="137" y="242"/>
                  </a:lnTo>
                  <a:lnTo>
                    <a:pt x="136" y="244"/>
                  </a:lnTo>
                  <a:lnTo>
                    <a:pt x="134" y="245"/>
                  </a:lnTo>
                  <a:lnTo>
                    <a:pt x="140" y="248"/>
                  </a:lnTo>
                  <a:lnTo>
                    <a:pt x="144" y="251"/>
                  </a:lnTo>
                  <a:lnTo>
                    <a:pt x="144" y="251"/>
                  </a:lnTo>
                  <a:lnTo>
                    <a:pt x="145" y="252"/>
                  </a:lnTo>
                  <a:lnTo>
                    <a:pt x="145" y="252"/>
                  </a:lnTo>
                  <a:lnTo>
                    <a:pt x="145" y="253"/>
                  </a:lnTo>
                  <a:lnTo>
                    <a:pt x="145" y="253"/>
                  </a:lnTo>
                  <a:lnTo>
                    <a:pt x="142" y="253"/>
                  </a:lnTo>
                  <a:lnTo>
                    <a:pt x="140" y="253"/>
                  </a:lnTo>
                  <a:lnTo>
                    <a:pt x="140" y="253"/>
                  </a:lnTo>
                  <a:lnTo>
                    <a:pt x="134" y="256"/>
                  </a:lnTo>
                  <a:lnTo>
                    <a:pt x="133" y="256"/>
                  </a:lnTo>
                  <a:lnTo>
                    <a:pt x="130" y="256"/>
                  </a:lnTo>
                  <a:lnTo>
                    <a:pt x="130" y="256"/>
                  </a:lnTo>
                  <a:lnTo>
                    <a:pt x="127" y="251"/>
                  </a:lnTo>
                  <a:lnTo>
                    <a:pt x="127" y="251"/>
                  </a:lnTo>
                  <a:lnTo>
                    <a:pt x="127" y="249"/>
                  </a:lnTo>
                  <a:lnTo>
                    <a:pt x="126" y="248"/>
                  </a:lnTo>
                  <a:lnTo>
                    <a:pt x="125" y="248"/>
                  </a:lnTo>
                  <a:lnTo>
                    <a:pt x="125" y="248"/>
                  </a:lnTo>
                  <a:lnTo>
                    <a:pt x="121" y="248"/>
                  </a:lnTo>
                  <a:lnTo>
                    <a:pt x="123" y="252"/>
                  </a:lnTo>
                  <a:lnTo>
                    <a:pt x="123" y="252"/>
                  </a:lnTo>
                  <a:lnTo>
                    <a:pt x="118" y="252"/>
                  </a:lnTo>
                  <a:lnTo>
                    <a:pt x="118" y="252"/>
                  </a:lnTo>
                  <a:lnTo>
                    <a:pt x="115" y="253"/>
                  </a:lnTo>
                  <a:lnTo>
                    <a:pt x="115" y="253"/>
                  </a:lnTo>
                  <a:lnTo>
                    <a:pt x="114" y="252"/>
                  </a:lnTo>
                  <a:lnTo>
                    <a:pt x="114" y="252"/>
                  </a:lnTo>
                  <a:lnTo>
                    <a:pt x="111" y="251"/>
                  </a:lnTo>
                  <a:lnTo>
                    <a:pt x="108" y="251"/>
                  </a:lnTo>
                  <a:lnTo>
                    <a:pt x="108" y="251"/>
                  </a:lnTo>
                  <a:lnTo>
                    <a:pt x="102" y="249"/>
                  </a:lnTo>
                  <a:lnTo>
                    <a:pt x="102" y="249"/>
                  </a:lnTo>
                  <a:lnTo>
                    <a:pt x="99" y="249"/>
                  </a:lnTo>
                  <a:lnTo>
                    <a:pt x="99" y="249"/>
                  </a:lnTo>
                  <a:lnTo>
                    <a:pt x="95" y="252"/>
                  </a:lnTo>
                  <a:lnTo>
                    <a:pt x="92" y="252"/>
                  </a:lnTo>
                  <a:lnTo>
                    <a:pt x="92" y="252"/>
                  </a:lnTo>
                  <a:lnTo>
                    <a:pt x="88" y="252"/>
                  </a:lnTo>
                  <a:lnTo>
                    <a:pt x="85" y="252"/>
                  </a:lnTo>
                  <a:lnTo>
                    <a:pt x="85" y="252"/>
                  </a:lnTo>
                  <a:lnTo>
                    <a:pt x="88" y="255"/>
                  </a:lnTo>
                  <a:lnTo>
                    <a:pt x="98" y="259"/>
                  </a:lnTo>
                  <a:lnTo>
                    <a:pt x="104" y="261"/>
                  </a:lnTo>
                  <a:lnTo>
                    <a:pt x="113" y="264"/>
                  </a:lnTo>
                  <a:lnTo>
                    <a:pt x="122" y="265"/>
                  </a:lnTo>
                  <a:lnTo>
                    <a:pt x="133" y="267"/>
                  </a:lnTo>
                  <a:lnTo>
                    <a:pt x="133" y="267"/>
                  </a:lnTo>
                  <a:lnTo>
                    <a:pt x="121" y="267"/>
                  </a:lnTo>
                  <a:lnTo>
                    <a:pt x="108" y="264"/>
                  </a:lnTo>
                  <a:lnTo>
                    <a:pt x="92" y="260"/>
                  </a:lnTo>
                  <a:lnTo>
                    <a:pt x="73" y="252"/>
                  </a:lnTo>
                  <a:lnTo>
                    <a:pt x="64" y="246"/>
                  </a:lnTo>
                  <a:lnTo>
                    <a:pt x="54" y="240"/>
                  </a:lnTo>
                  <a:lnTo>
                    <a:pt x="45" y="232"/>
                  </a:lnTo>
                  <a:lnTo>
                    <a:pt x="35" y="222"/>
                  </a:lnTo>
                  <a:lnTo>
                    <a:pt x="27" y="211"/>
                  </a:lnTo>
                  <a:lnTo>
                    <a:pt x="19" y="199"/>
                  </a:lnTo>
                  <a:lnTo>
                    <a:pt x="19" y="199"/>
                  </a:lnTo>
                  <a:lnTo>
                    <a:pt x="12" y="186"/>
                  </a:lnTo>
                  <a:lnTo>
                    <a:pt x="7" y="172"/>
                  </a:lnTo>
                  <a:lnTo>
                    <a:pt x="3" y="157"/>
                  </a:lnTo>
                  <a:lnTo>
                    <a:pt x="2" y="142"/>
                  </a:lnTo>
                  <a:lnTo>
                    <a:pt x="0" y="129"/>
                  </a:lnTo>
                  <a:lnTo>
                    <a:pt x="2" y="114"/>
                  </a:lnTo>
                  <a:lnTo>
                    <a:pt x="4" y="100"/>
                  </a:lnTo>
                  <a:lnTo>
                    <a:pt x="10" y="87"/>
                  </a:lnTo>
                  <a:lnTo>
                    <a:pt x="15" y="73"/>
                  </a:lnTo>
                  <a:lnTo>
                    <a:pt x="23" y="61"/>
                  </a:lnTo>
                  <a:lnTo>
                    <a:pt x="31" y="49"/>
                  </a:lnTo>
                  <a:lnTo>
                    <a:pt x="42" y="38"/>
                  </a:lnTo>
                  <a:lnTo>
                    <a:pt x="54" y="28"/>
                  </a:lnTo>
                  <a:lnTo>
                    <a:pt x="68" y="19"/>
                  </a:lnTo>
                  <a:lnTo>
                    <a:pt x="84" y="11"/>
                  </a:lnTo>
                  <a:lnTo>
                    <a:pt x="100" y="4"/>
                  </a:lnTo>
                  <a:lnTo>
                    <a:pt x="100" y="4"/>
                  </a:lnTo>
                  <a:lnTo>
                    <a:pt x="90" y="10"/>
                  </a:lnTo>
                  <a:lnTo>
                    <a:pt x="77" y="16"/>
                  </a:lnTo>
                  <a:lnTo>
                    <a:pt x="62" y="26"/>
                  </a:lnTo>
                  <a:lnTo>
                    <a:pt x="48" y="38"/>
                  </a:lnTo>
                  <a:lnTo>
                    <a:pt x="41" y="46"/>
                  </a:lnTo>
                  <a:lnTo>
                    <a:pt x="33" y="54"/>
                  </a:lnTo>
                  <a:lnTo>
                    <a:pt x="27" y="64"/>
                  </a:lnTo>
                  <a:lnTo>
                    <a:pt x="20" y="75"/>
                  </a:lnTo>
                  <a:lnTo>
                    <a:pt x="15" y="85"/>
                  </a:lnTo>
                  <a:lnTo>
                    <a:pt x="11" y="98"/>
                  </a:lnTo>
                  <a:lnTo>
                    <a:pt x="12" y="99"/>
                  </a:lnTo>
                  <a:lnTo>
                    <a:pt x="12" y="99"/>
                  </a:lnTo>
                  <a:lnTo>
                    <a:pt x="14" y="98"/>
                  </a:lnTo>
                  <a:lnTo>
                    <a:pt x="15" y="95"/>
                  </a:lnTo>
                  <a:lnTo>
                    <a:pt x="15" y="95"/>
                  </a:lnTo>
                  <a:lnTo>
                    <a:pt x="18" y="89"/>
                  </a:lnTo>
                  <a:lnTo>
                    <a:pt x="18" y="89"/>
                  </a:lnTo>
                  <a:lnTo>
                    <a:pt x="19" y="87"/>
                  </a:lnTo>
                  <a:lnTo>
                    <a:pt x="19" y="87"/>
                  </a:lnTo>
                  <a:lnTo>
                    <a:pt x="23" y="84"/>
                  </a:lnTo>
                  <a:lnTo>
                    <a:pt x="23" y="84"/>
                  </a:lnTo>
                  <a:lnTo>
                    <a:pt x="26" y="77"/>
                  </a:lnTo>
                  <a:lnTo>
                    <a:pt x="26" y="77"/>
                  </a:lnTo>
                  <a:lnTo>
                    <a:pt x="29" y="76"/>
                  </a:lnTo>
                  <a:lnTo>
                    <a:pt x="31" y="76"/>
                  </a:lnTo>
                  <a:lnTo>
                    <a:pt x="31" y="76"/>
                  </a:lnTo>
                  <a:lnTo>
                    <a:pt x="33" y="75"/>
                  </a:lnTo>
                  <a:lnTo>
                    <a:pt x="33" y="75"/>
                  </a:lnTo>
                  <a:lnTo>
                    <a:pt x="33" y="75"/>
                  </a:lnTo>
                  <a:lnTo>
                    <a:pt x="31" y="77"/>
                  </a:lnTo>
                  <a:lnTo>
                    <a:pt x="31" y="80"/>
                  </a:lnTo>
                  <a:lnTo>
                    <a:pt x="31" y="84"/>
                  </a:lnTo>
                  <a:lnTo>
                    <a:pt x="31" y="84"/>
                  </a:lnTo>
                  <a:lnTo>
                    <a:pt x="29" y="91"/>
                  </a:lnTo>
                  <a:lnTo>
                    <a:pt x="29" y="91"/>
                  </a:lnTo>
                  <a:lnTo>
                    <a:pt x="30" y="95"/>
                  </a:lnTo>
                  <a:lnTo>
                    <a:pt x="30" y="95"/>
                  </a:lnTo>
                  <a:lnTo>
                    <a:pt x="31" y="98"/>
                  </a:lnTo>
                  <a:lnTo>
                    <a:pt x="33" y="99"/>
                  </a:lnTo>
                  <a:lnTo>
                    <a:pt x="33" y="99"/>
                  </a:lnTo>
                  <a:lnTo>
                    <a:pt x="41" y="102"/>
                  </a:lnTo>
                  <a:lnTo>
                    <a:pt x="41" y="102"/>
                  </a:lnTo>
                  <a:lnTo>
                    <a:pt x="45" y="96"/>
                  </a:lnTo>
                  <a:lnTo>
                    <a:pt x="45" y="96"/>
                  </a:lnTo>
                  <a:lnTo>
                    <a:pt x="48" y="95"/>
                  </a:lnTo>
                  <a:lnTo>
                    <a:pt x="50" y="93"/>
                  </a:lnTo>
                  <a:lnTo>
                    <a:pt x="50" y="93"/>
                  </a:lnTo>
                  <a:lnTo>
                    <a:pt x="50" y="91"/>
                  </a:lnTo>
                  <a:lnTo>
                    <a:pt x="50" y="89"/>
                  </a:lnTo>
                  <a:lnTo>
                    <a:pt x="52" y="88"/>
                  </a:lnTo>
                  <a:lnTo>
                    <a:pt x="52" y="88"/>
                  </a:lnTo>
                  <a:lnTo>
                    <a:pt x="53" y="85"/>
                  </a:lnTo>
                  <a:lnTo>
                    <a:pt x="54" y="84"/>
                  </a:lnTo>
                  <a:lnTo>
                    <a:pt x="54" y="84"/>
                  </a:lnTo>
                  <a:lnTo>
                    <a:pt x="56" y="81"/>
                  </a:lnTo>
                  <a:lnTo>
                    <a:pt x="56" y="81"/>
                  </a:lnTo>
                  <a:lnTo>
                    <a:pt x="58" y="81"/>
                  </a:lnTo>
                  <a:lnTo>
                    <a:pt x="60" y="81"/>
                  </a:lnTo>
                  <a:lnTo>
                    <a:pt x="60" y="83"/>
                  </a:lnTo>
                  <a:lnTo>
                    <a:pt x="60" y="83"/>
                  </a:lnTo>
                  <a:lnTo>
                    <a:pt x="60" y="85"/>
                  </a:lnTo>
                  <a:lnTo>
                    <a:pt x="60" y="87"/>
                  </a:lnTo>
                  <a:lnTo>
                    <a:pt x="60" y="88"/>
                  </a:lnTo>
                  <a:lnTo>
                    <a:pt x="58" y="89"/>
                  </a:lnTo>
                  <a:lnTo>
                    <a:pt x="58" y="89"/>
                  </a:lnTo>
                  <a:lnTo>
                    <a:pt x="57" y="89"/>
                  </a:lnTo>
                  <a:lnTo>
                    <a:pt x="56" y="91"/>
                  </a:lnTo>
                  <a:lnTo>
                    <a:pt x="56" y="91"/>
                  </a:lnTo>
                  <a:lnTo>
                    <a:pt x="53" y="96"/>
                  </a:lnTo>
                  <a:lnTo>
                    <a:pt x="53" y="96"/>
                  </a:lnTo>
                  <a:lnTo>
                    <a:pt x="52" y="99"/>
                  </a:lnTo>
                  <a:lnTo>
                    <a:pt x="50" y="102"/>
                  </a:lnTo>
                  <a:lnTo>
                    <a:pt x="50" y="102"/>
                  </a:lnTo>
                  <a:lnTo>
                    <a:pt x="48" y="102"/>
                  </a:lnTo>
                  <a:lnTo>
                    <a:pt x="46" y="103"/>
                  </a:lnTo>
                  <a:lnTo>
                    <a:pt x="46" y="103"/>
                  </a:lnTo>
                  <a:lnTo>
                    <a:pt x="46" y="103"/>
                  </a:lnTo>
                  <a:lnTo>
                    <a:pt x="46" y="106"/>
                  </a:lnTo>
                  <a:lnTo>
                    <a:pt x="46" y="107"/>
                  </a:lnTo>
                  <a:lnTo>
                    <a:pt x="46" y="107"/>
                  </a:lnTo>
                  <a:lnTo>
                    <a:pt x="46" y="107"/>
                  </a:lnTo>
                  <a:lnTo>
                    <a:pt x="43" y="108"/>
                  </a:lnTo>
                  <a:lnTo>
                    <a:pt x="42" y="108"/>
                  </a:lnTo>
                  <a:lnTo>
                    <a:pt x="42" y="108"/>
                  </a:lnTo>
                  <a:lnTo>
                    <a:pt x="39" y="108"/>
                  </a:lnTo>
                  <a:lnTo>
                    <a:pt x="39" y="108"/>
                  </a:lnTo>
                  <a:lnTo>
                    <a:pt x="34" y="107"/>
                  </a:lnTo>
                  <a:lnTo>
                    <a:pt x="34" y="107"/>
                  </a:lnTo>
                  <a:lnTo>
                    <a:pt x="33" y="108"/>
                  </a:lnTo>
                  <a:lnTo>
                    <a:pt x="31" y="111"/>
                  </a:lnTo>
                  <a:lnTo>
                    <a:pt x="31" y="111"/>
                  </a:lnTo>
                  <a:lnTo>
                    <a:pt x="33" y="116"/>
                  </a:lnTo>
                  <a:lnTo>
                    <a:pt x="35" y="122"/>
                  </a:lnTo>
                  <a:lnTo>
                    <a:pt x="35" y="122"/>
                  </a:lnTo>
                  <a:lnTo>
                    <a:pt x="35" y="127"/>
                  </a:lnTo>
                  <a:lnTo>
                    <a:pt x="35" y="130"/>
                  </a:lnTo>
                  <a:lnTo>
                    <a:pt x="37" y="131"/>
                  </a:lnTo>
                  <a:lnTo>
                    <a:pt x="37" y="131"/>
                  </a:lnTo>
                  <a:lnTo>
                    <a:pt x="39" y="134"/>
                  </a:lnTo>
                  <a:lnTo>
                    <a:pt x="41" y="137"/>
                  </a:lnTo>
                  <a:lnTo>
                    <a:pt x="41" y="137"/>
                  </a:lnTo>
                  <a:lnTo>
                    <a:pt x="42" y="139"/>
                  </a:lnTo>
                  <a:lnTo>
                    <a:pt x="42" y="144"/>
                  </a:lnTo>
                  <a:lnTo>
                    <a:pt x="45" y="146"/>
                  </a:lnTo>
                  <a:lnTo>
                    <a:pt x="45" y="146"/>
                  </a:lnTo>
                  <a:lnTo>
                    <a:pt x="45" y="153"/>
                  </a:lnTo>
                  <a:lnTo>
                    <a:pt x="45" y="153"/>
                  </a:lnTo>
                  <a:lnTo>
                    <a:pt x="45" y="157"/>
                  </a:lnTo>
                  <a:lnTo>
                    <a:pt x="45" y="161"/>
                  </a:lnTo>
                  <a:lnTo>
                    <a:pt x="45" y="161"/>
                  </a:lnTo>
                  <a:lnTo>
                    <a:pt x="48" y="165"/>
                  </a:lnTo>
                  <a:lnTo>
                    <a:pt x="49" y="167"/>
                  </a:lnTo>
                  <a:lnTo>
                    <a:pt x="49" y="167"/>
                  </a:lnTo>
                  <a:lnTo>
                    <a:pt x="46" y="169"/>
                  </a:lnTo>
                  <a:lnTo>
                    <a:pt x="46" y="171"/>
                  </a:lnTo>
                  <a:lnTo>
                    <a:pt x="46" y="172"/>
                  </a:lnTo>
                  <a:lnTo>
                    <a:pt x="46" y="172"/>
                  </a:lnTo>
                  <a:lnTo>
                    <a:pt x="50" y="175"/>
                  </a:lnTo>
                  <a:lnTo>
                    <a:pt x="52" y="177"/>
                  </a:lnTo>
                  <a:lnTo>
                    <a:pt x="52" y="177"/>
                  </a:lnTo>
                  <a:lnTo>
                    <a:pt x="53" y="179"/>
                  </a:lnTo>
                  <a:lnTo>
                    <a:pt x="54" y="180"/>
                  </a:lnTo>
                  <a:lnTo>
                    <a:pt x="54" y="180"/>
                  </a:lnTo>
                  <a:lnTo>
                    <a:pt x="57" y="180"/>
                  </a:lnTo>
                  <a:lnTo>
                    <a:pt x="58" y="181"/>
                  </a:lnTo>
                  <a:lnTo>
                    <a:pt x="58" y="181"/>
                  </a:lnTo>
                  <a:lnTo>
                    <a:pt x="58" y="187"/>
                  </a:lnTo>
                  <a:lnTo>
                    <a:pt x="64" y="194"/>
                  </a:lnTo>
                  <a:lnTo>
                    <a:pt x="69" y="199"/>
                  </a:lnTo>
                  <a:lnTo>
                    <a:pt x="69" y="199"/>
                  </a:lnTo>
                  <a:lnTo>
                    <a:pt x="69" y="200"/>
                  </a:lnTo>
                  <a:lnTo>
                    <a:pt x="69" y="202"/>
                  </a:lnTo>
                  <a:lnTo>
                    <a:pt x="71" y="202"/>
                  </a:lnTo>
                  <a:lnTo>
                    <a:pt x="71" y="202"/>
                  </a:lnTo>
                  <a:lnTo>
                    <a:pt x="80" y="206"/>
                  </a:lnTo>
                  <a:lnTo>
                    <a:pt x="80" y="206"/>
                  </a:lnTo>
                  <a:lnTo>
                    <a:pt x="83" y="209"/>
                  </a:lnTo>
                  <a:lnTo>
                    <a:pt x="87" y="210"/>
                  </a:lnTo>
                  <a:lnTo>
                    <a:pt x="87" y="210"/>
                  </a:lnTo>
                  <a:lnTo>
                    <a:pt x="88" y="210"/>
                  </a:lnTo>
                  <a:lnTo>
                    <a:pt x="88" y="211"/>
                  </a:lnTo>
                  <a:lnTo>
                    <a:pt x="88" y="210"/>
                  </a:lnTo>
                  <a:lnTo>
                    <a:pt x="88" y="210"/>
                  </a:lnTo>
                  <a:lnTo>
                    <a:pt x="91" y="206"/>
                  </a:lnTo>
                  <a:lnTo>
                    <a:pt x="92" y="203"/>
                  </a:lnTo>
                  <a:lnTo>
                    <a:pt x="92" y="203"/>
                  </a:lnTo>
                  <a:lnTo>
                    <a:pt x="94" y="199"/>
                  </a:lnTo>
                  <a:lnTo>
                    <a:pt x="94" y="198"/>
                  </a:lnTo>
                  <a:lnTo>
                    <a:pt x="94" y="198"/>
                  </a:lnTo>
                  <a:lnTo>
                    <a:pt x="94" y="194"/>
                  </a:lnTo>
                  <a:lnTo>
                    <a:pt x="94" y="194"/>
                  </a:lnTo>
                  <a:lnTo>
                    <a:pt x="94" y="191"/>
                  </a:lnTo>
                  <a:lnTo>
                    <a:pt x="95" y="188"/>
                  </a:lnTo>
                  <a:lnTo>
                    <a:pt x="95" y="188"/>
                  </a:lnTo>
                  <a:lnTo>
                    <a:pt x="96" y="186"/>
                  </a:lnTo>
                  <a:lnTo>
                    <a:pt x="99" y="183"/>
                  </a:lnTo>
                  <a:lnTo>
                    <a:pt x="99" y="183"/>
                  </a:lnTo>
                  <a:lnTo>
                    <a:pt x="100" y="183"/>
                  </a:lnTo>
                  <a:lnTo>
                    <a:pt x="102" y="181"/>
                  </a:lnTo>
                  <a:lnTo>
                    <a:pt x="102" y="181"/>
                  </a:lnTo>
                  <a:lnTo>
                    <a:pt x="102" y="179"/>
                  </a:lnTo>
                  <a:lnTo>
                    <a:pt x="102" y="179"/>
                  </a:lnTo>
                  <a:lnTo>
                    <a:pt x="100" y="177"/>
                  </a:lnTo>
                  <a:lnTo>
                    <a:pt x="100" y="175"/>
                  </a:lnTo>
                  <a:lnTo>
                    <a:pt x="100" y="175"/>
                  </a:lnTo>
                  <a:lnTo>
                    <a:pt x="99" y="171"/>
                  </a:lnTo>
                  <a:lnTo>
                    <a:pt x="98" y="169"/>
                  </a:lnTo>
                  <a:lnTo>
                    <a:pt x="98" y="169"/>
                  </a:lnTo>
                  <a:lnTo>
                    <a:pt x="95" y="167"/>
                  </a:lnTo>
                  <a:lnTo>
                    <a:pt x="94" y="165"/>
                  </a:lnTo>
                  <a:lnTo>
                    <a:pt x="94" y="164"/>
                  </a:lnTo>
                  <a:lnTo>
                    <a:pt x="94" y="164"/>
                  </a:lnTo>
                  <a:lnTo>
                    <a:pt x="95" y="158"/>
                  </a:lnTo>
                  <a:lnTo>
                    <a:pt x="95" y="158"/>
                  </a:lnTo>
                  <a:lnTo>
                    <a:pt x="98" y="154"/>
                  </a:lnTo>
                  <a:lnTo>
                    <a:pt x="98" y="154"/>
                  </a:lnTo>
                  <a:lnTo>
                    <a:pt x="100" y="150"/>
                  </a:lnTo>
                  <a:lnTo>
                    <a:pt x="100" y="150"/>
                  </a:lnTo>
                  <a:lnTo>
                    <a:pt x="103" y="146"/>
                  </a:lnTo>
                  <a:lnTo>
                    <a:pt x="103" y="146"/>
                  </a:lnTo>
                  <a:lnTo>
                    <a:pt x="104" y="137"/>
                  </a:lnTo>
                  <a:lnTo>
                    <a:pt x="104" y="137"/>
                  </a:lnTo>
                  <a:lnTo>
                    <a:pt x="104" y="137"/>
                  </a:lnTo>
                  <a:lnTo>
                    <a:pt x="104" y="137"/>
                  </a:lnTo>
                  <a:lnTo>
                    <a:pt x="104" y="134"/>
                  </a:lnTo>
                  <a:lnTo>
                    <a:pt x="104" y="134"/>
                  </a:lnTo>
                  <a:lnTo>
                    <a:pt x="103" y="129"/>
                  </a:lnTo>
                  <a:lnTo>
                    <a:pt x="103" y="129"/>
                  </a:lnTo>
                  <a:lnTo>
                    <a:pt x="106" y="126"/>
                  </a:lnTo>
                  <a:lnTo>
                    <a:pt x="110" y="125"/>
                  </a:lnTo>
                  <a:lnTo>
                    <a:pt x="110" y="125"/>
                  </a:lnTo>
                  <a:lnTo>
                    <a:pt x="111" y="126"/>
                  </a:lnTo>
                  <a:lnTo>
                    <a:pt x="113" y="127"/>
                  </a:lnTo>
                  <a:lnTo>
                    <a:pt x="114" y="126"/>
                  </a:lnTo>
                  <a:lnTo>
                    <a:pt x="114" y="126"/>
                  </a:lnTo>
                  <a:lnTo>
                    <a:pt x="115" y="123"/>
                  </a:lnTo>
                  <a:lnTo>
                    <a:pt x="117" y="122"/>
                  </a:lnTo>
                  <a:lnTo>
                    <a:pt x="117" y="122"/>
                  </a:lnTo>
                  <a:lnTo>
                    <a:pt x="119" y="121"/>
                  </a:lnTo>
                  <a:lnTo>
                    <a:pt x="121" y="122"/>
                  </a:lnTo>
                  <a:lnTo>
                    <a:pt x="121" y="122"/>
                  </a:lnTo>
                  <a:lnTo>
                    <a:pt x="125" y="123"/>
                  </a:lnTo>
                  <a:lnTo>
                    <a:pt x="129" y="125"/>
                  </a:lnTo>
                  <a:lnTo>
                    <a:pt x="129" y="125"/>
                  </a:lnTo>
                  <a:lnTo>
                    <a:pt x="133" y="126"/>
                  </a:lnTo>
                  <a:lnTo>
                    <a:pt x="137" y="126"/>
                  </a:lnTo>
                  <a:lnTo>
                    <a:pt x="137" y="126"/>
                  </a:lnTo>
                  <a:lnTo>
                    <a:pt x="142" y="126"/>
                  </a:lnTo>
                  <a:lnTo>
                    <a:pt x="145" y="126"/>
                  </a:lnTo>
                  <a:lnTo>
                    <a:pt x="148" y="125"/>
                  </a:lnTo>
                  <a:lnTo>
                    <a:pt x="148" y="125"/>
                  </a:lnTo>
                  <a:lnTo>
                    <a:pt x="150" y="125"/>
                  </a:lnTo>
                  <a:lnTo>
                    <a:pt x="152" y="125"/>
                  </a:lnTo>
                  <a:lnTo>
                    <a:pt x="152" y="123"/>
                  </a:lnTo>
                  <a:lnTo>
                    <a:pt x="152" y="123"/>
                  </a:lnTo>
                  <a:lnTo>
                    <a:pt x="153" y="121"/>
                  </a:lnTo>
                  <a:lnTo>
                    <a:pt x="155" y="118"/>
                  </a:lnTo>
                  <a:lnTo>
                    <a:pt x="155" y="118"/>
                  </a:lnTo>
                  <a:lnTo>
                    <a:pt x="157" y="118"/>
                  </a:lnTo>
                  <a:lnTo>
                    <a:pt x="159" y="115"/>
                  </a:lnTo>
                  <a:lnTo>
                    <a:pt x="159" y="115"/>
                  </a:lnTo>
                  <a:lnTo>
                    <a:pt x="159" y="112"/>
                  </a:lnTo>
                  <a:lnTo>
                    <a:pt x="160" y="111"/>
                  </a:lnTo>
                  <a:lnTo>
                    <a:pt x="160" y="111"/>
                  </a:lnTo>
                  <a:lnTo>
                    <a:pt x="161" y="108"/>
                  </a:lnTo>
                  <a:lnTo>
                    <a:pt x="161" y="108"/>
                  </a:lnTo>
                  <a:lnTo>
                    <a:pt x="164" y="106"/>
                  </a:lnTo>
                  <a:lnTo>
                    <a:pt x="165" y="106"/>
                  </a:lnTo>
                  <a:lnTo>
                    <a:pt x="165" y="106"/>
                  </a:lnTo>
                  <a:lnTo>
                    <a:pt x="165" y="104"/>
                  </a:lnTo>
                  <a:lnTo>
                    <a:pt x="165" y="104"/>
                  </a:lnTo>
                  <a:lnTo>
                    <a:pt x="164" y="102"/>
                  </a:lnTo>
                  <a:lnTo>
                    <a:pt x="163" y="99"/>
                  </a:lnTo>
                  <a:lnTo>
                    <a:pt x="163" y="99"/>
                  </a:lnTo>
                  <a:lnTo>
                    <a:pt x="163" y="98"/>
                  </a:lnTo>
                  <a:lnTo>
                    <a:pt x="161" y="98"/>
                  </a:lnTo>
                  <a:lnTo>
                    <a:pt x="160" y="96"/>
                  </a:lnTo>
                  <a:lnTo>
                    <a:pt x="161" y="93"/>
                  </a:lnTo>
                  <a:lnTo>
                    <a:pt x="161" y="93"/>
                  </a:lnTo>
                  <a:lnTo>
                    <a:pt x="164" y="87"/>
                  </a:lnTo>
                  <a:lnTo>
                    <a:pt x="164" y="84"/>
                  </a:lnTo>
                  <a:lnTo>
                    <a:pt x="161" y="81"/>
                  </a:lnTo>
                  <a:lnTo>
                    <a:pt x="161" y="81"/>
                  </a:lnTo>
                  <a:lnTo>
                    <a:pt x="160" y="77"/>
                  </a:lnTo>
                  <a:lnTo>
                    <a:pt x="157" y="76"/>
                  </a:lnTo>
                  <a:lnTo>
                    <a:pt x="155" y="73"/>
                  </a:lnTo>
                  <a:lnTo>
                    <a:pt x="155" y="73"/>
                  </a:lnTo>
                  <a:lnTo>
                    <a:pt x="153" y="70"/>
                  </a:lnTo>
                  <a:lnTo>
                    <a:pt x="150" y="68"/>
                  </a:lnTo>
                  <a:lnTo>
                    <a:pt x="150" y="68"/>
                  </a:lnTo>
                  <a:lnTo>
                    <a:pt x="149" y="66"/>
                  </a:lnTo>
                  <a:lnTo>
                    <a:pt x="148" y="66"/>
                  </a:lnTo>
                  <a:lnTo>
                    <a:pt x="148" y="66"/>
                  </a:lnTo>
                  <a:lnTo>
                    <a:pt x="144" y="65"/>
                  </a:lnTo>
                  <a:lnTo>
                    <a:pt x="140" y="62"/>
                  </a:lnTo>
                  <a:lnTo>
                    <a:pt x="140" y="62"/>
                  </a:lnTo>
                  <a:lnTo>
                    <a:pt x="137" y="60"/>
                  </a:lnTo>
                  <a:lnTo>
                    <a:pt x="134" y="58"/>
                  </a:lnTo>
                  <a:lnTo>
                    <a:pt x="134" y="58"/>
                  </a:lnTo>
                  <a:lnTo>
                    <a:pt x="130" y="57"/>
                  </a:lnTo>
                  <a:lnTo>
                    <a:pt x="130" y="57"/>
                  </a:lnTo>
                  <a:lnTo>
                    <a:pt x="125" y="57"/>
                  </a:lnTo>
                  <a:lnTo>
                    <a:pt x="125" y="57"/>
                  </a:lnTo>
                  <a:lnTo>
                    <a:pt x="122" y="57"/>
                  </a:lnTo>
                  <a:lnTo>
                    <a:pt x="122" y="57"/>
                  </a:lnTo>
                  <a:lnTo>
                    <a:pt x="117" y="56"/>
                  </a:lnTo>
                  <a:lnTo>
                    <a:pt x="117" y="56"/>
                  </a:lnTo>
                  <a:lnTo>
                    <a:pt x="114" y="56"/>
                  </a:lnTo>
                  <a:lnTo>
                    <a:pt x="114" y="56"/>
                  </a:lnTo>
                  <a:lnTo>
                    <a:pt x="113" y="56"/>
                  </a:lnTo>
                  <a:lnTo>
                    <a:pt x="111" y="54"/>
                  </a:lnTo>
                  <a:lnTo>
                    <a:pt x="111" y="57"/>
                  </a:lnTo>
                  <a:lnTo>
                    <a:pt x="111" y="57"/>
                  </a:lnTo>
                  <a:lnTo>
                    <a:pt x="111" y="61"/>
                  </a:lnTo>
                  <a:lnTo>
                    <a:pt x="111" y="62"/>
                  </a:lnTo>
                  <a:lnTo>
                    <a:pt x="110" y="64"/>
                  </a:lnTo>
                  <a:lnTo>
                    <a:pt x="110" y="64"/>
                  </a:lnTo>
                  <a:lnTo>
                    <a:pt x="106" y="64"/>
                  </a:lnTo>
                  <a:lnTo>
                    <a:pt x="106" y="64"/>
                  </a:lnTo>
                  <a:lnTo>
                    <a:pt x="103" y="64"/>
                  </a:lnTo>
                  <a:lnTo>
                    <a:pt x="100" y="65"/>
                  </a:lnTo>
                  <a:lnTo>
                    <a:pt x="100" y="65"/>
                  </a:lnTo>
                  <a:lnTo>
                    <a:pt x="99" y="66"/>
                  </a:lnTo>
                  <a:lnTo>
                    <a:pt x="95" y="68"/>
                  </a:lnTo>
                  <a:lnTo>
                    <a:pt x="95" y="68"/>
                  </a:lnTo>
                  <a:lnTo>
                    <a:pt x="95" y="68"/>
                  </a:lnTo>
                  <a:lnTo>
                    <a:pt x="95" y="69"/>
                  </a:lnTo>
                  <a:lnTo>
                    <a:pt x="92" y="68"/>
                  </a:lnTo>
                  <a:lnTo>
                    <a:pt x="92" y="68"/>
                  </a:lnTo>
                  <a:lnTo>
                    <a:pt x="91" y="65"/>
                  </a:lnTo>
                  <a:lnTo>
                    <a:pt x="92" y="64"/>
                  </a:lnTo>
                  <a:lnTo>
                    <a:pt x="91" y="64"/>
                  </a:lnTo>
                  <a:lnTo>
                    <a:pt x="88" y="64"/>
                  </a:lnTo>
                  <a:lnTo>
                    <a:pt x="88" y="64"/>
                  </a:lnTo>
                  <a:lnTo>
                    <a:pt x="81" y="65"/>
                  </a:lnTo>
                  <a:lnTo>
                    <a:pt x="79" y="65"/>
                  </a:lnTo>
                  <a:lnTo>
                    <a:pt x="79" y="65"/>
                  </a:lnTo>
                  <a:lnTo>
                    <a:pt x="77" y="65"/>
                  </a:lnTo>
                  <a:lnTo>
                    <a:pt x="75" y="64"/>
                  </a:lnTo>
                  <a:lnTo>
                    <a:pt x="75" y="64"/>
                  </a:lnTo>
                  <a:lnTo>
                    <a:pt x="71" y="62"/>
                  </a:lnTo>
                  <a:lnTo>
                    <a:pt x="69" y="64"/>
                  </a:lnTo>
                  <a:lnTo>
                    <a:pt x="69" y="64"/>
                  </a:lnTo>
                  <a:lnTo>
                    <a:pt x="68" y="65"/>
                  </a:lnTo>
                  <a:lnTo>
                    <a:pt x="68" y="65"/>
                  </a:lnTo>
                  <a:lnTo>
                    <a:pt x="67" y="64"/>
                  </a:lnTo>
                  <a:lnTo>
                    <a:pt x="67" y="64"/>
                  </a:lnTo>
                  <a:lnTo>
                    <a:pt x="65" y="61"/>
                  </a:lnTo>
                  <a:lnTo>
                    <a:pt x="67" y="60"/>
                  </a:lnTo>
                  <a:lnTo>
                    <a:pt x="67" y="60"/>
                  </a:lnTo>
                  <a:lnTo>
                    <a:pt x="71" y="60"/>
                  </a:lnTo>
                  <a:lnTo>
                    <a:pt x="72" y="60"/>
                  </a:lnTo>
                  <a:lnTo>
                    <a:pt x="73" y="58"/>
                  </a:lnTo>
                  <a:lnTo>
                    <a:pt x="73" y="58"/>
                  </a:lnTo>
                  <a:lnTo>
                    <a:pt x="72" y="57"/>
                  </a:lnTo>
                  <a:lnTo>
                    <a:pt x="72" y="56"/>
                  </a:lnTo>
                  <a:lnTo>
                    <a:pt x="73" y="56"/>
                  </a:lnTo>
                  <a:lnTo>
                    <a:pt x="73" y="56"/>
                  </a:lnTo>
                  <a:lnTo>
                    <a:pt x="79" y="54"/>
                  </a:lnTo>
                  <a:lnTo>
                    <a:pt x="79" y="54"/>
                  </a:lnTo>
                  <a:lnTo>
                    <a:pt x="81" y="54"/>
                  </a:lnTo>
                  <a:lnTo>
                    <a:pt x="83" y="54"/>
                  </a:lnTo>
                  <a:lnTo>
                    <a:pt x="85" y="54"/>
                  </a:lnTo>
                  <a:lnTo>
                    <a:pt x="85" y="54"/>
                  </a:lnTo>
                  <a:lnTo>
                    <a:pt x="85" y="54"/>
                  </a:lnTo>
                  <a:lnTo>
                    <a:pt x="87" y="53"/>
                  </a:lnTo>
                  <a:lnTo>
                    <a:pt x="88" y="53"/>
                  </a:lnTo>
                  <a:lnTo>
                    <a:pt x="87" y="51"/>
                  </a:lnTo>
                  <a:lnTo>
                    <a:pt x="87" y="51"/>
                  </a:lnTo>
                  <a:lnTo>
                    <a:pt x="84" y="47"/>
                  </a:lnTo>
                  <a:lnTo>
                    <a:pt x="83" y="46"/>
                  </a:lnTo>
                  <a:lnTo>
                    <a:pt x="81" y="45"/>
                  </a:lnTo>
                  <a:lnTo>
                    <a:pt x="80" y="45"/>
                  </a:lnTo>
                  <a:lnTo>
                    <a:pt x="80" y="45"/>
                  </a:lnTo>
                  <a:lnTo>
                    <a:pt x="79" y="46"/>
                  </a:lnTo>
                  <a:lnTo>
                    <a:pt x="77" y="47"/>
                  </a:lnTo>
                  <a:lnTo>
                    <a:pt x="77" y="47"/>
                  </a:lnTo>
                  <a:lnTo>
                    <a:pt x="76" y="47"/>
                  </a:lnTo>
                  <a:lnTo>
                    <a:pt x="76" y="47"/>
                  </a:lnTo>
                  <a:lnTo>
                    <a:pt x="72" y="45"/>
                  </a:lnTo>
                  <a:lnTo>
                    <a:pt x="72" y="43"/>
                  </a:lnTo>
                  <a:lnTo>
                    <a:pt x="73" y="42"/>
                  </a:lnTo>
                  <a:lnTo>
                    <a:pt x="73" y="42"/>
                  </a:lnTo>
                  <a:lnTo>
                    <a:pt x="76" y="39"/>
                  </a:lnTo>
                  <a:lnTo>
                    <a:pt x="79" y="38"/>
                  </a:lnTo>
                  <a:lnTo>
                    <a:pt x="79" y="38"/>
                  </a:lnTo>
                  <a:lnTo>
                    <a:pt x="80" y="38"/>
                  </a:lnTo>
                  <a:lnTo>
                    <a:pt x="81" y="38"/>
                  </a:lnTo>
                  <a:lnTo>
                    <a:pt x="84" y="41"/>
                  </a:lnTo>
                  <a:lnTo>
                    <a:pt x="87" y="43"/>
                  </a:lnTo>
                  <a:lnTo>
                    <a:pt x="88" y="43"/>
                  </a:lnTo>
                  <a:lnTo>
                    <a:pt x="88" y="43"/>
                  </a:lnTo>
                  <a:lnTo>
                    <a:pt x="91" y="42"/>
                  </a:lnTo>
                  <a:lnTo>
                    <a:pt x="92" y="42"/>
                  </a:lnTo>
                  <a:lnTo>
                    <a:pt x="92" y="42"/>
                  </a:lnTo>
                  <a:lnTo>
                    <a:pt x="94" y="45"/>
                  </a:lnTo>
                  <a:lnTo>
                    <a:pt x="94" y="49"/>
                  </a:lnTo>
                  <a:lnTo>
                    <a:pt x="94" y="49"/>
                  </a:lnTo>
                  <a:lnTo>
                    <a:pt x="94" y="51"/>
                  </a:lnTo>
                  <a:lnTo>
                    <a:pt x="96" y="50"/>
                  </a:lnTo>
                  <a:lnTo>
                    <a:pt x="96" y="50"/>
                  </a:lnTo>
                  <a:lnTo>
                    <a:pt x="98" y="49"/>
                  </a:lnTo>
                  <a:lnTo>
                    <a:pt x="96" y="49"/>
                  </a:lnTo>
                  <a:lnTo>
                    <a:pt x="96" y="47"/>
                  </a:lnTo>
                  <a:lnTo>
                    <a:pt x="100" y="46"/>
                  </a:lnTo>
                  <a:lnTo>
                    <a:pt x="100" y="46"/>
                  </a:lnTo>
                  <a:lnTo>
                    <a:pt x="107" y="45"/>
                  </a:lnTo>
                  <a:lnTo>
                    <a:pt x="110" y="43"/>
                  </a:lnTo>
                  <a:lnTo>
                    <a:pt x="113" y="43"/>
                  </a:lnTo>
                  <a:lnTo>
                    <a:pt x="114" y="45"/>
                  </a:lnTo>
                  <a:lnTo>
                    <a:pt x="114" y="45"/>
                  </a:lnTo>
                  <a:lnTo>
                    <a:pt x="117" y="46"/>
                  </a:lnTo>
                  <a:lnTo>
                    <a:pt x="118" y="46"/>
                  </a:lnTo>
                  <a:lnTo>
                    <a:pt x="118" y="46"/>
                  </a:lnTo>
                  <a:lnTo>
                    <a:pt x="118" y="47"/>
                  </a:lnTo>
                  <a:lnTo>
                    <a:pt x="118" y="49"/>
                  </a:lnTo>
                  <a:lnTo>
                    <a:pt x="119" y="47"/>
                  </a:lnTo>
                  <a:lnTo>
                    <a:pt x="119" y="47"/>
                  </a:lnTo>
                  <a:lnTo>
                    <a:pt x="122" y="46"/>
                  </a:lnTo>
                  <a:lnTo>
                    <a:pt x="125" y="47"/>
                  </a:lnTo>
                  <a:lnTo>
                    <a:pt x="127" y="49"/>
                  </a:lnTo>
                  <a:lnTo>
                    <a:pt x="127" y="49"/>
                  </a:lnTo>
                  <a:lnTo>
                    <a:pt x="127" y="49"/>
                  </a:lnTo>
                  <a:lnTo>
                    <a:pt x="130" y="49"/>
                  </a:lnTo>
                  <a:lnTo>
                    <a:pt x="130" y="49"/>
                  </a:lnTo>
                  <a:lnTo>
                    <a:pt x="133" y="51"/>
                  </a:lnTo>
                  <a:lnTo>
                    <a:pt x="137" y="51"/>
                  </a:lnTo>
                  <a:lnTo>
                    <a:pt x="137" y="51"/>
                  </a:lnTo>
                  <a:lnTo>
                    <a:pt x="140" y="50"/>
                  </a:lnTo>
                  <a:lnTo>
                    <a:pt x="140" y="50"/>
                  </a:lnTo>
                  <a:lnTo>
                    <a:pt x="138" y="47"/>
                  </a:lnTo>
                  <a:lnTo>
                    <a:pt x="138" y="47"/>
                  </a:lnTo>
                  <a:lnTo>
                    <a:pt x="137" y="45"/>
                  </a:lnTo>
                  <a:lnTo>
                    <a:pt x="133" y="43"/>
                  </a:lnTo>
                  <a:lnTo>
                    <a:pt x="133" y="43"/>
                  </a:lnTo>
                  <a:lnTo>
                    <a:pt x="125" y="41"/>
                  </a:lnTo>
                  <a:lnTo>
                    <a:pt x="123" y="39"/>
                  </a:lnTo>
                  <a:lnTo>
                    <a:pt x="126" y="39"/>
                  </a:lnTo>
                  <a:lnTo>
                    <a:pt x="126" y="39"/>
                  </a:lnTo>
                  <a:lnTo>
                    <a:pt x="129" y="38"/>
                  </a:lnTo>
                  <a:lnTo>
                    <a:pt x="127" y="37"/>
                  </a:lnTo>
                  <a:lnTo>
                    <a:pt x="127" y="35"/>
                  </a:lnTo>
                  <a:lnTo>
                    <a:pt x="132" y="33"/>
                  </a:lnTo>
                  <a:lnTo>
                    <a:pt x="132" y="33"/>
                  </a:lnTo>
                  <a:lnTo>
                    <a:pt x="137" y="31"/>
                  </a:lnTo>
                  <a:lnTo>
                    <a:pt x="140" y="31"/>
                  </a:lnTo>
                  <a:lnTo>
                    <a:pt x="141" y="31"/>
                  </a:lnTo>
                  <a:lnTo>
                    <a:pt x="141" y="28"/>
                  </a:lnTo>
                  <a:lnTo>
                    <a:pt x="141" y="28"/>
                  </a:lnTo>
                  <a:lnTo>
                    <a:pt x="141" y="23"/>
                  </a:lnTo>
                  <a:lnTo>
                    <a:pt x="142" y="23"/>
                  </a:lnTo>
                  <a:lnTo>
                    <a:pt x="144" y="23"/>
                  </a:lnTo>
                  <a:lnTo>
                    <a:pt x="144" y="23"/>
                  </a:lnTo>
                  <a:lnTo>
                    <a:pt x="153" y="24"/>
                  </a:lnTo>
                  <a:lnTo>
                    <a:pt x="153" y="24"/>
                  </a:lnTo>
                  <a:lnTo>
                    <a:pt x="155" y="24"/>
                  </a:lnTo>
                  <a:lnTo>
                    <a:pt x="155" y="26"/>
                  </a:lnTo>
                  <a:lnTo>
                    <a:pt x="157" y="24"/>
                  </a:lnTo>
                  <a:lnTo>
                    <a:pt x="157" y="24"/>
                  </a:lnTo>
                  <a:lnTo>
                    <a:pt x="160" y="23"/>
                  </a:lnTo>
                  <a:lnTo>
                    <a:pt x="161" y="23"/>
                  </a:lnTo>
                  <a:lnTo>
                    <a:pt x="161" y="23"/>
                  </a:lnTo>
                  <a:lnTo>
                    <a:pt x="161" y="22"/>
                  </a:lnTo>
                  <a:lnTo>
                    <a:pt x="161" y="22"/>
                  </a:lnTo>
                  <a:lnTo>
                    <a:pt x="159" y="18"/>
                  </a:lnTo>
                  <a:lnTo>
                    <a:pt x="156" y="15"/>
                  </a:lnTo>
                  <a:lnTo>
                    <a:pt x="156" y="15"/>
                  </a:lnTo>
                  <a:lnTo>
                    <a:pt x="155" y="12"/>
                  </a:lnTo>
                  <a:lnTo>
                    <a:pt x="153" y="10"/>
                  </a:lnTo>
                  <a:lnTo>
                    <a:pt x="152" y="7"/>
                  </a:lnTo>
                  <a:lnTo>
                    <a:pt x="150" y="7"/>
                  </a:lnTo>
                  <a:lnTo>
                    <a:pt x="148" y="8"/>
                  </a:lnTo>
                  <a:lnTo>
                    <a:pt x="148" y="8"/>
                  </a:lnTo>
                  <a:lnTo>
                    <a:pt x="144" y="10"/>
                  </a:lnTo>
                  <a:lnTo>
                    <a:pt x="140" y="11"/>
                  </a:lnTo>
                  <a:lnTo>
                    <a:pt x="140" y="11"/>
                  </a:lnTo>
                  <a:lnTo>
                    <a:pt x="134" y="10"/>
                  </a:lnTo>
                  <a:lnTo>
                    <a:pt x="132" y="8"/>
                  </a:lnTo>
                  <a:lnTo>
                    <a:pt x="132" y="8"/>
                  </a:lnTo>
                  <a:lnTo>
                    <a:pt x="136" y="7"/>
                  </a:lnTo>
                  <a:lnTo>
                    <a:pt x="138" y="5"/>
                  </a:lnTo>
                  <a:lnTo>
                    <a:pt x="138" y="5"/>
                  </a:lnTo>
                  <a:lnTo>
                    <a:pt x="138" y="5"/>
                  </a:lnTo>
                  <a:lnTo>
                    <a:pt x="140" y="4"/>
                  </a:lnTo>
                  <a:lnTo>
                    <a:pt x="140" y="4"/>
                  </a:lnTo>
                  <a:lnTo>
                    <a:pt x="137" y="1"/>
                  </a:lnTo>
                  <a:lnTo>
                    <a:pt x="140" y="0"/>
                  </a:lnTo>
                  <a:lnTo>
                    <a:pt x="140" y="0"/>
                  </a:lnTo>
                  <a:lnTo>
                    <a:pt x="149" y="0"/>
                  </a:lnTo>
                  <a:lnTo>
                    <a:pt x="161" y="1"/>
                  </a:lnTo>
                  <a:lnTo>
                    <a:pt x="16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1" name="任意多边形 40"/>
            <p:cNvSpPr>
              <a:spLocks/>
            </p:cNvSpPr>
            <p:nvPr/>
          </p:nvSpPr>
          <p:spPr bwMode="auto">
            <a:xfrm>
              <a:off x="5460943" y="4093077"/>
              <a:ext cx="453258" cy="589818"/>
            </a:xfrm>
            <a:custGeom>
              <a:avLst/>
              <a:gdLst>
                <a:gd name="connsiteX0" fmla="*/ 103145 w 453258"/>
                <a:gd name="connsiteY0" fmla="*/ 0 h 589818"/>
                <a:gd name="connsiteX1" fmla="*/ 120578 w 453258"/>
                <a:gd name="connsiteY1" fmla="*/ 23244 h 589818"/>
                <a:gd name="connsiteX2" fmla="*/ 100240 w 453258"/>
                <a:gd name="connsiteY2" fmla="*/ 42130 h 589818"/>
                <a:gd name="connsiteX3" fmla="*/ 82807 w 453258"/>
                <a:gd name="connsiteY3" fmla="*/ 59563 h 589818"/>
                <a:gd name="connsiteX4" fmla="*/ 66827 w 453258"/>
                <a:gd name="connsiteY4" fmla="*/ 78449 h 589818"/>
                <a:gd name="connsiteX5" fmla="*/ 53752 w 453258"/>
                <a:gd name="connsiteY5" fmla="*/ 103146 h 589818"/>
                <a:gd name="connsiteX6" fmla="*/ 43583 w 453258"/>
                <a:gd name="connsiteY6" fmla="*/ 126390 h 589818"/>
                <a:gd name="connsiteX7" fmla="*/ 36319 w 453258"/>
                <a:gd name="connsiteY7" fmla="*/ 149634 h 589818"/>
                <a:gd name="connsiteX8" fmla="*/ 31961 w 453258"/>
                <a:gd name="connsiteY8" fmla="*/ 177236 h 589818"/>
                <a:gd name="connsiteX9" fmla="*/ 30508 w 453258"/>
                <a:gd name="connsiteY9" fmla="*/ 203386 h 589818"/>
                <a:gd name="connsiteX10" fmla="*/ 30508 w 453258"/>
                <a:gd name="connsiteY10" fmla="*/ 226630 h 589818"/>
                <a:gd name="connsiteX11" fmla="*/ 33413 w 453258"/>
                <a:gd name="connsiteY11" fmla="*/ 248421 h 589818"/>
                <a:gd name="connsiteX12" fmla="*/ 39224 w 453258"/>
                <a:gd name="connsiteY12" fmla="*/ 270212 h 589818"/>
                <a:gd name="connsiteX13" fmla="*/ 47941 w 453258"/>
                <a:gd name="connsiteY13" fmla="*/ 289098 h 589818"/>
                <a:gd name="connsiteX14" fmla="*/ 58110 w 453258"/>
                <a:gd name="connsiteY14" fmla="*/ 309437 h 589818"/>
                <a:gd name="connsiteX15" fmla="*/ 66827 w 453258"/>
                <a:gd name="connsiteY15" fmla="*/ 328323 h 589818"/>
                <a:gd name="connsiteX16" fmla="*/ 81354 w 453258"/>
                <a:gd name="connsiteY16" fmla="*/ 344303 h 589818"/>
                <a:gd name="connsiteX17" fmla="*/ 94429 w 453258"/>
                <a:gd name="connsiteY17" fmla="*/ 360283 h 589818"/>
                <a:gd name="connsiteX18" fmla="*/ 110409 w 453258"/>
                <a:gd name="connsiteY18" fmla="*/ 376264 h 589818"/>
                <a:gd name="connsiteX19" fmla="*/ 127842 w 453258"/>
                <a:gd name="connsiteY19" fmla="*/ 387886 h 589818"/>
                <a:gd name="connsiteX20" fmla="*/ 146728 w 453258"/>
                <a:gd name="connsiteY20" fmla="*/ 399508 h 589818"/>
                <a:gd name="connsiteX21" fmla="*/ 165614 w 453258"/>
                <a:gd name="connsiteY21" fmla="*/ 409677 h 589818"/>
                <a:gd name="connsiteX22" fmla="*/ 185952 w 453258"/>
                <a:gd name="connsiteY22" fmla="*/ 416941 h 589818"/>
                <a:gd name="connsiteX23" fmla="*/ 207743 w 453258"/>
                <a:gd name="connsiteY23" fmla="*/ 421299 h 589818"/>
                <a:gd name="connsiteX24" fmla="*/ 228082 w 453258"/>
                <a:gd name="connsiteY24" fmla="*/ 425657 h 589818"/>
                <a:gd name="connsiteX25" fmla="*/ 252779 w 453258"/>
                <a:gd name="connsiteY25" fmla="*/ 427110 h 589818"/>
                <a:gd name="connsiteX26" fmla="*/ 280381 w 453258"/>
                <a:gd name="connsiteY26" fmla="*/ 425657 h 589818"/>
                <a:gd name="connsiteX27" fmla="*/ 305078 w 453258"/>
                <a:gd name="connsiteY27" fmla="*/ 419846 h 589818"/>
                <a:gd name="connsiteX28" fmla="*/ 329774 w 453258"/>
                <a:gd name="connsiteY28" fmla="*/ 414035 h 589818"/>
                <a:gd name="connsiteX29" fmla="*/ 353018 w 453258"/>
                <a:gd name="connsiteY29" fmla="*/ 400960 h 589818"/>
                <a:gd name="connsiteX30" fmla="*/ 374810 w 453258"/>
                <a:gd name="connsiteY30" fmla="*/ 389338 h 589818"/>
                <a:gd name="connsiteX31" fmla="*/ 396601 w 453258"/>
                <a:gd name="connsiteY31" fmla="*/ 373358 h 589818"/>
                <a:gd name="connsiteX32" fmla="*/ 414034 w 453258"/>
                <a:gd name="connsiteY32" fmla="*/ 358830 h 589818"/>
                <a:gd name="connsiteX33" fmla="*/ 430014 w 453258"/>
                <a:gd name="connsiteY33" fmla="*/ 338492 h 589818"/>
                <a:gd name="connsiteX34" fmla="*/ 453258 w 453258"/>
                <a:gd name="connsiteY34" fmla="*/ 355925 h 589818"/>
                <a:gd name="connsiteX35" fmla="*/ 432920 w 453258"/>
                <a:gd name="connsiteY35" fmla="*/ 377716 h 589818"/>
                <a:gd name="connsiteX36" fmla="*/ 414034 w 453258"/>
                <a:gd name="connsiteY36" fmla="*/ 398055 h 589818"/>
                <a:gd name="connsiteX37" fmla="*/ 389337 w 453258"/>
                <a:gd name="connsiteY37" fmla="*/ 414035 h 589818"/>
                <a:gd name="connsiteX38" fmla="*/ 366093 w 453258"/>
                <a:gd name="connsiteY38" fmla="*/ 428563 h 589818"/>
                <a:gd name="connsiteX39" fmla="*/ 338491 w 453258"/>
                <a:gd name="connsiteY39" fmla="*/ 440185 h 589818"/>
                <a:gd name="connsiteX40" fmla="*/ 310889 w 453258"/>
                <a:gd name="connsiteY40" fmla="*/ 448901 h 589818"/>
                <a:gd name="connsiteX41" fmla="*/ 281834 w 453258"/>
                <a:gd name="connsiteY41" fmla="*/ 453259 h 589818"/>
                <a:gd name="connsiteX42" fmla="*/ 264402 w 453258"/>
                <a:gd name="connsiteY42" fmla="*/ 454131 h 589818"/>
                <a:gd name="connsiteX43" fmla="*/ 264402 w 453258"/>
                <a:gd name="connsiteY43" fmla="*/ 495389 h 589818"/>
                <a:gd name="connsiteX44" fmla="*/ 265854 w 453258"/>
                <a:gd name="connsiteY44" fmla="*/ 499747 h 589818"/>
                <a:gd name="connsiteX45" fmla="*/ 274571 w 453258"/>
                <a:gd name="connsiteY45" fmla="*/ 508464 h 589818"/>
                <a:gd name="connsiteX46" fmla="*/ 286193 w 453258"/>
                <a:gd name="connsiteY46" fmla="*/ 520086 h 589818"/>
                <a:gd name="connsiteX47" fmla="*/ 293457 w 453258"/>
                <a:gd name="connsiteY47" fmla="*/ 522991 h 589818"/>
                <a:gd name="connsiteX48" fmla="*/ 303626 w 453258"/>
                <a:gd name="connsiteY48" fmla="*/ 527350 h 589818"/>
                <a:gd name="connsiteX49" fmla="*/ 321059 w 453258"/>
                <a:gd name="connsiteY49" fmla="*/ 534613 h 589818"/>
                <a:gd name="connsiteX50" fmla="*/ 338492 w 453258"/>
                <a:gd name="connsiteY50" fmla="*/ 544783 h 589818"/>
                <a:gd name="connsiteX51" fmla="*/ 344303 w 453258"/>
                <a:gd name="connsiteY51" fmla="*/ 549141 h 589818"/>
                <a:gd name="connsiteX52" fmla="*/ 348661 w 453258"/>
                <a:gd name="connsiteY52" fmla="*/ 554952 h 589818"/>
                <a:gd name="connsiteX53" fmla="*/ 350114 w 453258"/>
                <a:gd name="connsiteY53" fmla="*/ 559310 h 589818"/>
                <a:gd name="connsiteX54" fmla="*/ 350114 w 453258"/>
                <a:gd name="connsiteY54" fmla="*/ 565121 h 589818"/>
                <a:gd name="connsiteX55" fmla="*/ 348661 w 453258"/>
                <a:gd name="connsiteY55" fmla="*/ 570932 h 589818"/>
                <a:gd name="connsiteX56" fmla="*/ 342850 w 453258"/>
                <a:gd name="connsiteY56" fmla="*/ 575291 h 589818"/>
                <a:gd name="connsiteX57" fmla="*/ 335587 w 453258"/>
                <a:gd name="connsiteY57" fmla="*/ 578196 h 589818"/>
                <a:gd name="connsiteX58" fmla="*/ 321059 w 453258"/>
                <a:gd name="connsiteY58" fmla="*/ 582554 h 589818"/>
                <a:gd name="connsiteX59" fmla="*/ 305079 w 453258"/>
                <a:gd name="connsiteY59" fmla="*/ 586913 h 589818"/>
                <a:gd name="connsiteX60" fmla="*/ 283287 w 453258"/>
                <a:gd name="connsiteY60" fmla="*/ 588365 h 589818"/>
                <a:gd name="connsiteX61" fmla="*/ 255685 w 453258"/>
                <a:gd name="connsiteY61" fmla="*/ 589818 h 589818"/>
                <a:gd name="connsiteX62" fmla="*/ 238252 w 453258"/>
                <a:gd name="connsiteY62" fmla="*/ 589818 h 589818"/>
                <a:gd name="connsiteX63" fmla="*/ 225177 w 453258"/>
                <a:gd name="connsiteY63" fmla="*/ 589818 h 589818"/>
                <a:gd name="connsiteX64" fmla="*/ 225177 w 453258"/>
                <a:gd name="connsiteY64" fmla="*/ 589410 h 589818"/>
                <a:gd name="connsiteX65" fmla="*/ 191764 w 453258"/>
                <a:gd name="connsiteY65" fmla="*/ 588365 h 589818"/>
                <a:gd name="connsiteX66" fmla="*/ 171425 w 453258"/>
                <a:gd name="connsiteY66" fmla="*/ 586913 h 589818"/>
                <a:gd name="connsiteX67" fmla="*/ 153992 w 453258"/>
                <a:gd name="connsiteY67" fmla="*/ 582554 h 589818"/>
                <a:gd name="connsiteX68" fmla="*/ 140918 w 453258"/>
                <a:gd name="connsiteY68" fmla="*/ 578196 h 589818"/>
                <a:gd name="connsiteX69" fmla="*/ 130748 w 453258"/>
                <a:gd name="connsiteY69" fmla="*/ 575291 h 589818"/>
                <a:gd name="connsiteX70" fmla="*/ 122032 w 453258"/>
                <a:gd name="connsiteY70" fmla="*/ 570932 h 589818"/>
                <a:gd name="connsiteX71" fmla="*/ 119126 w 453258"/>
                <a:gd name="connsiteY71" fmla="*/ 565121 h 589818"/>
                <a:gd name="connsiteX72" fmla="*/ 120579 w 453258"/>
                <a:gd name="connsiteY72" fmla="*/ 559310 h 589818"/>
                <a:gd name="connsiteX73" fmla="*/ 124937 w 453258"/>
                <a:gd name="connsiteY73" fmla="*/ 554952 h 589818"/>
                <a:gd name="connsiteX74" fmla="*/ 127843 w 453258"/>
                <a:gd name="connsiteY74" fmla="*/ 549141 h 589818"/>
                <a:gd name="connsiteX75" fmla="*/ 136559 w 453258"/>
                <a:gd name="connsiteY75" fmla="*/ 544783 h 589818"/>
                <a:gd name="connsiteX76" fmla="*/ 155445 w 453258"/>
                <a:gd name="connsiteY76" fmla="*/ 534613 h 589818"/>
                <a:gd name="connsiteX77" fmla="*/ 175784 w 453258"/>
                <a:gd name="connsiteY77" fmla="*/ 527350 h 589818"/>
                <a:gd name="connsiteX78" fmla="*/ 185953 w 453258"/>
                <a:gd name="connsiteY78" fmla="*/ 522991 h 589818"/>
                <a:gd name="connsiteX79" fmla="*/ 193217 w 453258"/>
                <a:gd name="connsiteY79" fmla="*/ 520086 h 589818"/>
                <a:gd name="connsiteX80" fmla="*/ 203386 w 453258"/>
                <a:gd name="connsiteY80" fmla="*/ 508464 h 589818"/>
                <a:gd name="connsiteX81" fmla="*/ 209197 w 453258"/>
                <a:gd name="connsiteY81" fmla="*/ 499747 h 589818"/>
                <a:gd name="connsiteX82" fmla="*/ 210650 w 453258"/>
                <a:gd name="connsiteY82" fmla="*/ 495389 h 589818"/>
                <a:gd name="connsiteX83" fmla="*/ 210650 w 453258"/>
                <a:gd name="connsiteY83" fmla="*/ 452049 h 589818"/>
                <a:gd name="connsiteX84" fmla="*/ 200480 w 453258"/>
                <a:gd name="connsiteY84" fmla="*/ 450354 h 589818"/>
                <a:gd name="connsiteX85" fmla="*/ 177236 w 453258"/>
                <a:gd name="connsiteY85" fmla="*/ 444543 h 589818"/>
                <a:gd name="connsiteX86" fmla="*/ 153992 w 453258"/>
                <a:gd name="connsiteY86" fmla="*/ 434374 h 589818"/>
                <a:gd name="connsiteX87" fmla="*/ 132200 w 453258"/>
                <a:gd name="connsiteY87" fmla="*/ 425657 h 589818"/>
                <a:gd name="connsiteX88" fmla="*/ 110409 w 453258"/>
                <a:gd name="connsiteY88" fmla="*/ 414035 h 589818"/>
                <a:gd name="connsiteX89" fmla="*/ 92976 w 453258"/>
                <a:gd name="connsiteY89" fmla="*/ 398055 h 589818"/>
                <a:gd name="connsiteX90" fmla="*/ 75543 w 453258"/>
                <a:gd name="connsiteY90" fmla="*/ 382075 h 589818"/>
                <a:gd name="connsiteX91" fmla="*/ 58110 w 453258"/>
                <a:gd name="connsiteY91" fmla="*/ 364641 h 589818"/>
                <a:gd name="connsiteX92" fmla="*/ 43583 w 453258"/>
                <a:gd name="connsiteY92" fmla="*/ 344303 h 589818"/>
                <a:gd name="connsiteX93" fmla="*/ 30508 w 453258"/>
                <a:gd name="connsiteY93" fmla="*/ 322512 h 589818"/>
                <a:gd name="connsiteX94" fmla="*/ 20339 w 453258"/>
                <a:gd name="connsiteY94" fmla="*/ 300720 h 589818"/>
                <a:gd name="connsiteX95" fmla="*/ 11622 w 453258"/>
                <a:gd name="connsiteY95" fmla="*/ 277476 h 589818"/>
                <a:gd name="connsiteX96" fmla="*/ 5811 w 453258"/>
                <a:gd name="connsiteY96" fmla="*/ 254232 h 589818"/>
                <a:gd name="connsiteX97" fmla="*/ 2906 w 453258"/>
                <a:gd name="connsiteY97" fmla="*/ 230988 h 589818"/>
                <a:gd name="connsiteX98" fmla="*/ 0 w 453258"/>
                <a:gd name="connsiteY98" fmla="*/ 203386 h 589818"/>
                <a:gd name="connsiteX99" fmla="*/ 2906 w 453258"/>
                <a:gd name="connsiteY99" fmla="*/ 172878 h 589818"/>
                <a:gd name="connsiteX100" fmla="*/ 8717 w 453258"/>
                <a:gd name="connsiteY100" fmla="*/ 143823 h 589818"/>
                <a:gd name="connsiteX101" fmla="*/ 15980 w 453258"/>
                <a:gd name="connsiteY101" fmla="*/ 114768 h 589818"/>
                <a:gd name="connsiteX102" fmla="*/ 27602 w 453258"/>
                <a:gd name="connsiteY102" fmla="*/ 88618 h 589818"/>
                <a:gd name="connsiteX103" fmla="*/ 43583 w 453258"/>
                <a:gd name="connsiteY103" fmla="*/ 63921 h 589818"/>
                <a:gd name="connsiteX104" fmla="*/ 61016 w 453258"/>
                <a:gd name="connsiteY104" fmla="*/ 39224 h 589818"/>
                <a:gd name="connsiteX105" fmla="*/ 81354 w 453258"/>
                <a:gd name="connsiteY105" fmla="*/ 20339 h 589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</a:cxnLst>
              <a:rect l="l" t="t" r="r" b="b"/>
              <a:pathLst>
                <a:path w="453258" h="589818">
                  <a:moveTo>
                    <a:pt x="103145" y="0"/>
                  </a:moveTo>
                  <a:lnTo>
                    <a:pt x="120578" y="23244"/>
                  </a:lnTo>
                  <a:lnTo>
                    <a:pt x="100240" y="42130"/>
                  </a:lnTo>
                  <a:lnTo>
                    <a:pt x="82807" y="59563"/>
                  </a:lnTo>
                  <a:lnTo>
                    <a:pt x="66827" y="78449"/>
                  </a:lnTo>
                  <a:lnTo>
                    <a:pt x="53752" y="103146"/>
                  </a:lnTo>
                  <a:lnTo>
                    <a:pt x="43583" y="126390"/>
                  </a:lnTo>
                  <a:lnTo>
                    <a:pt x="36319" y="149634"/>
                  </a:lnTo>
                  <a:lnTo>
                    <a:pt x="31961" y="177236"/>
                  </a:lnTo>
                  <a:lnTo>
                    <a:pt x="30508" y="203386"/>
                  </a:lnTo>
                  <a:lnTo>
                    <a:pt x="30508" y="226630"/>
                  </a:lnTo>
                  <a:lnTo>
                    <a:pt x="33413" y="248421"/>
                  </a:lnTo>
                  <a:lnTo>
                    <a:pt x="39224" y="270212"/>
                  </a:lnTo>
                  <a:lnTo>
                    <a:pt x="47941" y="289098"/>
                  </a:lnTo>
                  <a:lnTo>
                    <a:pt x="58110" y="309437"/>
                  </a:lnTo>
                  <a:lnTo>
                    <a:pt x="66827" y="328323"/>
                  </a:lnTo>
                  <a:lnTo>
                    <a:pt x="81354" y="344303"/>
                  </a:lnTo>
                  <a:lnTo>
                    <a:pt x="94429" y="360283"/>
                  </a:lnTo>
                  <a:lnTo>
                    <a:pt x="110409" y="376264"/>
                  </a:lnTo>
                  <a:lnTo>
                    <a:pt x="127842" y="387886"/>
                  </a:lnTo>
                  <a:lnTo>
                    <a:pt x="146728" y="399508"/>
                  </a:lnTo>
                  <a:lnTo>
                    <a:pt x="165614" y="409677"/>
                  </a:lnTo>
                  <a:lnTo>
                    <a:pt x="185952" y="416941"/>
                  </a:lnTo>
                  <a:lnTo>
                    <a:pt x="207743" y="421299"/>
                  </a:lnTo>
                  <a:lnTo>
                    <a:pt x="228082" y="425657"/>
                  </a:lnTo>
                  <a:lnTo>
                    <a:pt x="252779" y="427110"/>
                  </a:lnTo>
                  <a:lnTo>
                    <a:pt x="280381" y="425657"/>
                  </a:lnTo>
                  <a:lnTo>
                    <a:pt x="305078" y="419846"/>
                  </a:lnTo>
                  <a:lnTo>
                    <a:pt x="329774" y="414035"/>
                  </a:lnTo>
                  <a:lnTo>
                    <a:pt x="353018" y="400960"/>
                  </a:lnTo>
                  <a:lnTo>
                    <a:pt x="374810" y="389338"/>
                  </a:lnTo>
                  <a:lnTo>
                    <a:pt x="396601" y="373358"/>
                  </a:lnTo>
                  <a:lnTo>
                    <a:pt x="414034" y="358830"/>
                  </a:lnTo>
                  <a:lnTo>
                    <a:pt x="430014" y="338492"/>
                  </a:lnTo>
                  <a:lnTo>
                    <a:pt x="453258" y="355925"/>
                  </a:lnTo>
                  <a:lnTo>
                    <a:pt x="432920" y="377716"/>
                  </a:lnTo>
                  <a:lnTo>
                    <a:pt x="414034" y="398055"/>
                  </a:lnTo>
                  <a:lnTo>
                    <a:pt x="389337" y="414035"/>
                  </a:lnTo>
                  <a:lnTo>
                    <a:pt x="366093" y="428563"/>
                  </a:lnTo>
                  <a:lnTo>
                    <a:pt x="338491" y="440185"/>
                  </a:lnTo>
                  <a:lnTo>
                    <a:pt x="310889" y="448901"/>
                  </a:lnTo>
                  <a:lnTo>
                    <a:pt x="281834" y="453259"/>
                  </a:lnTo>
                  <a:lnTo>
                    <a:pt x="264402" y="454131"/>
                  </a:lnTo>
                  <a:lnTo>
                    <a:pt x="264402" y="495389"/>
                  </a:lnTo>
                  <a:lnTo>
                    <a:pt x="265854" y="499747"/>
                  </a:lnTo>
                  <a:lnTo>
                    <a:pt x="274571" y="508464"/>
                  </a:lnTo>
                  <a:lnTo>
                    <a:pt x="286193" y="520086"/>
                  </a:lnTo>
                  <a:lnTo>
                    <a:pt x="293457" y="522991"/>
                  </a:lnTo>
                  <a:lnTo>
                    <a:pt x="303626" y="527350"/>
                  </a:lnTo>
                  <a:lnTo>
                    <a:pt x="321059" y="534613"/>
                  </a:lnTo>
                  <a:lnTo>
                    <a:pt x="338492" y="544783"/>
                  </a:lnTo>
                  <a:lnTo>
                    <a:pt x="344303" y="549141"/>
                  </a:lnTo>
                  <a:lnTo>
                    <a:pt x="348661" y="554952"/>
                  </a:lnTo>
                  <a:lnTo>
                    <a:pt x="350114" y="559310"/>
                  </a:lnTo>
                  <a:lnTo>
                    <a:pt x="350114" y="565121"/>
                  </a:lnTo>
                  <a:lnTo>
                    <a:pt x="348661" y="570932"/>
                  </a:lnTo>
                  <a:lnTo>
                    <a:pt x="342850" y="575291"/>
                  </a:lnTo>
                  <a:lnTo>
                    <a:pt x="335587" y="578196"/>
                  </a:lnTo>
                  <a:lnTo>
                    <a:pt x="321059" y="582554"/>
                  </a:lnTo>
                  <a:lnTo>
                    <a:pt x="305079" y="586913"/>
                  </a:lnTo>
                  <a:lnTo>
                    <a:pt x="283287" y="588365"/>
                  </a:lnTo>
                  <a:lnTo>
                    <a:pt x="255685" y="589818"/>
                  </a:lnTo>
                  <a:lnTo>
                    <a:pt x="238252" y="589818"/>
                  </a:lnTo>
                  <a:lnTo>
                    <a:pt x="225177" y="589818"/>
                  </a:lnTo>
                  <a:lnTo>
                    <a:pt x="225177" y="589410"/>
                  </a:lnTo>
                  <a:lnTo>
                    <a:pt x="191764" y="588365"/>
                  </a:lnTo>
                  <a:lnTo>
                    <a:pt x="171425" y="586913"/>
                  </a:lnTo>
                  <a:lnTo>
                    <a:pt x="153992" y="582554"/>
                  </a:lnTo>
                  <a:lnTo>
                    <a:pt x="140918" y="578196"/>
                  </a:lnTo>
                  <a:lnTo>
                    <a:pt x="130748" y="575291"/>
                  </a:lnTo>
                  <a:lnTo>
                    <a:pt x="122032" y="570932"/>
                  </a:lnTo>
                  <a:lnTo>
                    <a:pt x="119126" y="565121"/>
                  </a:lnTo>
                  <a:lnTo>
                    <a:pt x="120579" y="559310"/>
                  </a:lnTo>
                  <a:lnTo>
                    <a:pt x="124937" y="554952"/>
                  </a:lnTo>
                  <a:lnTo>
                    <a:pt x="127843" y="549141"/>
                  </a:lnTo>
                  <a:lnTo>
                    <a:pt x="136559" y="544783"/>
                  </a:lnTo>
                  <a:lnTo>
                    <a:pt x="155445" y="534613"/>
                  </a:lnTo>
                  <a:lnTo>
                    <a:pt x="175784" y="527350"/>
                  </a:lnTo>
                  <a:lnTo>
                    <a:pt x="185953" y="522991"/>
                  </a:lnTo>
                  <a:lnTo>
                    <a:pt x="193217" y="520086"/>
                  </a:lnTo>
                  <a:lnTo>
                    <a:pt x="203386" y="508464"/>
                  </a:lnTo>
                  <a:lnTo>
                    <a:pt x="209197" y="499747"/>
                  </a:lnTo>
                  <a:lnTo>
                    <a:pt x="210650" y="495389"/>
                  </a:lnTo>
                  <a:lnTo>
                    <a:pt x="210650" y="452049"/>
                  </a:lnTo>
                  <a:lnTo>
                    <a:pt x="200480" y="450354"/>
                  </a:lnTo>
                  <a:lnTo>
                    <a:pt x="177236" y="444543"/>
                  </a:lnTo>
                  <a:lnTo>
                    <a:pt x="153992" y="434374"/>
                  </a:lnTo>
                  <a:lnTo>
                    <a:pt x="132200" y="425657"/>
                  </a:lnTo>
                  <a:lnTo>
                    <a:pt x="110409" y="414035"/>
                  </a:lnTo>
                  <a:lnTo>
                    <a:pt x="92976" y="398055"/>
                  </a:lnTo>
                  <a:lnTo>
                    <a:pt x="75543" y="382075"/>
                  </a:lnTo>
                  <a:lnTo>
                    <a:pt x="58110" y="364641"/>
                  </a:lnTo>
                  <a:lnTo>
                    <a:pt x="43583" y="344303"/>
                  </a:lnTo>
                  <a:lnTo>
                    <a:pt x="30508" y="322512"/>
                  </a:lnTo>
                  <a:lnTo>
                    <a:pt x="20339" y="300720"/>
                  </a:lnTo>
                  <a:lnTo>
                    <a:pt x="11622" y="277476"/>
                  </a:lnTo>
                  <a:lnTo>
                    <a:pt x="5811" y="254232"/>
                  </a:lnTo>
                  <a:lnTo>
                    <a:pt x="2906" y="230988"/>
                  </a:lnTo>
                  <a:lnTo>
                    <a:pt x="0" y="203386"/>
                  </a:lnTo>
                  <a:lnTo>
                    <a:pt x="2906" y="172878"/>
                  </a:lnTo>
                  <a:lnTo>
                    <a:pt x="8717" y="143823"/>
                  </a:lnTo>
                  <a:lnTo>
                    <a:pt x="15980" y="114768"/>
                  </a:lnTo>
                  <a:lnTo>
                    <a:pt x="27602" y="88618"/>
                  </a:lnTo>
                  <a:lnTo>
                    <a:pt x="43583" y="63921"/>
                  </a:lnTo>
                  <a:lnTo>
                    <a:pt x="61016" y="39224"/>
                  </a:lnTo>
                  <a:lnTo>
                    <a:pt x="81354" y="20339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2" name="Freeform 136"/>
            <p:cNvSpPr>
              <a:spLocks/>
            </p:cNvSpPr>
            <p:nvPr/>
          </p:nvSpPr>
          <p:spPr bwMode="auto">
            <a:xfrm>
              <a:off x="5504526" y="4109058"/>
              <a:ext cx="398054" cy="387885"/>
            </a:xfrm>
            <a:custGeom>
              <a:avLst/>
              <a:gdLst>
                <a:gd name="T0" fmla="*/ 199 w 274"/>
                <a:gd name="T1" fmla="*/ 18 h 267"/>
                <a:gd name="T2" fmla="*/ 203 w 274"/>
                <a:gd name="T3" fmla="*/ 37 h 267"/>
                <a:gd name="T4" fmla="*/ 214 w 274"/>
                <a:gd name="T5" fmla="*/ 35 h 267"/>
                <a:gd name="T6" fmla="*/ 221 w 274"/>
                <a:gd name="T7" fmla="*/ 43 h 267"/>
                <a:gd name="T8" fmla="*/ 238 w 274"/>
                <a:gd name="T9" fmla="*/ 56 h 267"/>
                <a:gd name="T10" fmla="*/ 257 w 274"/>
                <a:gd name="T11" fmla="*/ 80 h 267"/>
                <a:gd name="T12" fmla="*/ 251 w 274"/>
                <a:gd name="T13" fmla="*/ 91 h 267"/>
                <a:gd name="T14" fmla="*/ 256 w 274"/>
                <a:gd name="T15" fmla="*/ 93 h 267"/>
                <a:gd name="T16" fmla="*/ 262 w 274"/>
                <a:gd name="T17" fmla="*/ 85 h 267"/>
                <a:gd name="T18" fmla="*/ 264 w 274"/>
                <a:gd name="T19" fmla="*/ 93 h 267"/>
                <a:gd name="T20" fmla="*/ 259 w 274"/>
                <a:gd name="T21" fmla="*/ 110 h 267"/>
                <a:gd name="T22" fmla="*/ 247 w 274"/>
                <a:gd name="T23" fmla="*/ 112 h 267"/>
                <a:gd name="T24" fmla="*/ 232 w 274"/>
                <a:gd name="T25" fmla="*/ 127 h 267"/>
                <a:gd name="T26" fmla="*/ 220 w 274"/>
                <a:gd name="T27" fmla="*/ 141 h 267"/>
                <a:gd name="T28" fmla="*/ 202 w 274"/>
                <a:gd name="T29" fmla="*/ 154 h 267"/>
                <a:gd name="T30" fmla="*/ 209 w 274"/>
                <a:gd name="T31" fmla="*/ 183 h 267"/>
                <a:gd name="T32" fmla="*/ 218 w 274"/>
                <a:gd name="T33" fmla="*/ 214 h 267"/>
                <a:gd name="T34" fmla="*/ 210 w 274"/>
                <a:gd name="T35" fmla="*/ 237 h 267"/>
                <a:gd name="T36" fmla="*/ 226 w 274"/>
                <a:gd name="T37" fmla="*/ 228 h 267"/>
                <a:gd name="T38" fmla="*/ 247 w 274"/>
                <a:gd name="T39" fmla="*/ 192 h 267"/>
                <a:gd name="T40" fmla="*/ 264 w 274"/>
                <a:gd name="T41" fmla="*/ 141 h 267"/>
                <a:gd name="T42" fmla="*/ 274 w 274"/>
                <a:gd name="T43" fmla="*/ 115 h 267"/>
                <a:gd name="T44" fmla="*/ 155 w 274"/>
                <a:gd name="T45" fmla="*/ 267 h 267"/>
                <a:gd name="T46" fmla="*/ 178 w 274"/>
                <a:gd name="T47" fmla="*/ 246 h 267"/>
                <a:gd name="T48" fmla="*/ 153 w 274"/>
                <a:gd name="T49" fmla="*/ 245 h 267"/>
                <a:gd name="T50" fmla="*/ 145 w 274"/>
                <a:gd name="T51" fmla="*/ 252 h 267"/>
                <a:gd name="T52" fmla="*/ 125 w 274"/>
                <a:gd name="T53" fmla="*/ 248 h 267"/>
                <a:gd name="T54" fmla="*/ 99 w 274"/>
                <a:gd name="T55" fmla="*/ 249 h 267"/>
                <a:gd name="T56" fmla="*/ 121 w 274"/>
                <a:gd name="T57" fmla="*/ 267 h 267"/>
                <a:gd name="T58" fmla="*/ 0 w 274"/>
                <a:gd name="T59" fmla="*/ 129 h 267"/>
                <a:gd name="T60" fmla="*/ 62 w 274"/>
                <a:gd name="T61" fmla="*/ 26 h 267"/>
                <a:gd name="T62" fmla="*/ 19 w 274"/>
                <a:gd name="T63" fmla="*/ 87 h 267"/>
                <a:gd name="T64" fmla="*/ 31 w 274"/>
                <a:gd name="T65" fmla="*/ 84 h 267"/>
                <a:gd name="T66" fmla="*/ 50 w 274"/>
                <a:gd name="T67" fmla="*/ 91 h 267"/>
                <a:gd name="T68" fmla="*/ 60 w 274"/>
                <a:gd name="T69" fmla="*/ 88 h 267"/>
                <a:gd name="T70" fmla="*/ 46 w 274"/>
                <a:gd name="T71" fmla="*/ 106 h 267"/>
                <a:gd name="T72" fmla="*/ 35 w 274"/>
                <a:gd name="T73" fmla="*/ 122 h 267"/>
                <a:gd name="T74" fmla="*/ 45 w 274"/>
                <a:gd name="T75" fmla="*/ 157 h 267"/>
                <a:gd name="T76" fmla="*/ 54 w 274"/>
                <a:gd name="T77" fmla="*/ 180 h 267"/>
                <a:gd name="T78" fmla="*/ 87 w 274"/>
                <a:gd name="T79" fmla="*/ 210 h 267"/>
                <a:gd name="T80" fmla="*/ 95 w 274"/>
                <a:gd name="T81" fmla="*/ 188 h 267"/>
                <a:gd name="T82" fmla="*/ 98 w 274"/>
                <a:gd name="T83" fmla="*/ 169 h 267"/>
                <a:gd name="T84" fmla="*/ 104 w 274"/>
                <a:gd name="T85" fmla="*/ 137 h 267"/>
                <a:gd name="T86" fmla="*/ 117 w 274"/>
                <a:gd name="T87" fmla="*/ 122 h 267"/>
                <a:gd name="T88" fmla="*/ 152 w 274"/>
                <a:gd name="T89" fmla="*/ 125 h 267"/>
                <a:gd name="T90" fmla="*/ 165 w 274"/>
                <a:gd name="T91" fmla="*/ 106 h 267"/>
                <a:gd name="T92" fmla="*/ 161 w 274"/>
                <a:gd name="T93" fmla="*/ 81 h 267"/>
                <a:gd name="T94" fmla="*/ 134 w 274"/>
                <a:gd name="T95" fmla="*/ 58 h 267"/>
                <a:gd name="T96" fmla="*/ 111 w 274"/>
                <a:gd name="T97" fmla="*/ 57 h 267"/>
                <a:gd name="T98" fmla="*/ 92 w 274"/>
                <a:gd name="T99" fmla="*/ 68 h 267"/>
                <a:gd name="T100" fmla="*/ 69 w 274"/>
                <a:gd name="T101" fmla="*/ 64 h 267"/>
                <a:gd name="T102" fmla="*/ 73 w 274"/>
                <a:gd name="T103" fmla="*/ 56 h 267"/>
                <a:gd name="T104" fmla="*/ 80 w 274"/>
                <a:gd name="T105" fmla="*/ 45 h 267"/>
                <a:gd name="T106" fmla="*/ 81 w 274"/>
                <a:gd name="T107" fmla="*/ 38 h 267"/>
                <a:gd name="T108" fmla="*/ 96 w 274"/>
                <a:gd name="T109" fmla="*/ 49 h 267"/>
                <a:gd name="T110" fmla="*/ 119 w 274"/>
                <a:gd name="T111" fmla="*/ 47 h 267"/>
                <a:gd name="T112" fmla="*/ 137 w 274"/>
                <a:gd name="T113" fmla="*/ 45 h 267"/>
                <a:gd name="T114" fmla="*/ 141 w 274"/>
                <a:gd name="T115" fmla="*/ 28 h 267"/>
                <a:gd name="T116" fmla="*/ 161 w 274"/>
                <a:gd name="T117" fmla="*/ 22 h 267"/>
                <a:gd name="T118" fmla="*/ 132 w 274"/>
                <a:gd name="T119" fmla="*/ 8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74" h="267">
                  <a:moveTo>
                    <a:pt x="161" y="1"/>
                  </a:moveTo>
                  <a:lnTo>
                    <a:pt x="161" y="1"/>
                  </a:lnTo>
                  <a:lnTo>
                    <a:pt x="169" y="3"/>
                  </a:lnTo>
                  <a:lnTo>
                    <a:pt x="178" y="5"/>
                  </a:lnTo>
                  <a:lnTo>
                    <a:pt x="188" y="8"/>
                  </a:lnTo>
                  <a:lnTo>
                    <a:pt x="201" y="14"/>
                  </a:lnTo>
                  <a:lnTo>
                    <a:pt x="214" y="22"/>
                  </a:lnTo>
                  <a:lnTo>
                    <a:pt x="226" y="31"/>
                  </a:lnTo>
                  <a:lnTo>
                    <a:pt x="238" y="43"/>
                  </a:lnTo>
                  <a:lnTo>
                    <a:pt x="238" y="43"/>
                  </a:lnTo>
                  <a:lnTo>
                    <a:pt x="234" y="39"/>
                  </a:lnTo>
                  <a:lnTo>
                    <a:pt x="225" y="31"/>
                  </a:lnTo>
                  <a:lnTo>
                    <a:pt x="213" y="22"/>
                  </a:lnTo>
                  <a:lnTo>
                    <a:pt x="206" y="19"/>
                  </a:lnTo>
                  <a:lnTo>
                    <a:pt x="199" y="18"/>
                  </a:lnTo>
                  <a:lnTo>
                    <a:pt x="197" y="19"/>
                  </a:lnTo>
                  <a:lnTo>
                    <a:pt x="197" y="19"/>
                  </a:lnTo>
                  <a:lnTo>
                    <a:pt x="198" y="22"/>
                  </a:lnTo>
                  <a:lnTo>
                    <a:pt x="198" y="22"/>
                  </a:lnTo>
                  <a:lnTo>
                    <a:pt x="199" y="24"/>
                  </a:lnTo>
                  <a:lnTo>
                    <a:pt x="199" y="24"/>
                  </a:lnTo>
                  <a:lnTo>
                    <a:pt x="199" y="27"/>
                  </a:lnTo>
                  <a:lnTo>
                    <a:pt x="201" y="30"/>
                  </a:lnTo>
                  <a:lnTo>
                    <a:pt x="201" y="30"/>
                  </a:lnTo>
                  <a:lnTo>
                    <a:pt x="202" y="30"/>
                  </a:lnTo>
                  <a:lnTo>
                    <a:pt x="202" y="30"/>
                  </a:lnTo>
                  <a:lnTo>
                    <a:pt x="203" y="33"/>
                  </a:lnTo>
                  <a:lnTo>
                    <a:pt x="203" y="33"/>
                  </a:lnTo>
                  <a:lnTo>
                    <a:pt x="203" y="34"/>
                  </a:lnTo>
                  <a:lnTo>
                    <a:pt x="203" y="37"/>
                  </a:lnTo>
                  <a:lnTo>
                    <a:pt x="203" y="39"/>
                  </a:lnTo>
                  <a:lnTo>
                    <a:pt x="206" y="39"/>
                  </a:lnTo>
                  <a:lnTo>
                    <a:pt x="206" y="39"/>
                  </a:lnTo>
                  <a:lnTo>
                    <a:pt x="209" y="39"/>
                  </a:lnTo>
                  <a:lnTo>
                    <a:pt x="209" y="39"/>
                  </a:lnTo>
                  <a:lnTo>
                    <a:pt x="210" y="38"/>
                  </a:lnTo>
                  <a:lnTo>
                    <a:pt x="210" y="38"/>
                  </a:lnTo>
                  <a:lnTo>
                    <a:pt x="207" y="35"/>
                  </a:lnTo>
                  <a:lnTo>
                    <a:pt x="207" y="35"/>
                  </a:lnTo>
                  <a:lnTo>
                    <a:pt x="207" y="35"/>
                  </a:lnTo>
                  <a:lnTo>
                    <a:pt x="207" y="35"/>
                  </a:lnTo>
                  <a:lnTo>
                    <a:pt x="209" y="34"/>
                  </a:lnTo>
                  <a:lnTo>
                    <a:pt x="210" y="33"/>
                  </a:lnTo>
                  <a:lnTo>
                    <a:pt x="210" y="33"/>
                  </a:lnTo>
                  <a:lnTo>
                    <a:pt x="214" y="35"/>
                  </a:lnTo>
                  <a:lnTo>
                    <a:pt x="215" y="37"/>
                  </a:lnTo>
                  <a:lnTo>
                    <a:pt x="215" y="37"/>
                  </a:lnTo>
                  <a:lnTo>
                    <a:pt x="217" y="39"/>
                  </a:lnTo>
                  <a:lnTo>
                    <a:pt x="217" y="39"/>
                  </a:lnTo>
                  <a:lnTo>
                    <a:pt x="215" y="41"/>
                  </a:lnTo>
                  <a:lnTo>
                    <a:pt x="215" y="41"/>
                  </a:lnTo>
                  <a:lnTo>
                    <a:pt x="214" y="42"/>
                  </a:lnTo>
                  <a:lnTo>
                    <a:pt x="214" y="42"/>
                  </a:lnTo>
                  <a:lnTo>
                    <a:pt x="215" y="45"/>
                  </a:lnTo>
                  <a:lnTo>
                    <a:pt x="215" y="45"/>
                  </a:lnTo>
                  <a:lnTo>
                    <a:pt x="215" y="45"/>
                  </a:lnTo>
                  <a:lnTo>
                    <a:pt x="217" y="45"/>
                  </a:lnTo>
                  <a:lnTo>
                    <a:pt x="217" y="45"/>
                  </a:lnTo>
                  <a:lnTo>
                    <a:pt x="221" y="43"/>
                  </a:lnTo>
                  <a:lnTo>
                    <a:pt x="221" y="43"/>
                  </a:lnTo>
                  <a:lnTo>
                    <a:pt x="224" y="43"/>
                  </a:lnTo>
                  <a:lnTo>
                    <a:pt x="224" y="43"/>
                  </a:lnTo>
                  <a:lnTo>
                    <a:pt x="225" y="45"/>
                  </a:lnTo>
                  <a:lnTo>
                    <a:pt x="225" y="45"/>
                  </a:lnTo>
                  <a:lnTo>
                    <a:pt x="229" y="47"/>
                  </a:lnTo>
                  <a:lnTo>
                    <a:pt x="229" y="47"/>
                  </a:lnTo>
                  <a:lnTo>
                    <a:pt x="230" y="47"/>
                  </a:lnTo>
                  <a:lnTo>
                    <a:pt x="230" y="47"/>
                  </a:lnTo>
                  <a:lnTo>
                    <a:pt x="232" y="51"/>
                  </a:lnTo>
                  <a:lnTo>
                    <a:pt x="232" y="51"/>
                  </a:lnTo>
                  <a:lnTo>
                    <a:pt x="234" y="53"/>
                  </a:lnTo>
                  <a:lnTo>
                    <a:pt x="234" y="53"/>
                  </a:lnTo>
                  <a:lnTo>
                    <a:pt x="237" y="54"/>
                  </a:lnTo>
                  <a:lnTo>
                    <a:pt x="238" y="56"/>
                  </a:lnTo>
                  <a:lnTo>
                    <a:pt x="238" y="56"/>
                  </a:lnTo>
                  <a:lnTo>
                    <a:pt x="240" y="58"/>
                  </a:lnTo>
                  <a:lnTo>
                    <a:pt x="240" y="58"/>
                  </a:lnTo>
                  <a:lnTo>
                    <a:pt x="245" y="62"/>
                  </a:lnTo>
                  <a:lnTo>
                    <a:pt x="245" y="62"/>
                  </a:lnTo>
                  <a:lnTo>
                    <a:pt x="248" y="65"/>
                  </a:lnTo>
                  <a:lnTo>
                    <a:pt x="248" y="65"/>
                  </a:lnTo>
                  <a:lnTo>
                    <a:pt x="248" y="69"/>
                  </a:lnTo>
                  <a:lnTo>
                    <a:pt x="248" y="69"/>
                  </a:lnTo>
                  <a:lnTo>
                    <a:pt x="249" y="73"/>
                  </a:lnTo>
                  <a:lnTo>
                    <a:pt x="249" y="73"/>
                  </a:lnTo>
                  <a:lnTo>
                    <a:pt x="251" y="76"/>
                  </a:lnTo>
                  <a:lnTo>
                    <a:pt x="251" y="76"/>
                  </a:lnTo>
                  <a:lnTo>
                    <a:pt x="253" y="77"/>
                  </a:lnTo>
                  <a:lnTo>
                    <a:pt x="253" y="77"/>
                  </a:lnTo>
                  <a:lnTo>
                    <a:pt x="257" y="80"/>
                  </a:lnTo>
                  <a:lnTo>
                    <a:pt x="257" y="80"/>
                  </a:lnTo>
                  <a:lnTo>
                    <a:pt x="259" y="81"/>
                  </a:lnTo>
                  <a:lnTo>
                    <a:pt x="259" y="83"/>
                  </a:lnTo>
                  <a:lnTo>
                    <a:pt x="259" y="83"/>
                  </a:lnTo>
                  <a:lnTo>
                    <a:pt x="257" y="84"/>
                  </a:lnTo>
                  <a:lnTo>
                    <a:pt x="257" y="84"/>
                  </a:lnTo>
                  <a:lnTo>
                    <a:pt x="255" y="84"/>
                  </a:lnTo>
                  <a:lnTo>
                    <a:pt x="255" y="84"/>
                  </a:lnTo>
                  <a:lnTo>
                    <a:pt x="255" y="87"/>
                  </a:lnTo>
                  <a:lnTo>
                    <a:pt x="255" y="87"/>
                  </a:lnTo>
                  <a:lnTo>
                    <a:pt x="255" y="88"/>
                  </a:lnTo>
                  <a:lnTo>
                    <a:pt x="255" y="89"/>
                  </a:lnTo>
                  <a:lnTo>
                    <a:pt x="255" y="89"/>
                  </a:lnTo>
                  <a:lnTo>
                    <a:pt x="252" y="91"/>
                  </a:lnTo>
                  <a:lnTo>
                    <a:pt x="251" y="91"/>
                  </a:lnTo>
                  <a:lnTo>
                    <a:pt x="248" y="92"/>
                  </a:lnTo>
                  <a:lnTo>
                    <a:pt x="247" y="93"/>
                  </a:lnTo>
                  <a:lnTo>
                    <a:pt x="247" y="93"/>
                  </a:lnTo>
                  <a:lnTo>
                    <a:pt x="247" y="95"/>
                  </a:lnTo>
                  <a:lnTo>
                    <a:pt x="247" y="95"/>
                  </a:lnTo>
                  <a:lnTo>
                    <a:pt x="249" y="96"/>
                  </a:lnTo>
                  <a:lnTo>
                    <a:pt x="249" y="96"/>
                  </a:lnTo>
                  <a:lnTo>
                    <a:pt x="249" y="95"/>
                  </a:lnTo>
                  <a:lnTo>
                    <a:pt x="249" y="95"/>
                  </a:lnTo>
                  <a:lnTo>
                    <a:pt x="249" y="93"/>
                  </a:lnTo>
                  <a:lnTo>
                    <a:pt x="251" y="93"/>
                  </a:lnTo>
                  <a:lnTo>
                    <a:pt x="251" y="93"/>
                  </a:lnTo>
                  <a:lnTo>
                    <a:pt x="253" y="93"/>
                  </a:lnTo>
                  <a:lnTo>
                    <a:pt x="253" y="93"/>
                  </a:lnTo>
                  <a:lnTo>
                    <a:pt x="256" y="93"/>
                  </a:lnTo>
                  <a:lnTo>
                    <a:pt x="256" y="93"/>
                  </a:lnTo>
                  <a:lnTo>
                    <a:pt x="256" y="92"/>
                  </a:lnTo>
                  <a:lnTo>
                    <a:pt x="256" y="92"/>
                  </a:lnTo>
                  <a:lnTo>
                    <a:pt x="256" y="92"/>
                  </a:lnTo>
                  <a:lnTo>
                    <a:pt x="256" y="89"/>
                  </a:lnTo>
                  <a:lnTo>
                    <a:pt x="256" y="89"/>
                  </a:lnTo>
                  <a:lnTo>
                    <a:pt x="257" y="87"/>
                  </a:lnTo>
                  <a:lnTo>
                    <a:pt x="257" y="87"/>
                  </a:lnTo>
                  <a:lnTo>
                    <a:pt x="257" y="88"/>
                  </a:lnTo>
                  <a:lnTo>
                    <a:pt x="259" y="87"/>
                  </a:lnTo>
                  <a:lnTo>
                    <a:pt x="259" y="87"/>
                  </a:lnTo>
                  <a:lnTo>
                    <a:pt x="260" y="85"/>
                  </a:lnTo>
                  <a:lnTo>
                    <a:pt x="260" y="85"/>
                  </a:lnTo>
                  <a:lnTo>
                    <a:pt x="262" y="85"/>
                  </a:lnTo>
                  <a:lnTo>
                    <a:pt x="262" y="85"/>
                  </a:lnTo>
                  <a:lnTo>
                    <a:pt x="262" y="85"/>
                  </a:lnTo>
                  <a:lnTo>
                    <a:pt x="262" y="83"/>
                  </a:lnTo>
                  <a:lnTo>
                    <a:pt x="262" y="83"/>
                  </a:lnTo>
                  <a:lnTo>
                    <a:pt x="260" y="80"/>
                  </a:lnTo>
                  <a:lnTo>
                    <a:pt x="260" y="80"/>
                  </a:lnTo>
                  <a:lnTo>
                    <a:pt x="260" y="75"/>
                  </a:lnTo>
                  <a:lnTo>
                    <a:pt x="260" y="75"/>
                  </a:lnTo>
                  <a:lnTo>
                    <a:pt x="263" y="80"/>
                  </a:lnTo>
                  <a:lnTo>
                    <a:pt x="266" y="89"/>
                  </a:lnTo>
                  <a:lnTo>
                    <a:pt x="266" y="89"/>
                  </a:lnTo>
                  <a:lnTo>
                    <a:pt x="264" y="89"/>
                  </a:lnTo>
                  <a:lnTo>
                    <a:pt x="264" y="91"/>
                  </a:lnTo>
                  <a:lnTo>
                    <a:pt x="264" y="91"/>
                  </a:lnTo>
                  <a:lnTo>
                    <a:pt x="264" y="93"/>
                  </a:lnTo>
                  <a:lnTo>
                    <a:pt x="264" y="93"/>
                  </a:lnTo>
                  <a:lnTo>
                    <a:pt x="264" y="98"/>
                  </a:lnTo>
                  <a:lnTo>
                    <a:pt x="264" y="98"/>
                  </a:lnTo>
                  <a:lnTo>
                    <a:pt x="264" y="103"/>
                  </a:lnTo>
                  <a:lnTo>
                    <a:pt x="264" y="103"/>
                  </a:lnTo>
                  <a:lnTo>
                    <a:pt x="264" y="107"/>
                  </a:lnTo>
                  <a:lnTo>
                    <a:pt x="264" y="107"/>
                  </a:lnTo>
                  <a:lnTo>
                    <a:pt x="264" y="112"/>
                  </a:lnTo>
                  <a:lnTo>
                    <a:pt x="264" y="112"/>
                  </a:lnTo>
                  <a:lnTo>
                    <a:pt x="263" y="114"/>
                  </a:lnTo>
                  <a:lnTo>
                    <a:pt x="263" y="114"/>
                  </a:lnTo>
                  <a:lnTo>
                    <a:pt x="263" y="115"/>
                  </a:lnTo>
                  <a:lnTo>
                    <a:pt x="262" y="114"/>
                  </a:lnTo>
                  <a:lnTo>
                    <a:pt x="262" y="114"/>
                  </a:lnTo>
                  <a:lnTo>
                    <a:pt x="260" y="110"/>
                  </a:lnTo>
                  <a:lnTo>
                    <a:pt x="259" y="110"/>
                  </a:lnTo>
                  <a:lnTo>
                    <a:pt x="259" y="110"/>
                  </a:lnTo>
                  <a:lnTo>
                    <a:pt x="259" y="108"/>
                  </a:lnTo>
                  <a:lnTo>
                    <a:pt x="256" y="108"/>
                  </a:lnTo>
                  <a:lnTo>
                    <a:pt x="256" y="108"/>
                  </a:lnTo>
                  <a:lnTo>
                    <a:pt x="255" y="108"/>
                  </a:lnTo>
                  <a:lnTo>
                    <a:pt x="253" y="108"/>
                  </a:lnTo>
                  <a:lnTo>
                    <a:pt x="253" y="108"/>
                  </a:lnTo>
                  <a:lnTo>
                    <a:pt x="253" y="111"/>
                  </a:lnTo>
                  <a:lnTo>
                    <a:pt x="253" y="112"/>
                  </a:lnTo>
                  <a:lnTo>
                    <a:pt x="253" y="112"/>
                  </a:lnTo>
                  <a:lnTo>
                    <a:pt x="248" y="111"/>
                  </a:lnTo>
                  <a:lnTo>
                    <a:pt x="248" y="111"/>
                  </a:lnTo>
                  <a:lnTo>
                    <a:pt x="247" y="111"/>
                  </a:lnTo>
                  <a:lnTo>
                    <a:pt x="247" y="112"/>
                  </a:lnTo>
                  <a:lnTo>
                    <a:pt x="247" y="112"/>
                  </a:lnTo>
                  <a:lnTo>
                    <a:pt x="245" y="115"/>
                  </a:lnTo>
                  <a:lnTo>
                    <a:pt x="244" y="116"/>
                  </a:lnTo>
                  <a:lnTo>
                    <a:pt x="244" y="116"/>
                  </a:lnTo>
                  <a:lnTo>
                    <a:pt x="244" y="118"/>
                  </a:lnTo>
                  <a:lnTo>
                    <a:pt x="243" y="121"/>
                  </a:lnTo>
                  <a:lnTo>
                    <a:pt x="243" y="121"/>
                  </a:lnTo>
                  <a:lnTo>
                    <a:pt x="241" y="122"/>
                  </a:lnTo>
                  <a:lnTo>
                    <a:pt x="238" y="122"/>
                  </a:lnTo>
                  <a:lnTo>
                    <a:pt x="238" y="122"/>
                  </a:lnTo>
                  <a:lnTo>
                    <a:pt x="234" y="123"/>
                  </a:lnTo>
                  <a:lnTo>
                    <a:pt x="234" y="123"/>
                  </a:lnTo>
                  <a:lnTo>
                    <a:pt x="234" y="125"/>
                  </a:lnTo>
                  <a:lnTo>
                    <a:pt x="233" y="126"/>
                  </a:lnTo>
                  <a:lnTo>
                    <a:pt x="233" y="126"/>
                  </a:lnTo>
                  <a:lnTo>
                    <a:pt x="232" y="127"/>
                  </a:lnTo>
                  <a:lnTo>
                    <a:pt x="230" y="129"/>
                  </a:lnTo>
                  <a:lnTo>
                    <a:pt x="230" y="129"/>
                  </a:lnTo>
                  <a:lnTo>
                    <a:pt x="230" y="133"/>
                  </a:lnTo>
                  <a:lnTo>
                    <a:pt x="230" y="133"/>
                  </a:lnTo>
                  <a:lnTo>
                    <a:pt x="230" y="134"/>
                  </a:lnTo>
                  <a:lnTo>
                    <a:pt x="230" y="135"/>
                  </a:lnTo>
                  <a:lnTo>
                    <a:pt x="230" y="135"/>
                  </a:lnTo>
                  <a:lnTo>
                    <a:pt x="226" y="137"/>
                  </a:lnTo>
                  <a:lnTo>
                    <a:pt x="226" y="137"/>
                  </a:lnTo>
                  <a:lnTo>
                    <a:pt x="226" y="137"/>
                  </a:lnTo>
                  <a:lnTo>
                    <a:pt x="226" y="138"/>
                  </a:lnTo>
                  <a:lnTo>
                    <a:pt x="225" y="139"/>
                  </a:lnTo>
                  <a:lnTo>
                    <a:pt x="225" y="139"/>
                  </a:lnTo>
                  <a:lnTo>
                    <a:pt x="220" y="141"/>
                  </a:lnTo>
                  <a:lnTo>
                    <a:pt x="220" y="141"/>
                  </a:lnTo>
                  <a:lnTo>
                    <a:pt x="220" y="142"/>
                  </a:lnTo>
                  <a:lnTo>
                    <a:pt x="220" y="144"/>
                  </a:lnTo>
                  <a:lnTo>
                    <a:pt x="218" y="144"/>
                  </a:lnTo>
                  <a:lnTo>
                    <a:pt x="218" y="144"/>
                  </a:lnTo>
                  <a:lnTo>
                    <a:pt x="215" y="144"/>
                  </a:lnTo>
                  <a:lnTo>
                    <a:pt x="213" y="144"/>
                  </a:lnTo>
                  <a:lnTo>
                    <a:pt x="213" y="144"/>
                  </a:lnTo>
                  <a:lnTo>
                    <a:pt x="211" y="145"/>
                  </a:lnTo>
                  <a:lnTo>
                    <a:pt x="209" y="148"/>
                  </a:lnTo>
                  <a:lnTo>
                    <a:pt x="209" y="148"/>
                  </a:lnTo>
                  <a:lnTo>
                    <a:pt x="203" y="152"/>
                  </a:lnTo>
                  <a:lnTo>
                    <a:pt x="203" y="152"/>
                  </a:lnTo>
                  <a:lnTo>
                    <a:pt x="202" y="152"/>
                  </a:lnTo>
                  <a:lnTo>
                    <a:pt x="202" y="154"/>
                  </a:lnTo>
                  <a:lnTo>
                    <a:pt x="202" y="154"/>
                  </a:lnTo>
                  <a:lnTo>
                    <a:pt x="202" y="157"/>
                  </a:lnTo>
                  <a:lnTo>
                    <a:pt x="203" y="158"/>
                  </a:lnTo>
                  <a:lnTo>
                    <a:pt x="203" y="158"/>
                  </a:lnTo>
                  <a:lnTo>
                    <a:pt x="207" y="164"/>
                  </a:lnTo>
                  <a:lnTo>
                    <a:pt x="207" y="164"/>
                  </a:lnTo>
                  <a:lnTo>
                    <a:pt x="209" y="167"/>
                  </a:lnTo>
                  <a:lnTo>
                    <a:pt x="207" y="169"/>
                  </a:lnTo>
                  <a:lnTo>
                    <a:pt x="207" y="169"/>
                  </a:lnTo>
                  <a:lnTo>
                    <a:pt x="206" y="173"/>
                  </a:lnTo>
                  <a:lnTo>
                    <a:pt x="206" y="173"/>
                  </a:lnTo>
                  <a:lnTo>
                    <a:pt x="206" y="176"/>
                  </a:lnTo>
                  <a:lnTo>
                    <a:pt x="206" y="179"/>
                  </a:lnTo>
                  <a:lnTo>
                    <a:pt x="206" y="179"/>
                  </a:lnTo>
                  <a:lnTo>
                    <a:pt x="209" y="183"/>
                  </a:lnTo>
                  <a:lnTo>
                    <a:pt x="209" y="183"/>
                  </a:lnTo>
                  <a:lnTo>
                    <a:pt x="207" y="184"/>
                  </a:lnTo>
                  <a:lnTo>
                    <a:pt x="207" y="186"/>
                  </a:lnTo>
                  <a:lnTo>
                    <a:pt x="207" y="187"/>
                  </a:lnTo>
                  <a:lnTo>
                    <a:pt x="207" y="187"/>
                  </a:lnTo>
                  <a:lnTo>
                    <a:pt x="213" y="191"/>
                  </a:lnTo>
                  <a:lnTo>
                    <a:pt x="213" y="191"/>
                  </a:lnTo>
                  <a:lnTo>
                    <a:pt x="217" y="194"/>
                  </a:lnTo>
                  <a:lnTo>
                    <a:pt x="217" y="194"/>
                  </a:lnTo>
                  <a:lnTo>
                    <a:pt x="217" y="199"/>
                  </a:lnTo>
                  <a:lnTo>
                    <a:pt x="217" y="199"/>
                  </a:lnTo>
                  <a:lnTo>
                    <a:pt x="220" y="204"/>
                  </a:lnTo>
                  <a:lnTo>
                    <a:pt x="221" y="209"/>
                  </a:lnTo>
                  <a:lnTo>
                    <a:pt x="220" y="211"/>
                  </a:lnTo>
                  <a:lnTo>
                    <a:pt x="220" y="211"/>
                  </a:lnTo>
                  <a:lnTo>
                    <a:pt x="218" y="214"/>
                  </a:lnTo>
                  <a:lnTo>
                    <a:pt x="218" y="215"/>
                  </a:lnTo>
                  <a:lnTo>
                    <a:pt x="218" y="215"/>
                  </a:lnTo>
                  <a:lnTo>
                    <a:pt x="220" y="218"/>
                  </a:lnTo>
                  <a:lnTo>
                    <a:pt x="220" y="218"/>
                  </a:lnTo>
                  <a:lnTo>
                    <a:pt x="222" y="219"/>
                  </a:lnTo>
                  <a:lnTo>
                    <a:pt x="222" y="219"/>
                  </a:lnTo>
                  <a:lnTo>
                    <a:pt x="222" y="221"/>
                  </a:lnTo>
                  <a:lnTo>
                    <a:pt x="222" y="221"/>
                  </a:lnTo>
                  <a:lnTo>
                    <a:pt x="218" y="226"/>
                  </a:lnTo>
                  <a:lnTo>
                    <a:pt x="218" y="226"/>
                  </a:lnTo>
                  <a:lnTo>
                    <a:pt x="217" y="230"/>
                  </a:lnTo>
                  <a:lnTo>
                    <a:pt x="217" y="230"/>
                  </a:lnTo>
                  <a:lnTo>
                    <a:pt x="213" y="236"/>
                  </a:lnTo>
                  <a:lnTo>
                    <a:pt x="213" y="236"/>
                  </a:lnTo>
                  <a:lnTo>
                    <a:pt x="210" y="237"/>
                  </a:lnTo>
                  <a:lnTo>
                    <a:pt x="210" y="238"/>
                  </a:lnTo>
                  <a:lnTo>
                    <a:pt x="210" y="238"/>
                  </a:lnTo>
                  <a:lnTo>
                    <a:pt x="209" y="241"/>
                  </a:lnTo>
                  <a:lnTo>
                    <a:pt x="209" y="242"/>
                  </a:lnTo>
                  <a:lnTo>
                    <a:pt x="210" y="241"/>
                  </a:lnTo>
                  <a:lnTo>
                    <a:pt x="210" y="241"/>
                  </a:lnTo>
                  <a:lnTo>
                    <a:pt x="215" y="237"/>
                  </a:lnTo>
                  <a:lnTo>
                    <a:pt x="215" y="237"/>
                  </a:lnTo>
                  <a:lnTo>
                    <a:pt x="221" y="234"/>
                  </a:lnTo>
                  <a:lnTo>
                    <a:pt x="224" y="232"/>
                  </a:lnTo>
                  <a:lnTo>
                    <a:pt x="224" y="232"/>
                  </a:lnTo>
                  <a:lnTo>
                    <a:pt x="225" y="232"/>
                  </a:lnTo>
                  <a:lnTo>
                    <a:pt x="225" y="233"/>
                  </a:lnTo>
                  <a:lnTo>
                    <a:pt x="226" y="228"/>
                  </a:lnTo>
                  <a:lnTo>
                    <a:pt x="226" y="228"/>
                  </a:lnTo>
                  <a:lnTo>
                    <a:pt x="230" y="219"/>
                  </a:lnTo>
                  <a:lnTo>
                    <a:pt x="233" y="217"/>
                  </a:lnTo>
                  <a:lnTo>
                    <a:pt x="233" y="217"/>
                  </a:lnTo>
                  <a:lnTo>
                    <a:pt x="236" y="211"/>
                  </a:lnTo>
                  <a:lnTo>
                    <a:pt x="236" y="211"/>
                  </a:lnTo>
                  <a:lnTo>
                    <a:pt x="238" y="206"/>
                  </a:lnTo>
                  <a:lnTo>
                    <a:pt x="238" y="206"/>
                  </a:lnTo>
                  <a:lnTo>
                    <a:pt x="240" y="204"/>
                  </a:lnTo>
                  <a:lnTo>
                    <a:pt x="241" y="204"/>
                  </a:lnTo>
                  <a:lnTo>
                    <a:pt x="243" y="204"/>
                  </a:lnTo>
                  <a:lnTo>
                    <a:pt x="243" y="200"/>
                  </a:lnTo>
                  <a:lnTo>
                    <a:pt x="243" y="200"/>
                  </a:lnTo>
                  <a:lnTo>
                    <a:pt x="244" y="196"/>
                  </a:lnTo>
                  <a:lnTo>
                    <a:pt x="247" y="192"/>
                  </a:lnTo>
                  <a:lnTo>
                    <a:pt x="247" y="192"/>
                  </a:lnTo>
                  <a:lnTo>
                    <a:pt x="247" y="188"/>
                  </a:lnTo>
                  <a:lnTo>
                    <a:pt x="247" y="186"/>
                  </a:lnTo>
                  <a:lnTo>
                    <a:pt x="247" y="184"/>
                  </a:lnTo>
                  <a:lnTo>
                    <a:pt x="248" y="181"/>
                  </a:lnTo>
                  <a:lnTo>
                    <a:pt x="248" y="181"/>
                  </a:lnTo>
                  <a:lnTo>
                    <a:pt x="252" y="179"/>
                  </a:lnTo>
                  <a:lnTo>
                    <a:pt x="253" y="177"/>
                  </a:lnTo>
                  <a:lnTo>
                    <a:pt x="253" y="177"/>
                  </a:lnTo>
                  <a:lnTo>
                    <a:pt x="256" y="172"/>
                  </a:lnTo>
                  <a:lnTo>
                    <a:pt x="256" y="172"/>
                  </a:lnTo>
                  <a:lnTo>
                    <a:pt x="262" y="164"/>
                  </a:lnTo>
                  <a:lnTo>
                    <a:pt x="263" y="160"/>
                  </a:lnTo>
                  <a:lnTo>
                    <a:pt x="264" y="153"/>
                  </a:lnTo>
                  <a:lnTo>
                    <a:pt x="264" y="153"/>
                  </a:lnTo>
                  <a:lnTo>
                    <a:pt x="264" y="141"/>
                  </a:lnTo>
                  <a:lnTo>
                    <a:pt x="264" y="141"/>
                  </a:lnTo>
                  <a:lnTo>
                    <a:pt x="266" y="138"/>
                  </a:lnTo>
                  <a:lnTo>
                    <a:pt x="267" y="135"/>
                  </a:lnTo>
                  <a:lnTo>
                    <a:pt x="267" y="131"/>
                  </a:lnTo>
                  <a:lnTo>
                    <a:pt x="267" y="131"/>
                  </a:lnTo>
                  <a:lnTo>
                    <a:pt x="266" y="127"/>
                  </a:lnTo>
                  <a:lnTo>
                    <a:pt x="266" y="126"/>
                  </a:lnTo>
                  <a:lnTo>
                    <a:pt x="266" y="126"/>
                  </a:lnTo>
                  <a:lnTo>
                    <a:pt x="267" y="123"/>
                  </a:lnTo>
                  <a:lnTo>
                    <a:pt x="268" y="122"/>
                  </a:lnTo>
                  <a:lnTo>
                    <a:pt x="268" y="122"/>
                  </a:lnTo>
                  <a:lnTo>
                    <a:pt x="271" y="118"/>
                  </a:lnTo>
                  <a:lnTo>
                    <a:pt x="271" y="118"/>
                  </a:lnTo>
                  <a:lnTo>
                    <a:pt x="272" y="114"/>
                  </a:lnTo>
                  <a:lnTo>
                    <a:pt x="274" y="115"/>
                  </a:lnTo>
                  <a:lnTo>
                    <a:pt x="274" y="115"/>
                  </a:lnTo>
                  <a:lnTo>
                    <a:pt x="274" y="121"/>
                  </a:lnTo>
                  <a:lnTo>
                    <a:pt x="274" y="135"/>
                  </a:lnTo>
                  <a:lnTo>
                    <a:pt x="270" y="157"/>
                  </a:lnTo>
                  <a:lnTo>
                    <a:pt x="267" y="171"/>
                  </a:lnTo>
                  <a:lnTo>
                    <a:pt x="263" y="183"/>
                  </a:lnTo>
                  <a:lnTo>
                    <a:pt x="257" y="196"/>
                  </a:lnTo>
                  <a:lnTo>
                    <a:pt x="249" y="210"/>
                  </a:lnTo>
                  <a:lnTo>
                    <a:pt x="240" y="223"/>
                  </a:lnTo>
                  <a:lnTo>
                    <a:pt x="229" y="234"/>
                  </a:lnTo>
                  <a:lnTo>
                    <a:pt x="214" y="245"/>
                  </a:lnTo>
                  <a:lnTo>
                    <a:pt x="198" y="255"/>
                  </a:lnTo>
                  <a:lnTo>
                    <a:pt x="178" y="261"/>
                  </a:lnTo>
                  <a:lnTo>
                    <a:pt x="155" y="267"/>
                  </a:lnTo>
                  <a:lnTo>
                    <a:pt x="155" y="267"/>
                  </a:lnTo>
                  <a:lnTo>
                    <a:pt x="169" y="263"/>
                  </a:lnTo>
                  <a:lnTo>
                    <a:pt x="182" y="259"/>
                  </a:lnTo>
                  <a:lnTo>
                    <a:pt x="186" y="256"/>
                  </a:lnTo>
                  <a:lnTo>
                    <a:pt x="187" y="255"/>
                  </a:lnTo>
                  <a:lnTo>
                    <a:pt x="187" y="255"/>
                  </a:lnTo>
                  <a:lnTo>
                    <a:pt x="187" y="252"/>
                  </a:lnTo>
                  <a:lnTo>
                    <a:pt x="187" y="249"/>
                  </a:lnTo>
                  <a:lnTo>
                    <a:pt x="187" y="249"/>
                  </a:lnTo>
                  <a:lnTo>
                    <a:pt x="187" y="249"/>
                  </a:lnTo>
                  <a:lnTo>
                    <a:pt x="184" y="249"/>
                  </a:lnTo>
                  <a:lnTo>
                    <a:pt x="182" y="248"/>
                  </a:lnTo>
                  <a:lnTo>
                    <a:pt x="182" y="248"/>
                  </a:lnTo>
                  <a:lnTo>
                    <a:pt x="178" y="245"/>
                  </a:lnTo>
                  <a:lnTo>
                    <a:pt x="178" y="246"/>
                  </a:lnTo>
                  <a:lnTo>
                    <a:pt x="178" y="246"/>
                  </a:lnTo>
                  <a:lnTo>
                    <a:pt x="173" y="246"/>
                  </a:lnTo>
                  <a:lnTo>
                    <a:pt x="173" y="246"/>
                  </a:lnTo>
                  <a:lnTo>
                    <a:pt x="168" y="246"/>
                  </a:lnTo>
                  <a:lnTo>
                    <a:pt x="165" y="245"/>
                  </a:lnTo>
                  <a:lnTo>
                    <a:pt x="165" y="245"/>
                  </a:lnTo>
                  <a:lnTo>
                    <a:pt x="161" y="242"/>
                  </a:lnTo>
                  <a:lnTo>
                    <a:pt x="160" y="241"/>
                  </a:lnTo>
                  <a:lnTo>
                    <a:pt x="159" y="242"/>
                  </a:lnTo>
                  <a:lnTo>
                    <a:pt x="159" y="242"/>
                  </a:lnTo>
                  <a:lnTo>
                    <a:pt x="159" y="244"/>
                  </a:lnTo>
                  <a:lnTo>
                    <a:pt x="159" y="244"/>
                  </a:lnTo>
                  <a:lnTo>
                    <a:pt x="157" y="245"/>
                  </a:lnTo>
                  <a:lnTo>
                    <a:pt x="157" y="245"/>
                  </a:lnTo>
                  <a:lnTo>
                    <a:pt x="156" y="245"/>
                  </a:lnTo>
                  <a:lnTo>
                    <a:pt x="153" y="245"/>
                  </a:lnTo>
                  <a:lnTo>
                    <a:pt x="149" y="245"/>
                  </a:lnTo>
                  <a:lnTo>
                    <a:pt x="149" y="245"/>
                  </a:lnTo>
                  <a:lnTo>
                    <a:pt x="145" y="245"/>
                  </a:lnTo>
                  <a:lnTo>
                    <a:pt x="140" y="244"/>
                  </a:lnTo>
                  <a:lnTo>
                    <a:pt x="140" y="244"/>
                  </a:lnTo>
                  <a:lnTo>
                    <a:pt x="138" y="242"/>
                  </a:lnTo>
                  <a:lnTo>
                    <a:pt x="137" y="242"/>
                  </a:lnTo>
                  <a:lnTo>
                    <a:pt x="137" y="242"/>
                  </a:lnTo>
                  <a:lnTo>
                    <a:pt x="136" y="244"/>
                  </a:lnTo>
                  <a:lnTo>
                    <a:pt x="134" y="245"/>
                  </a:lnTo>
                  <a:lnTo>
                    <a:pt x="140" y="248"/>
                  </a:lnTo>
                  <a:lnTo>
                    <a:pt x="144" y="251"/>
                  </a:lnTo>
                  <a:lnTo>
                    <a:pt x="144" y="251"/>
                  </a:lnTo>
                  <a:lnTo>
                    <a:pt x="145" y="252"/>
                  </a:lnTo>
                  <a:lnTo>
                    <a:pt x="145" y="252"/>
                  </a:lnTo>
                  <a:lnTo>
                    <a:pt x="145" y="253"/>
                  </a:lnTo>
                  <a:lnTo>
                    <a:pt x="145" y="253"/>
                  </a:lnTo>
                  <a:lnTo>
                    <a:pt x="142" y="253"/>
                  </a:lnTo>
                  <a:lnTo>
                    <a:pt x="140" y="253"/>
                  </a:lnTo>
                  <a:lnTo>
                    <a:pt x="140" y="253"/>
                  </a:lnTo>
                  <a:lnTo>
                    <a:pt x="134" y="256"/>
                  </a:lnTo>
                  <a:lnTo>
                    <a:pt x="133" y="256"/>
                  </a:lnTo>
                  <a:lnTo>
                    <a:pt x="130" y="256"/>
                  </a:lnTo>
                  <a:lnTo>
                    <a:pt x="130" y="256"/>
                  </a:lnTo>
                  <a:lnTo>
                    <a:pt x="127" y="251"/>
                  </a:lnTo>
                  <a:lnTo>
                    <a:pt x="127" y="251"/>
                  </a:lnTo>
                  <a:lnTo>
                    <a:pt x="127" y="249"/>
                  </a:lnTo>
                  <a:lnTo>
                    <a:pt x="126" y="248"/>
                  </a:lnTo>
                  <a:lnTo>
                    <a:pt x="125" y="248"/>
                  </a:lnTo>
                  <a:lnTo>
                    <a:pt x="125" y="248"/>
                  </a:lnTo>
                  <a:lnTo>
                    <a:pt x="121" y="248"/>
                  </a:lnTo>
                  <a:lnTo>
                    <a:pt x="123" y="252"/>
                  </a:lnTo>
                  <a:lnTo>
                    <a:pt x="123" y="252"/>
                  </a:lnTo>
                  <a:lnTo>
                    <a:pt x="118" y="252"/>
                  </a:lnTo>
                  <a:lnTo>
                    <a:pt x="118" y="252"/>
                  </a:lnTo>
                  <a:lnTo>
                    <a:pt x="115" y="253"/>
                  </a:lnTo>
                  <a:lnTo>
                    <a:pt x="115" y="253"/>
                  </a:lnTo>
                  <a:lnTo>
                    <a:pt x="114" y="252"/>
                  </a:lnTo>
                  <a:lnTo>
                    <a:pt x="114" y="252"/>
                  </a:lnTo>
                  <a:lnTo>
                    <a:pt x="111" y="251"/>
                  </a:lnTo>
                  <a:lnTo>
                    <a:pt x="108" y="251"/>
                  </a:lnTo>
                  <a:lnTo>
                    <a:pt x="108" y="251"/>
                  </a:lnTo>
                  <a:lnTo>
                    <a:pt x="102" y="249"/>
                  </a:lnTo>
                  <a:lnTo>
                    <a:pt x="102" y="249"/>
                  </a:lnTo>
                  <a:lnTo>
                    <a:pt x="99" y="249"/>
                  </a:lnTo>
                  <a:lnTo>
                    <a:pt x="99" y="249"/>
                  </a:lnTo>
                  <a:lnTo>
                    <a:pt x="95" y="252"/>
                  </a:lnTo>
                  <a:lnTo>
                    <a:pt x="92" y="252"/>
                  </a:lnTo>
                  <a:lnTo>
                    <a:pt x="92" y="252"/>
                  </a:lnTo>
                  <a:lnTo>
                    <a:pt x="88" y="252"/>
                  </a:lnTo>
                  <a:lnTo>
                    <a:pt x="85" y="252"/>
                  </a:lnTo>
                  <a:lnTo>
                    <a:pt x="85" y="252"/>
                  </a:lnTo>
                  <a:lnTo>
                    <a:pt x="88" y="255"/>
                  </a:lnTo>
                  <a:lnTo>
                    <a:pt x="98" y="259"/>
                  </a:lnTo>
                  <a:lnTo>
                    <a:pt x="104" y="261"/>
                  </a:lnTo>
                  <a:lnTo>
                    <a:pt x="113" y="264"/>
                  </a:lnTo>
                  <a:lnTo>
                    <a:pt x="122" y="265"/>
                  </a:lnTo>
                  <a:lnTo>
                    <a:pt x="133" y="267"/>
                  </a:lnTo>
                  <a:lnTo>
                    <a:pt x="133" y="267"/>
                  </a:lnTo>
                  <a:lnTo>
                    <a:pt x="121" y="267"/>
                  </a:lnTo>
                  <a:lnTo>
                    <a:pt x="108" y="264"/>
                  </a:lnTo>
                  <a:lnTo>
                    <a:pt x="92" y="260"/>
                  </a:lnTo>
                  <a:lnTo>
                    <a:pt x="73" y="252"/>
                  </a:lnTo>
                  <a:lnTo>
                    <a:pt x="64" y="246"/>
                  </a:lnTo>
                  <a:lnTo>
                    <a:pt x="54" y="240"/>
                  </a:lnTo>
                  <a:lnTo>
                    <a:pt x="45" y="232"/>
                  </a:lnTo>
                  <a:lnTo>
                    <a:pt x="35" y="222"/>
                  </a:lnTo>
                  <a:lnTo>
                    <a:pt x="27" y="211"/>
                  </a:lnTo>
                  <a:lnTo>
                    <a:pt x="19" y="199"/>
                  </a:lnTo>
                  <a:lnTo>
                    <a:pt x="19" y="199"/>
                  </a:lnTo>
                  <a:lnTo>
                    <a:pt x="12" y="186"/>
                  </a:lnTo>
                  <a:lnTo>
                    <a:pt x="7" y="172"/>
                  </a:lnTo>
                  <a:lnTo>
                    <a:pt x="3" y="157"/>
                  </a:lnTo>
                  <a:lnTo>
                    <a:pt x="2" y="142"/>
                  </a:lnTo>
                  <a:lnTo>
                    <a:pt x="0" y="129"/>
                  </a:lnTo>
                  <a:lnTo>
                    <a:pt x="2" y="114"/>
                  </a:lnTo>
                  <a:lnTo>
                    <a:pt x="4" y="100"/>
                  </a:lnTo>
                  <a:lnTo>
                    <a:pt x="10" y="87"/>
                  </a:lnTo>
                  <a:lnTo>
                    <a:pt x="15" y="73"/>
                  </a:lnTo>
                  <a:lnTo>
                    <a:pt x="23" y="61"/>
                  </a:lnTo>
                  <a:lnTo>
                    <a:pt x="31" y="49"/>
                  </a:lnTo>
                  <a:lnTo>
                    <a:pt x="42" y="38"/>
                  </a:lnTo>
                  <a:lnTo>
                    <a:pt x="54" y="28"/>
                  </a:lnTo>
                  <a:lnTo>
                    <a:pt x="68" y="19"/>
                  </a:lnTo>
                  <a:lnTo>
                    <a:pt x="84" y="11"/>
                  </a:lnTo>
                  <a:lnTo>
                    <a:pt x="100" y="4"/>
                  </a:lnTo>
                  <a:lnTo>
                    <a:pt x="100" y="4"/>
                  </a:lnTo>
                  <a:lnTo>
                    <a:pt x="90" y="10"/>
                  </a:lnTo>
                  <a:lnTo>
                    <a:pt x="77" y="16"/>
                  </a:lnTo>
                  <a:lnTo>
                    <a:pt x="62" y="26"/>
                  </a:lnTo>
                  <a:lnTo>
                    <a:pt x="48" y="38"/>
                  </a:lnTo>
                  <a:lnTo>
                    <a:pt x="41" y="46"/>
                  </a:lnTo>
                  <a:lnTo>
                    <a:pt x="33" y="54"/>
                  </a:lnTo>
                  <a:lnTo>
                    <a:pt x="27" y="64"/>
                  </a:lnTo>
                  <a:lnTo>
                    <a:pt x="20" y="75"/>
                  </a:lnTo>
                  <a:lnTo>
                    <a:pt x="15" y="85"/>
                  </a:lnTo>
                  <a:lnTo>
                    <a:pt x="11" y="98"/>
                  </a:lnTo>
                  <a:lnTo>
                    <a:pt x="12" y="99"/>
                  </a:lnTo>
                  <a:lnTo>
                    <a:pt x="12" y="99"/>
                  </a:lnTo>
                  <a:lnTo>
                    <a:pt x="14" y="98"/>
                  </a:lnTo>
                  <a:lnTo>
                    <a:pt x="15" y="95"/>
                  </a:lnTo>
                  <a:lnTo>
                    <a:pt x="15" y="95"/>
                  </a:lnTo>
                  <a:lnTo>
                    <a:pt x="18" y="89"/>
                  </a:lnTo>
                  <a:lnTo>
                    <a:pt x="18" y="89"/>
                  </a:lnTo>
                  <a:lnTo>
                    <a:pt x="19" y="87"/>
                  </a:lnTo>
                  <a:lnTo>
                    <a:pt x="19" y="87"/>
                  </a:lnTo>
                  <a:lnTo>
                    <a:pt x="23" y="84"/>
                  </a:lnTo>
                  <a:lnTo>
                    <a:pt x="23" y="84"/>
                  </a:lnTo>
                  <a:lnTo>
                    <a:pt x="26" y="77"/>
                  </a:lnTo>
                  <a:lnTo>
                    <a:pt x="26" y="77"/>
                  </a:lnTo>
                  <a:lnTo>
                    <a:pt x="29" y="76"/>
                  </a:lnTo>
                  <a:lnTo>
                    <a:pt x="31" y="76"/>
                  </a:lnTo>
                  <a:lnTo>
                    <a:pt x="31" y="76"/>
                  </a:lnTo>
                  <a:lnTo>
                    <a:pt x="33" y="75"/>
                  </a:lnTo>
                  <a:lnTo>
                    <a:pt x="33" y="75"/>
                  </a:lnTo>
                  <a:lnTo>
                    <a:pt x="33" y="75"/>
                  </a:lnTo>
                  <a:lnTo>
                    <a:pt x="31" y="77"/>
                  </a:lnTo>
                  <a:lnTo>
                    <a:pt x="31" y="80"/>
                  </a:lnTo>
                  <a:lnTo>
                    <a:pt x="31" y="84"/>
                  </a:lnTo>
                  <a:lnTo>
                    <a:pt x="31" y="84"/>
                  </a:lnTo>
                  <a:lnTo>
                    <a:pt x="29" y="91"/>
                  </a:lnTo>
                  <a:lnTo>
                    <a:pt x="29" y="91"/>
                  </a:lnTo>
                  <a:lnTo>
                    <a:pt x="30" y="95"/>
                  </a:lnTo>
                  <a:lnTo>
                    <a:pt x="30" y="95"/>
                  </a:lnTo>
                  <a:lnTo>
                    <a:pt x="31" y="98"/>
                  </a:lnTo>
                  <a:lnTo>
                    <a:pt x="33" y="99"/>
                  </a:lnTo>
                  <a:lnTo>
                    <a:pt x="33" y="99"/>
                  </a:lnTo>
                  <a:lnTo>
                    <a:pt x="41" y="102"/>
                  </a:lnTo>
                  <a:lnTo>
                    <a:pt x="41" y="102"/>
                  </a:lnTo>
                  <a:lnTo>
                    <a:pt x="45" y="96"/>
                  </a:lnTo>
                  <a:lnTo>
                    <a:pt x="45" y="96"/>
                  </a:lnTo>
                  <a:lnTo>
                    <a:pt x="48" y="95"/>
                  </a:lnTo>
                  <a:lnTo>
                    <a:pt x="50" y="93"/>
                  </a:lnTo>
                  <a:lnTo>
                    <a:pt x="50" y="93"/>
                  </a:lnTo>
                  <a:lnTo>
                    <a:pt x="50" y="91"/>
                  </a:lnTo>
                  <a:lnTo>
                    <a:pt x="50" y="89"/>
                  </a:lnTo>
                  <a:lnTo>
                    <a:pt x="52" y="88"/>
                  </a:lnTo>
                  <a:lnTo>
                    <a:pt x="52" y="88"/>
                  </a:lnTo>
                  <a:lnTo>
                    <a:pt x="53" y="85"/>
                  </a:lnTo>
                  <a:lnTo>
                    <a:pt x="54" y="84"/>
                  </a:lnTo>
                  <a:lnTo>
                    <a:pt x="54" y="84"/>
                  </a:lnTo>
                  <a:lnTo>
                    <a:pt x="56" y="81"/>
                  </a:lnTo>
                  <a:lnTo>
                    <a:pt x="56" y="81"/>
                  </a:lnTo>
                  <a:lnTo>
                    <a:pt x="58" y="81"/>
                  </a:lnTo>
                  <a:lnTo>
                    <a:pt x="60" y="81"/>
                  </a:lnTo>
                  <a:lnTo>
                    <a:pt x="60" y="83"/>
                  </a:lnTo>
                  <a:lnTo>
                    <a:pt x="60" y="83"/>
                  </a:lnTo>
                  <a:lnTo>
                    <a:pt x="60" y="85"/>
                  </a:lnTo>
                  <a:lnTo>
                    <a:pt x="60" y="87"/>
                  </a:lnTo>
                  <a:lnTo>
                    <a:pt x="60" y="88"/>
                  </a:lnTo>
                  <a:lnTo>
                    <a:pt x="58" y="89"/>
                  </a:lnTo>
                  <a:lnTo>
                    <a:pt x="58" y="89"/>
                  </a:lnTo>
                  <a:lnTo>
                    <a:pt x="57" y="89"/>
                  </a:lnTo>
                  <a:lnTo>
                    <a:pt x="56" y="91"/>
                  </a:lnTo>
                  <a:lnTo>
                    <a:pt x="56" y="91"/>
                  </a:lnTo>
                  <a:lnTo>
                    <a:pt x="53" y="96"/>
                  </a:lnTo>
                  <a:lnTo>
                    <a:pt x="53" y="96"/>
                  </a:lnTo>
                  <a:lnTo>
                    <a:pt x="52" y="99"/>
                  </a:lnTo>
                  <a:lnTo>
                    <a:pt x="50" y="102"/>
                  </a:lnTo>
                  <a:lnTo>
                    <a:pt x="50" y="102"/>
                  </a:lnTo>
                  <a:lnTo>
                    <a:pt x="48" y="102"/>
                  </a:lnTo>
                  <a:lnTo>
                    <a:pt x="46" y="103"/>
                  </a:lnTo>
                  <a:lnTo>
                    <a:pt x="46" y="103"/>
                  </a:lnTo>
                  <a:lnTo>
                    <a:pt x="46" y="103"/>
                  </a:lnTo>
                  <a:lnTo>
                    <a:pt x="46" y="106"/>
                  </a:lnTo>
                  <a:lnTo>
                    <a:pt x="46" y="107"/>
                  </a:lnTo>
                  <a:lnTo>
                    <a:pt x="46" y="107"/>
                  </a:lnTo>
                  <a:lnTo>
                    <a:pt x="46" y="107"/>
                  </a:lnTo>
                  <a:lnTo>
                    <a:pt x="43" y="108"/>
                  </a:lnTo>
                  <a:lnTo>
                    <a:pt x="42" y="108"/>
                  </a:lnTo>
                  <a:lnTo>
                    <a:pt x="42" y="108"/>
                  </a:lnTo>
                  <a:lnTo>
                    <a:pt x="39" y="108"/>
                  </a:lnTo>
                  <a:lnTo>
                    <a:pt x="39" y="108"/>
                  </a:lnTo>
                  <a:lnTo>
                    <a:pt x="34" y="107"/>
                  </a:lnTo>
                  <a:lnTo>
                    <a:pt x="34" y="107"/>
                  </a:lnTo>
                  <a:lnTo>
                    <a:pt x="33" y="108"/>
                  </a:lnTo>
                  <a:lnTo>
                    <a:pt x="31" y="111"/>
                  </a:lnTo>
                  <a:lnTo>
                    <a:pt x="31" y="111"/>
                  </a:lnTo>
                  <a:lnTo>
                    <a:pt x="33" y="116"/>
                  </a:lnTo>
                  <a:lnTo>
                    <a:pt x="35" y="122"/>
                  </a:lnTo>
                  <a:lnTo>
                    <a:pt x="35" y="122"/>
                  </a:lnTo>
                  <a:lnTo>
                    <a:pt x="35" y="127"/>
                  </a:lnTo>
                  <a:lnTo>
                    <a:pt x="35" y="130"/>
                  </a:lnTo>
                  <a:lnTo>
                    <a:pt x="37" y="131"/>
                  </a:lnTo>
                  <a:lnTo>
                    <a:pt x="37" y="131"/>
                  </a:lnTo>
                  <a:lnTo>
                    <a:pt x="39" y="134"/>
                  </a:lnTo>
                  <a:lnTo>
                    <a:pt x="41" y="137"/>
                  </a:lnTo>
                  <a:lnTo>
                    <a:pt x="41" y="137"/>
                  </a:lnTo>
                  <a:lnTo>
                    <a:pt x="42" y="139"/>
                  </a:lnTo>
                  <a:lnTo>
                    <a:pt x="42" y="144"/>
                  </a:lnTo>
                  <a:lnTo>
                    <a:pt x="45" y="146"/>
                  </a:lnTo>
                  <a:lnTo>
                    <a:pt x="45" y="146"/>
                  </a:lnTo>
                  <a:lnTo>
                    <a:pt x="45" y="153"/>
                  </a:lnTo>
                  <a:lnTo>
                    <a:pt x="45" y="153"/>
                  </a:lnTo>
                  <a:lnTo>
                    <a:pt x="45" y="157"/>
                  </a:lnTo>
                  <a:lnTo>
                    <a:pt x="45" y="161"/>
                  </a:lnTo>
                  <a:lnTo>
                    <a:pt x="45" y="161"/>
                  </a:lnTo>
                  <a:lnTo>
                    <a:pt x="48" y="165"/>
                  </a:lnTo>
                  <a:lnTo>
                    <a:pt x="49" y="167"/>
                  </a:lnTo>
                  <a:lnTo>
                    <a:pt x="49" y="167"/>
                  </a:lnTo>
                  <a:lnTo>
                    <a:pt x="46" y="169"/>
                  </a:lnTo>
                  <a:lnTo>
                    <a:pt x="46" y="171"/>
                  </a:lnTo>
                  <a:lnTo>
                    <a:pt x="46" y="172"/>
                  </a:lnTo>
                  <a:lnTo>
                    <a:pt x="46" y="172"/>
                  </a:lnTo>
                  <a:lnTo>
                    <a:pt x="50" y="175"/>
                  </a:lnTo>
                  <a:lnTo>
                    <a:pt x="52" y="177"/>
                  </a:lnTo>
                  <a:lnTo>
                    <a:pt x="52" y="177"/>
                  </a:lnTo>
                  <a:lnTo>
                    <a:pt x="53" y="179"/>
                  </a:lnTo>
                  <a:lnTo>
                    <a:pt x="54" y="180"/>
                  </a:lnTo>
                  <a:lnTo>
                    <a:pt x="54" y="180"/>
                  </a:lnTo>
                  <a:lnTo>
                    <a:pt x="57" y="180"/>
                  </a:lnTo>
                  <a:lnTo>
                    <a:pt x="58" y="181"/>
                  </a:lnTo>
                  <a:lnTo>
                    <a:pt x="58" y="181"/>
                  </a:lnTo>
                  <a:lnTo>
                    <a:pt x="58" y="187"/>
                  </a:lnTo>
                  <a:lnTo>
                    <a:pt x="64" y="194"/>
                  </a:lnTo>
                  <a:lnTo>
                    <a:pt x="69" y="199"/>
                  </a:lnTo>
                  <a:lnTo>
                    <a:pt x="69" y="199"/>
                  </a:lnTo>
                  <a:lnTo>
                    <a:pt x="69" y="200"/>
                  </a:lnTo>
                  <a:lnTo>
                    <a:pt x="69" y="202"/>
                  </a:lnTo>
                  <a:lnTo>
                    <a:pt x="71" y="202"/>
                  </a:lnTo>
                  <a:lnTo>
                    <a:pt x="71" y="202"/>
                  </a:lnTo>
                  <a:lnTo>
                    <a:pt x="80" y="206"/>
                  </a:lnTo>
                  <a:lnTo>
                    <a:pt x="80" y="206"/>
                  </a:lnTo>
                  <a:lnTo>
                    <a:pt x="83" y="209"/>
                  </a:lnTo>
                  <a:lnTo>
                    <a:pt x="87" y="210"/>
                  </a:lnTo>
                  <a:lnTo>
                    <a:pt x="87" y="210"/>
                  </a:lnTo>
                  <a:lnTo>
                    <a:pt x="88" y="210"/>
                  </a:lnTo>
                  <a:lnTo>
                    <a:pt x="88" y="211"/>
                  </a:lnTo>
                  <a:lnTo>
                    <a:pt x="88" y="210"/>
                  </a:lnTo>
                  <a:lnTo>
                    <a:pt x="88" y="210"/>
                  </a:lnTo>
                  <a:lnTo>
                    <a:pt x="91" y="206"/>
                  </a:lnTo>
                  <a:lnTo>
                    <a:pt x="92" y="203"/>
                  </a:lnTo>
                  <a:lnTo>
                    <a:pt x="92" y="203"/>
                  </a:lnTo>
                  <a:lnTo>
                    <a:pt x="94" y="199"/>
                  </a:lnTo>
                  <a:lnTo>
                    <a:pt x="94" y="198"/>
                  </a:lnTo>
                  <a:lnTo>
                    <a:pt x="94" y="198"/>
                  </a:lnTo>
                  <a:lnTo>
                    <a:pt x="94" y="194"/>
                  </a:lnTo>
                  <a:lnTo>
                    <a:pt x="94" y="194"/>
                  </a:lnTo>
                  <a:lnTo>
                    <a:pt x="94" y="191"/>
                  </a:lnTo>
                  <a:lnTo>
                    <a:pt x="95" y="188"/>
                  </a:lnTo>
                  <a:lnTo>
                    <a:pt x="95" y="188"/>
                  </a:lnTo>
                  <a:lnTo>
                    <a:pt x="96" y="186"/>
                  </a:lnTo>
                  <a:lnTo>
                    <a:pt x="99" y="183"/>
                  </a:lnTo>
                  <a:lnTo>
                    <a:pt x="99" y="183"/>
                  </a:lnTo>
                  <a:lnTo>
                    <a:pt x="100" y="183"/>
                  </a:lnTo>
                  <a:lnTo>
                    <a:pt x="102" y="181"/>
                  </a:lnTo>
                  <a:lnTo>
                    <a:pt x="102" y="181"/>
                  </a:lnTo>
                  <a:lnTo>
                    <a:pt x="102" y="179"/>
                  </a:lnTo>
                  <a:lnTo>
                    <a:pt x="102" y="179"/>
                  </a:lnTo>
                  <a:lnTo>
                    <a:pt x="100" y="177"/>
                  </a:lnTo>
                  <a:lnTo>
                    <a:pt x="100" y="175"/>
                  </a:lnTo>
                  <a:lnTo>
                    <a:pt x="100" y="175"/>
                  </a:lnTo>
                  <a:lnTo>
                    <a:pt x="99" y="171"/>
                  </a:lnTo>
                  <a:lnTo>
                    <a:pt x="98" y="169"/>
                  </a:lnTo>
                  <a:lnTo>
                    <a:pt x="98" y="169"/>
                  </a:lnTo>
                  <a:lnTo>
                    <a:pt x="95" y="167"/>
                  </a:lnTo>
                  <a:lnTo>
                    <a:pt x="94" y="165"/>
                  </a:lnTo>
                  <a:lnTo>
                    <a:pt x="94" y="164"/>
                  </a:lnTo>
                  <a:lnTo>
                    <a:pt x="94" y="164"/>
                  </a:lnTo>
                  <a:lnTo>
                    <a:pt x="95" y="158"/>
                  </a:lnTo>
                  <a:lnTo>
                    <a:pt x="95" y="158"/>
                  </a:lnTo>
                  <a:lnTo>
                    <a:pt x="98" y="154"/>
                  </a:lnTo>
                  <a:lnTo>
                    <a:pt x="98" y="154"/>
                  </a:lnTo>
                  <a:lnTo>
                    <a:pt x="100" y="150"/>
                  </a:lnTo>
                  <a:lnTo>
                    <a:pt x="100" y="150"/>
                  </a:lnTo>
                  <a:lnTo>
                    <a:pt x="103" y="146"/>
                  </a:lnTo>
                  <a:lnTo>
                    <a:pt x="103" y="146"/>
                  </a:lnTo>
                  <a:lnTo>
                    <a:pt x="104" y="137"/>
                  </a:lnTo>
                  <a:lnTo>
                    <a:pt x="104" y="137"/>
                  </a:lnTo>
                  <a:lnTo>
                    <a:pt x="104" y="137"/>
                  </a:lnTo>
                  <a:lnTo>
                    <a:pt x="104" y="137"/>
                  </a:lnTo>
                  <a:lnTo>
                    <a:pt x="104" y="134"/>
                  </a:lnTo>
                  <a:lnTo>
                    <a:pt x="104" y="134"/>
                  </a:lnTo>
                  <a:lnTo>
                    <a:pt x="103" y="129"/>
                  </a:lnTo>
                  <a:lnTo>
                    <a:pt x="103" y="129"/>
                  </a:lnTo>
                  <a:lnTo>
                    <a:pt x="106" y="126"/>
                  </a:lnTo>
                  <a:lnTo>
                    <a:pt x="110" y="125"/>
                  </a:lnTo>
                  <a:lnTo>
                    <a:pt x="110" y="125"/>
                  </a:lnTo>
                  <a:lnTo>
                    <a:pt x="111" y="126"/>
                  </a:lnTo>
                  <a:lnTo>
                    <a:pt x="113" y="127"/>
                  </a:lnTo>
                  <a:lnTo>
                    <a:pt x="114" y="126"/>
                  </a:lnTo>
                  <a:lnTo>
                    <a:pt x="114" y="126"/>
                  </a:lnTo>
                  <a:lnTo>
                    <a:pt x="115" y="123"/>
                  </a:lnTo>
                  <a:lnTo>
                    <a:pt x="117" y="122"/>
                  </a:lnTo>
                  <a:lnTo>
                    <a:pt x="117" y="122"/>
                  </a:lnTo>
                  <a:lnTo>
                    <a:pt x="119" y="121"/>
                  </a:lnTo>
                  <a:lnTo>
                    <a:pt x="121" y="122"/>
                  </a:lnTo>
                  <a:lnTo>
                    <a:pt x="121" y="122"/>
                  </a:lnTo>
                  <a:lnTo>
                    <a:pt x="125" y="123"/>
                  </a:lnTo>
                  <a:lnTo>
                    <a:pt x="129" y="125"/>
                  </a:lnTo>
                  <a:lnTo>
                    <a:pt x="129" y="125"/>
                  </a:lnTo>
                  <a:lnTo>
                    <a:pt x="133" y="126"/>
                  </a:lnTo>
                  <a:lnTo>
                    <a:pt x="137" y="126"/>
                  </a:lnTo>
                  <a:lnTo>
                    <a:pt x="137" y="126"/>
                  </a:lnTo>
                  <a:lnTo>
                    <a:pt x="142" y="126"/>
                  </a:lnTo>
                  <a:lnTo>
                    <a:pt x="145" y="126"/>
                  </a:lnTo>
                  <a:lnTo>
                    <a:pt x="148" y="125"/>
                  </a:lnTo>
                  <a:lnTo>
                    <a:pt x="148" y="125"/>
                  </a:lnTo>
                  <a:lnTo>
                    <a:pt x="150" y="125"/>
                  </a:lnTo>
                  <a:lnTo>
                    <a:pt x="152" y="125"/>
                  </a:lnTo>
                  <a:lnTo>
                    <a:pt x="152" y="123"/>
                  </a:lnTo>
                  <a:lnTo>
                    <a:pt x="152" y="123"/>
                  </a:lnTo>
                  <a:lnTo>
                    <a:pt x="153" y="121"/>
                  </a:lnTo>
                  <a:lnTo>
                    <a:pt x="155" y="118"/>
                  </a:lnTo>
                  <a:lnTo>
                    <a:pt x="155" y="118"/>
                  </a:lnTo>
                  <a:lnTo>
                    <a:pt x="157" y="118"/>
                  </a:lnTo>
                  <a:lnTo>
                    <a:pt x="159" y="115"/>
                  </a:lnTo>
                  <a:lnTo>
                    <a:pt x="159" y="115"/>
                  </a:lnTo>
                  <a:lnTo>
                    <a:pt x="159" y="112"/>
                  </a:lnTo>
                  <a:lnTo>
                    <a:pt x="160" y="111"/>
                  </a:lnTo>
                  <a:lnTo>
                    <a:pt x="160" y="111"/>
                  </a:lnTo>
                  <a:lnTo>
                    <a:pt x="161" y="108"/>
                  </a:lnTo>
                  <a:lnTo>
                    <a:pt x="161" y="108"/>
                  </a:lnTo>
                  <a:lnTo>
                    <a:pt x="164" y="106"/>
                  </a:lnTo>
                  <a:lnTo>
                    <a:pt x="165" y="106"/>
                  </a:lnTo>
                  <a:lnTo>
                    <a:pt x="165" y="106"/>
                  </a:lnTo>
                  <a:lnTo>
                    <a:pt x="165" y="104"/>
                  </a:lnTo>
                  <a:lnTo>
                    <a:pt x="165" y="104"/>
                  </a:lnTo>
                  <a:lnTo>
                    <a:pt x="164" y="102"/>
                  </a:lnTo>
                  <a:lnTo>
                    <a:pt x="163" y="99"/>
                  </a:lnTo>
                  <a:lnTo>
                    <a:pt x="163" y="99"/>
                  </a:lnTo>
                  <a:lnTo>
                    <a:pt x="163" y="98"/>
                  </a:lnTo>
                  <a:lnTo>
                    <a:pt x="161" y="98"/>
                  </a:lnTo>
                  <a:lnTo>
                    <a:pt x="160" y="96"/>
                  </a:lnTo>
                  <a:lnTo>
                    <a:pt x="161" y="93"/>
                  </a:lnTo>
                  <a:lnTo>
                    <a:pt x="161" y="93"/>
                  </a:lnTo>
                  <a:lnTo>
                    <a:pt x="164" y="87"/>
                  </a:lnTo>
                  <a:lnTo>
                    <a:pt x="164" y="84"/>
                  </a:lnTo>
                  <a:lnTo>
                    <a:pt x="161" y="81"/>
                  </a:lnTo>
                  <a:lnTo>
                    <a:pt x="161" y="81"/>
                  </a:lnTo>
                  <a:lnTo>
                    <a:pt x="160" y="77"/>
                  </a:lnTo>
                  <a:lnTo>
                    <a:pt x="157" y="76"/>
                  </a:lnTo>
                  <a:lnTo>
                    <a:pt x="155" y="73"/>
                  </a:lnTo>
                  <a:lnTo>
                    <a:pt x="155" y="73"/>
                  </a:lnTo>
                  <a:lnTo>
                    <a:pt x="153" y="70"/>
                  </a:lnTo>
                  <a:lnTo>
                    <a:pt x="150" y="68"/>
                  </a:lnTo>
                  <a:lnTo>
                    <a:pt x="150" y="68"/>
                  </a:lnTo>
                  <a:lnTo>
                    <a:pt x="149" y="66"/>
                  </a:lnTo>
                  <a:lnTo>
                    <a:pt x="148" y="66"/>
                  </a:lnTo>
                  <a:lnTo>
                    <a:pt x="148" y="66"/>
                  </a:lnTo>
                  <a:lnTo>
                    <a:pt x="144" y="65"/>
                  </a:lnTo>
                  <a:lnTo>
                    <a:pt x="140" y="62"/>
                  </a:lnTo>
                  <a:lnTo>
                    <a:pt x="140" y="62"/>
                  </a:lnTo>
                  <a:lnTo>
                    <a:pt x="137" y="60"/>
                  </a:lnTo>
                  <a:lnTo>
                    <a:pt x="134" y="58"/>
                  </a:lnTo>
                  <a:lnTo>
                    <a:pt x="134" y="58"/>
                  </a:lnTo>
                  <a:lnTo>
                    <a:pt x="130" y="57"/>
                  </a:lnTo>
                  <a:lnTo>
                    <a:pt x="130" y="57"/>
                  </a:lnTo>
                  <a:lnTo>
                    <a:pt x="125" y="57"/>
                  </a:lnTo>
                  <a:lnTo>
                    <a:pt x="125" y="57"/>
                  </a:lnTo>
                  <a:lnTo>
                    <a:pt x="122" y="57"/>
                  </a:lnTo>
                  <a:lnTo>
                    <a:pt x="122" y="57"/>
                  </a:lnTo>
                  <a:lnTo>
                    <a:pt x="117" y="56"/>
                  </a:lnTo>
                  <a:lnTo>
                    <a:pt x="117" y="56"/>
                  </a:lnTo>
                  <a:lnTo>
                    <a:pt x="114" y="56"/>
                  </a:lnTo>
                  <a:lnTo>
                    <a:pt x="114" y="56"/>
                  </a:lnTo>
                  <a:lnTo>
                    <a:pt x="113" y="56"/>
                  </a:lnTo>
                  <a:lnTo>
                    <a:pt x="111" y="54"/>
                  </a:lnTo>
                  <a:lnTo>
                    <a:pt x="111" y="57"/>
                  </a:lnTo>
                  <a:lnTo>
                    <a:pt x="111" y="57"/>
                  </a:lnTo>
                  <a:lnTo>
                    <a:pt x="111" y="61"/>
                  </a:lnTo>
                  <a:lnTo>
                    <a:pt x="111" y="62"/>
                  </a:lnTo>
                  <a:lnTo>
                    <a:pt x="110" y="64"/>
                  </a:lnTo>
                  <a:lnTo>
                    <a:pt x="110" y="64"/>
                  </a:lnTo>
                  <a:lnTo>
                    <a:pt x="106" y="64"/>
                  </a:lnTo>
                  <a:lnTo>
                    <a:pt x="106" y="64"/>
                  </a:lnTo>
                  <a:lnTo>
                    <a:pt x="103" y="64"/>
                  </a:lnTo>
                  <a:lnTo>
                    <a:pt x="100" y="65"/>
                  </a:lnTo>
                  <a:lnTo>
                    <a:pt x="100" y="65"/>
                  </a:lnTo>
                  <a:lnTo>
                    <a:pt x="99" y="66"/>
                  </a:lnTo>
                  <a:lnTo>
                    <a:pt x="95" y="68"/>
                  </a:lnTo>
                  <a:lnTo>
                    <a:pt x="95" y="68"/>
                  </a:lnTo>
                  <a:lnTo>
                    <a:pt x="95" y="68"/>
                  </a:lnTo>
                  <a:lnTo>
                    <a:pt x="95" y="69"/>
                  </a:lnTo>
                  <a:lnTo>
                    <a:pt x="92" y="68"/>
                  </a:lnTo>
                  <a:lnTo>
                    <a:pt x="92" y="68"/>
                  </a:lnTo>
                  <a:lnTo>
                    <a:pt x="91" y="65"/>
                  </a:lnTo>
                  <a:lnTo>
                    <a:pt x="92" y="64"/>
                  </a:lnTo>
                  <a:lnTo>
                    <a:pt x="91" y="64"/>
                  </a:lnTo>
                  <a:lnTo>
                    <a:pt x="88" y="64"/>
                  </a:lnTo>
                  <a:lnTo>
                    <a:pt x="88" y="64"/>
                  </a:lnTo>
                  <a:lnTo>
                    <a:pt x="81" y="65"/>
                  </a:lnTo>
                  <a:lnTo>
                    <a:pt x="79" y="65"/>
                  </a:lnTo>
                  <a:lnTo>
                    <a:pt x="79" y="65"/>
                  </a:lnTo>
                  <a:lnTo>
                    <a:pt x="77" y="65"/>
                  </a:lnTo>
                  <a:lnTo>
                    <a:pt x="75" y="64"/>
                  </a:lnTo>
                  <a:lnTo>
                    <a:pt x="75" y="64"/>
                  </a:lnTo>
                  <a:lnTo>
                    <a:pt x="71" y="62"/>
                  </a:lnTo>
                  <a:lnTo>
                    <a:pt x="69" y="64"/>
                  </a:lnTo>
                  <a:lnTo>
                    <a:pt x="69" y="64"/>
                  </a:lnTo>
                  <a:lnTo>
                    <a:pt x="68" y="65"/>
                  </a:lnTo>
                  <a:lnTo>
                    <a:pt x="68" y="65"/>
                  </a:lnTo>
                  <a:lnTo>
                    <a:pt x="67" y="64"/>
                  </a:lnTo>
                  <a:lnTo>
                    <a:pt x="67" y="64"/>
                  </a:lnTo>
                  <a:lnTo>
                    <a:pt x="65" y="61"/>
                  </a:lnTo>
                  <a:lnTo>
                    <a:pt x="67" y="60"/>
                  </a:lnTo>
                  <a:lnTo>
                    <a:pt x="67" y="60"/>
                  </a:lnTo>
                  <a:lnTo>
                    <a:pt x="71" y="60"/>
                  </a:lnTo>
                  <a:lnTo>
                    <a:pt x="72" y="60"/>
                  </a:lnTo>
                  <a:lnTo>
                    <a:pt x="73" y="58"/>
                  </a:lnTo>
                  <a:lnTo>
                    <a:pt x="73" y="58"/>
                  </a:lnTo>
                  <a:lnTo>
                    <a:pt x="72" y="57"/>
                  </a:lnTo>
                  <a:lnTo>
                    <a:pt x="72" y="56"/>
                  </a:lnTo>
                  <a:lnTo>
                    <a:pt x="73" y="56"/>
                  </a:lnTo>
                  <a:lnTo>
                    <a:pt x="73" y="56"/>
                  </a:lnTo>
                  <a:lnTo>
                    <a:pt x="79" y="54"/>
                  </a:lnTo>
                  <a:lnTo>
                    <a:pt x="79" y="54"/>
                  </a:lnTo>
                  <a:lnTo>
                    <a:pt x="81" y="54"/>
                  </a:lnTo>
                  <a:lnTo>
                    <a:pt x="83" y="54"/>
                  </a:lnTo>
                  <a:lnTo>
                    <a:pt x="85" y="54"/>
                  </a:lnTo>
                  <a:lnTo>
                    <a:pt x="85" y="54"/>
                  </a:lnTo>
                  <a:lnTo>
                    <a:pt x="85" y="54"/>
                  </a:lnTo>
                  <a:lnTo>
                    <a:pt x="87" y="53"/>
                  </a:lnTo>
                  <a:lnTo>
                    <a:pt x="88" y="53"/>
                  </a:lnTo>
                  <a:lnTo>
                    <a:pt x="87" y="51"/>
                  </a:lnTo>
                  <a:lnTo>
                    <a:pt x="87" y="51"/>
                  </a:lnTo>
                  <a:lnTo>
                    <a:pt x="84" y="47"/>
                  </a:lnTo>
                  <a:lnTo>
                    <a:pt x="83" y="46"/>
                  </a:lnTo>
                  <a:lnTo>
                    <a:pt x="81" y="45"/>
                  </a:lnTo>
                  <a:lnTo>
                    <a:pt x="80" y="45"/>
                  </a:lnTo>
                  <a:lnTo>
                    <a:pt x="80" y="45"/>
                  </a:lnTo>
                  <a:lnTo>
                    <a:pt x="79" y="46"/>
                  </a:lnTo>
                  <a:lnTo>
                    <a:pt x="77" y="47"/>
                  </a:lnTo>
                  <a:lnTo>
                    <a:pt x="77" y="47"/>
                  </a:lnTo>
                  <a:lnTo>
                    <a:pt x="76" y="47"/>
                  </a:lnTo>
                  <a:lnTo>
                    <a:pt x="76" y="47"/>
                  </a:lnTo>
                  <a:lnTo>
                    <a:pt x="72" y="45"/>
                  </a:lnTo>
                  <a:lnTo>
                    <a:pt x="72" y="43"/>
                  </a:lnTo>
                  <a:lnTo>
                    <a:pt x="73" y="42"/>
                  </a:lnTo>
                  <a:lnTo>
                    <a:pt x="73" y="42"/>
                  </a:lnTo>
                  <a:lnTo>
                    <a:pt x="76" y="39"/>
                  </a:lnTo>
                  <a:lnTo>
                    <a:pt x="79" y="38"/>
                  </a:lnTo>
                  <a:lnTo>
                    <a:pt x="79" y="38"/>
                  </a:lnTo>
                  <a:lnTo>
                    <a:pt x="80" y="38"/>
                  </a:lnTo>
                  <a:lnTo>
                    <a:pt x="81" y="38"/>
                  </a:lnTo>
                  <a:lnTo>
                    <a:pt x="84" y="41"/>
                  </a:lnTo>
                  <a:lnTo>
                    <a:pt x="87" y="43"/>
                  </a:lnTo>
                  <a:lnTo>
                    <a:pt x="88" y="43"/>
                  </a:lnTo>
                  <a:lnTo>
                    <a:pt x="88" y="43"/>
                  </a:lnTo>
                  <a:lnTo>
                    <a:pt x="91" y="42"/>
                  </a:lnTo>
                  <a:lnTo>
                    <a:pt x="92" y="42"/>
                  </a:lnTo>
                  <a:lnTo>
                    <a:pt x="92" y="42"/>
                  </a:lnTo>
                  <a:lnTo>
                    <a:pt x="94" y="45"/>
                  </a:lnTo>
                  <a:lnTo>
                    <a:pt x="94" y="49"/>
                  </a:lnTo>
                  <a:lnTo>
                    <a:pt x="94" y="49"/>
                  </a:lnTo>
                  <a:lnTo>
                    <a:pt x="94" y="51"/>
                  </a:lnTo>
                  <a:lnTo>
                    <a:pt x="96" y="50"/>
                  </a:lnTo>
                  <a:lnTo>
                    <a:pt x="96" y="50"/>
                  </a:lnTo>
                  <a:lnTo>
                    <a:pt x="98" y="49"/>
                  </a:lnTo>
                  <a:lnTo>
                    <a:pt x="96" y="49"/>
                  </a:lnTo>
                  <a:lnTo>
                    <a:pt x="96" y="47"/>
                  </a:lnTo>
                  <a:lnTo>
                    <a:pt x="100" y="46"/>
                  </a:lnTo>
                  <a:lnTo>
                    <a:pt x="100" y="46"/>
                  </a:lnTo>
                  <a:lnTo>
                    <a:pt x="107" y="45"/>
                  </a:lnTo>
                  <a:lnTo>
                    <a:pt x="110" y="43"/>
                  </a:lnTo>
                  <a:lnTo>
                    <a:pt x="113" y="43"/>
                  </a:lnTo>
                  <a:lnTo>
                    <a:pt x="114" y="45"/>
                  </a:lnTo>
                  <a:lnTo>
                    <a:pt x="114" y="45"/>
                  </a:lnTo>
                  <a:lnTo>
                    <a:pt x="117" y="46"/>
                  </a:lnTo>
                  <a:lnTo>
                    <a:pt x="118" y="46"/>
                  </a:lnTo>
                  <a:lnTo>
                    <a:pt x="118" y="46"/>
                  </a:lnTo>
                  <a:lnTo>
                    <a:pt x="118" y="47"/>
                  </a:lnTo>
                  <a:lnTo>
                    <a:pt x="118" y="49"/>
                  </a:lnTo>
                  <a:lnTo>
                    <a:pt x="119" y="47"/>
                  </a:lnTo>
                  <a:lnTo>
                    <a:pt x="119" y="47"/>
                  </a:lnTo>
                  <a:lnTo>
                    <a:pt x="122" y="46"/>
                  </a:lnTo>
                  <a:lnTo>
                    <a:pt x="125" y="47"/>
                  </a:lnTo>
                  <a:lnTo>
                    <a:pt x="127" y="49"/>
                  </a:lnTo>
                  <a:lnTo>
                    <a:pt x="127" y="49"/>
                  </a:lnTo>
                  <a:lnTo>
                    <a:pt x="127" y="49"/>
                  </a:lnTo>
                  <a:lnTo>
                    <a:pt x="130" y="49"/>
                  </a:lnTo>
                  <a:lnTo>
                    <a:pt x="130" y="49"/>
                  </a:lnTo>
                  <a:lnTo>
                    <a:pt x="133" y="51"/>
                  </a:lnTo>
                  <a:lnTo>
                    <a:pt x="137" y="51"/>
                  </a:lnTo>
                  <a:lnTo>
                    <a:pt x="137" y="51"/>
                  </a:lnTo>
                  <a:lnTo>
                    <a:pt x="140" y="50"/>
                  </a:lnTo>
                  <a:lnTo>
                    <a:pt x="140" y="50"/>
                  </a:lnTo>
                  <a:lnTo>
                    <a:pt x="138" y="47"/>
                  </a:lnTo>
                  <a:lnTo>
                    <a:pt x="138" y="47"/>
                  </a:lnTo>
                  <a:lnTo>
                    <a:pt x="137" y="45"/>
                  </a:lnTo>
                  <a:lnTo>
                    <a:pt x="133" y="43"/>
                  </a:lnTo>
                  <a:lnTo>
                    <a:pt x="133" y="43"/>
                  </a:lnTo>
                  <a:lnTo>
                    <a:pt x="125" y="41"/>
                  </a:lnTo>
                  <a:lnTo>
                    <a:pt x="123" y="39"/>
                  </a:lnTo>
                  <a:lnTo>
                    <a:pt x="126" y="39"/>
                  </a:lnTo>
                  <a:lnTo>
                    <a:pt x="126" y="39"/>
                  </a:lnTo>
                  <a:lnTo>
                    <a:pt x="129" y="38"/>
                  </a:lnTo>
                  <a:lnTo>
                    <a:pt x="127" y="37"/>
                  </a:lnTo>
                  <a:lnTo>
                    <a:pt x="127" y="35"/>
                  </a:lnTo>
                  <a:lnTo>
                    <a:pt x="132" y="33"/>
                  </a:lnTo>
                  <a:lnTo>
                    <a:pt x="132" y="33"/>
                  </a:lnTo>
                  <a:lnTo>
                    <a:pt x="137" y="31"/>
                  </a:lnTo>
                  <a:lnTo>
                    <a:pt x="140" y="31"/>
                  </a:lnTo>
                  <a:lnTo>
                    <a:pt x="141" y="31"/>
                  </a:lnTo>
                  <a:lnTo>
                    <a:pt x="141" y="28"/>
                  </a:lnTo>
                  <a:lnTo>
                    <a:pt x="141" y="28"/>
                  </a:lnTo>
                  <a:lnTo>
                    <a:pt x="141" y="23"/>
                  </a:lnTo>
                  <a:lnTo>
                    <a:pt x="142" y="23"/>
                  </a:lnTo>
                  <a:lnTo>
                    <a:pt x="144" y="23"/>
                  </a:lnTo>
                  <a:lnTo>
                    <a:pt x="144" y="23"/>
                  </a:lnTo>
                  <a:lnTo>
                    <a:pt x="153" y="24"/>
                  </a:lnTo>
                  <a:lnTo>
                    <a:pt x="153" y="24"/>
                  </a:lnTo>
                  <a:lnTo>
                    <a:pt x="155" y="24"/>
                  </a:lnTo>
                  <a:lnTo>
                    <a:pt x="155" y="26"/>
                  </a:lnTo>
                  <a:lnTo>
                    <a:pt x="157" y="24"/>
                  </a:lnTo>
                  <a:lnTo>
                    <a:pt x="157" y="24"/>
                  </a:lnTo>
                  <a:lnTo>
                    <a:pt x="160" y="23"/>
                  </a:lnTo>
                  <a:lnTo>
                    <a:pt x="161" y="23"/>
                  </a:lnTo>
                  <a:lnTo>
                    <a:pt x="161" y="23"/>
                  </a:lnTo>
                  <a:lnTo>
                    <a:pt x="161" y="22"/>
                  </a:lnTo>
                  <a:lnTo>
                    <a:pt x="161" y="22"/>
                  </a:lnTo>
                  <a:lnTo>
                    <a:pt x="159" y="18"/>
                  </a:lnTo>
                  <a:lnTo>
                    <a:pt x="156" y="15"/>
                  </a:lnTo>
                  <a:lnTo>
                    <a:pt x="156" y="15"/>
                  </a:lnTo>
                  <a:lnTo>
                    <a:pt x="155" y="12"/>
                  </a:lnTo>
                  <a:lnTo>
                    <a:pt x="153" y="10"/>
                  </a:lnTo>
                  <a:lnTo>
                    <a:pt x="152" y="7"/>
                  </a:lnTo>
                  <a:lnTo>
                    <a:pt x="150" y="7"/>
                  </a:lnTo>
                  <a:lnTo>
                    <a:pt x="148" y="8"/>
                  </a:lnTo>
                  <a:lnTo>
                    <a:pt x="148" y="8"/>
                  </a:lnTo>
                  <a:lnTo>
                    <a:pt x="144" y="10"/>
                  </a:lnTo>
                  <a:lnTo>
                    <a:pt x="140" y="11"/>
                  </a:lnTo>
                  <a:lnTo>
                    <a:pt x="140" y="11"/>
                  </a:lnTo>
                  <a:lnTo>
                    <a:pt x="134" y="10"/>
                  </a:lnTo>
                  <a:lnTo>
                    <a:pt x="132" y="8"/>
                  </a:lnTo>
                  <a:lnTo>
                    <a:pt x="132" y="8"/>
                  </a:lnTo>
                  <a:lnTo>
                    <a:pt x="136" y="7"/>
                  </a:lnTo>
                  <a:lnTo>
                    <a:pt x="138" y="5"/>
                  </a:lnTo>
                  <a:lnTo>
                    <a:pt x="138" y="5"/>
                  </a:lnTo>
                  <a:lnTo>
                    <a:pt x="138" y="5"/>
                  </a:lnTo>
                  <a:lnTo>
                    <a:pt x="140" y="4"/>
                  </a:lnTo>
                  <a:lnTo>
                    <a:pt x="140" y="4"/>
                  </a:lnTo>
                  <a:lnTo>
                    <a:pt x="137" y="1"/>
                  </a:lnTo>
                  <a:lnTo>
                    <a:pt x="140" y="0"/>
                  </a:lnTo>
                  <a:lnTo>
                    <a:pt x="140" y="0"/>
                  </a:lnTo>
                  <a:lnTo>
                    <a:pt x="149" y="0"/>
                  </a:lnTo>
                  <a:lnTo>
                    <a:pt x="161" y="1"/>
                  </a:lnTo>
                  <a:lnTo>
                    <a:pt x="161" y="1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43" name="Freeform 16"/>
          <p:cNvSpPr>
            <a:spLocks/>
          </p:cNvSpPr>
          <p:nvPr/>
        </p:nvSpPr>
        <p:spPr bwMode="auto">
          <a:xfrm>
            <a:off x="3253579" y="3825283"/>
            <a:ext cx="704156" cy="704156"/>
          </a:xfrm>
          <a:custGeom>
            <a:avLst/>
            <a:gdLst>
              <a:gd name="T0" fmla="*/ 195 w 199"/>
              <a:gd name="T1" fmla="*/ 8 h 203"/>
              <a:gd name="T2" fmla="*/ 154 w 199"/>
              <a:gd name="T3" fmla="*/ 19 h 203"/>
              <a:gd name="T4" fmla="*/ 144 w 199"/>
              <a:gd name="T5" fmla="*/ 28 h 203"/>
              <a:gd name="T6" fmla="*/ 28 w 199"/>
              <a:gd name="T7" fmla="*/ 19 h 203"/>
              <a:gd name="T8" fmla="*/ 7 w 199"/>
              <a:gd name="T9" fmla="*/ 23 h 203"/>
              <a:gd name="T10" fmla="*/ 0 w 199"/>
              <a:gd name="T11" fmla="*/ 30 h 203"/>
              <a:gd name="T12" fmla="*/ 107 w 199"/>
              <a:gd name="T13" fmla="*/ 69 h 203"/>
              <a:gd name="T14" fmla="*/ 63 w 199"/>
              <a:gd name="T15" fmla="*/ 120 h 203"/>
              <a:gd name="T16" fmla="*/ 24 w 199"/>
              <a:gd name="T17" fmla="*/ 118 h 203"/>
              <a:gd name="T18" fmla="*/ 10 w 199"/>
              <a:gd name="T19" fmla="*/ 132 h 203"/>
              <a:gd name="T20" fmla="*/ 58 w 199"/>
              <a:gd name="T21" fmla="*/ 142 h 203"/>
              <a:gd name="T22" fmla="*/ 70 w 199"/>
              <a:gd name="T23" fmla="*/ 193 h 203"/>
              <a:gd name="T24" fmla="*/ 85 w 199"/>
              <a:gd name="T25" fmla="*/ 178 h 203"/>
              <a:gd name="T26" fmla="*/ 82 w 199"/>
              <a:gd name="T27" fmla="*/ 139 h 203"/>
              <a:gd name="T28" fmla="*/ 133 w 199"/>
              <a:gd name="T29" fmla="*/ 96 h 203"/>
              <a:gd name="T30" fmla="*/ 172 w 199"/>
              <a:gd name="T31" fmla="*/ 203 h 203"/>
              <a:gd name="T32" fmla="*/ 180 w 199"/>
              <a:gd name="T33" fmla="*/ 195 h 203"/>
              <a:gd name="T34" fmla="*/ 184 w 199"/>
              <a:gd name="T35" fmla="*/ 175 h 203"/>
              <a:gd name="T36" fmla="*/ 175 w 199"/>
              <a:gd name="T37" fmla="*/ 58 h 203"/>
              <a:gd name="T38" fmla="*/ 183 w 199"/>
              <a:gd name="T39" fmla="*/ 48 h 203"/>
              <a:gd name="T40" fmla="*/ 188 w 199"/>
              <a:gd name="T41" fmla="*/ 42 h 203"/>
              <a:gd name="T42" fmla="*/ 194 w 199"/>
              <a:gd name="T43" fmla="*/ 33 h 203"/>
              <a:gd name="T44" fmla="*/ 198 w 199"/>
              <a:gd name="T45" fmla="*/ 20 h 203"/>
              <a:gd name="T46" fmla="*/ 195 w 199"/>
              <a:gd name="T47" fmla="*/ 8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199" h="203">
                <a:moveTo>
                  <a:pt x="195" y="8"/>
                </a:moveTo>
                <a:cubicBezTo>
                  <a:pt x="187" y="0"/>
                  <a:pt x="173" y="4"/>
                  <a:pt x="154" y="19"/>
                </a:cubicBezTo>
                <a:cubicBezTo>
                  <a:pt x="144" y="28"/>
                  <a:pt x="144" y="28"/>
                  <a:pt x="144" y="28"/>
                </a:cubicBezTo>
                <a:cubicBezTo>
                  <a:pt x="28" y="19"/>
                  <a:pt x="28" y="19"/>
                  <a:pt x="28" y="19"/>
                </a:cubicBezTo>
                <a:cubicBezTo>
                  <a:pt x="18" y="18"/>
                  <a:pt x="11" y="19"/>
                  <a:pt x="7" y="23"/>
                </a:cubicBezTo>
                <a:cubicBezTo>
                  <a:pt x="0" y="30"/>
                  <a:pt x="0" y="30"/>
                  <a:pt x="0" y="30"/>
                </a:cubicBezTo>
                <a:cubicBezTo>
                  <a:pt x="107" y="69"/>
                  <a:pt x="107" y="69"/>
                  <a:pt x="107" y="69"/>
                </a:cubicBezTo>
                <a:cubicBezTo>
                  <a:pt x="63" y="120"/>
                  <a:pt x="63" y="120"/>
                  <a:pt x="63" y="120"/>
                </a:cubicBezTo>
                <a:cubicBezTo>
                  <a:pt x="24" y="118"/>
                  <a:pt x="24" y="118"/>
                  <a:pt x="24" y="118"/>
                </a:cubicBezTo>
                <a:cubicBezTo>
                  <a:pt x="10" y="132"/>
                  <a:pt x="10" y="132"/>
                  <a:pt x="10" y="132"/>
                </a:cubicBezTo>
                <a:cubicBezTo>
                  <a:pt x="58" y="142"/>
                  <a:pt x="58" y="142"/>
                  <a:pt x="58" y="142"/>
                </a:cubicBezTo>
                <a:cubicBezTo>
                  <a:pt x="70" y="193"/>
                  <a:pt x="70" y="193"/>
                  <a:pt x="70" y="193"/>
                </a:cubicBezTo>
                <a:cubicBezTo>
                  <a:pt x="85" y="178"/>
                  <a:pt x="85" y="178"/>
                  <a:pt x="85" y="178"/>
                </a:cubicBezTo>
                <a:cubicBezTo>
                  <a:pt x="82" y="139"/>
                  <a:pt x="82" y="139"/>
                  <a:pt x="82" y="139"/>
                </a:cubicBezTo>
                <a:cubicBezTo>
                  <a:pt x="133" y="96"/>
                  <a:pt x="133" y="96"/>
                  <a:pt x="133" y="96"/>
                </a:cubicBezTo>
                <a:cubicBezTo>
                  <a:pt x="172" y="203"/>
                  <a:pt x="172" y="203"/>
                  <a:pt x="172" y="203"/>
                </a:cubicBezTo>
                <a:cubicBezTo>
                  <a:pt x="180" y="195"/>
                  <a:pt x="180" y="195"/>
                  <a:pt x="180" y="195"/>
                </a:cubicBezTo>
                <a:cubicBezTo>
                  <a:pt x="184" y="191"/>
                  <a:pt x="185" y="184"/>
                  <a:pt x="184" y="175"/>
                </a:cubicBezTo>
                <a:cubicBezTo>
                  <a:pt x="175" y="58"/>
                  <a:pt x="175" y="58"/>
                  <a:pt x="175" y="58"/>
                </a:cubicBezTo>
                <a:cubicBezTo>
                  <a:pt x="183" y="48"/>
                  <a:pt x="183" y="48"/>
                  <a:pt x="183" y="48"/>
                </a:cubicBezTo>
                <a:cubicBezTo>
                  <a:pt x="185" y="46"/>
                  <a:pt x="187" y="44"/>
                  <a:pt x="188" y="42"/>
                </a:cubicBezTo>
                <a:cubicBezTo>
                  <a:pt x="190" y="40"/>
                  <a:pt x="192" y="37"/>
                  <a:pt x="194" y="33"/>
                </a:cubicBezTo>
                <a:cubicBezTo>
                  <a:pt x="196" y="29"/>
                  <a:pt x="198" y="25"/>
                  <a:pt x="198" y="20"/>
                </a:cubicBezTo>
                <a:cubicBezTo>
                  <a:pt x="199" y="15"/>
                  <a:pt x="198" y="11"/>
                  <a:pt x="195" y="8"/>
                </a:cubicBezTo>
                <a:close/>
              </a:path>
            </a:pathLst>
          </a:custGeom>
          <a:solidFill>
            <a:srgbClr val="FFFFFF">
              <a:alpha val="10000"/>
            </a:srgbClr>
          </a:solidFill>
          <a:ln w="19050"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4" name="Freeform 151"/>
          <p:cNvSpPr>
            <a:spLocks noEditPoints="1"/>
          </p:cNvSpPr>
          <p:nvPr/>
        </p:nvSpPr>
        <p:spPr bwMode="auto">
          <a:xfrm>
            <a:off x="1676547" y="748800"/>
            <a:ext cx="383939" cy="665494"/>
          </a:xfrm>
          <a:custGeom>
            <a:avLst/>
            <a:gdLst>
              <a:gd name="T0" fmla="*/ 144 w 240"/>
              <a:gd name="T1" fmla="*/ 352 h 416"/>
              <a:gd name="T2" fmla="*/ 154 w 240"/>
              <a:gd name="T3" fmla="*/ 354 h 416"/>
              <a:gd name="T4" fmla="*/ 164 w 240"/>
              <a:gd name="T5" fmla="*/ 359 h 416"/>
              <a:gd name="T6" fmla="*/ 171 w 240"/>
              <a:gd name="T7" fmla="*/ 366 h 416"/>
              <a:gd name="T8" fmla="*/ 175 w 240"/>
              <a:gd name="T9" fmla="*/ 375 h 416"/>
              <a:gd name="T10" fmla="*/ 176 w 240"/>
              <a:gd name="T11" fmla="*/ 382 h 416"/>
              <a:gd name="T12" fmla="*/ 175 w 240"/>
              <a:gd name="T13" fmla="*/ 394 h 416"/>
              <a:gd name="T14" fmla="*/ 168 w 240"/>
              <a:gd name="T15" fmla="*/ 405 h 416"/>
              <a:gd name="T16" fmla="*/ 158 w 240"/>
              <a:gd name="T17" fmla="*/ 413 h 416"/>
              <a:gd name="T18" fmla="*/ 152 w 240"/>
              <a:gd name="T19" fmla="*/ 415 h 416"/>
              <a:gd name="T20" fmla="*/ 144 w 240"/>
              <a:gd name="T21" fmla="*/ 352 h 416"/>
              <a:gd name="T22" fmla="*/ 144 w 240"/>
              <a:gd name="T23" fmla="*/ 325 h 416"/>
              <a:gd name="T24" fmla="*/ 144 w 240"/>
              <a:gd name="T25" fmla="*/ 141 h 416"/>
              <a:gd name="T26" fmla="*/ 163 w 240"/>
              <a:gd name="T27" fmla="*/ 160 h 416"/>
              <a:gd name="T28" fmla="*/ 175 w 240"/>
              <a:gd name="T29" fmla="*/ 189 h 416"/>
              <a:gd name="T30" fmla="*/ 188 w 240"/>
              <a:gd name="T31" fmla="*/ 243 h 416"/>
              <a:gd name="T32" fmla="*/ 192 w 240"/>
              <a:gd name="T33" fmla="*/ 251 h 416"/>
              <a:gd name="T34" fmla="*/ 205 w 240"/>
              <a:gd name="T35" fmla="*/ 260 h 416"/>
              <a:gd name="T36" fmla="*/ 225 w 240"/>
              <a:gd name="T37" fmla="*/ 264 h 416"/>
              <a:gd name="T38" fmla="*/ 240 w 240"/>
              <a:gd name="T39" fmla="*/ 300 h 416"/>
              <a:gd name="T40" fmla="*/ 135 w 240"/>
              <a:gd name="T41" fmla="*/ 352 h 416"/>
              <a:gd name="T42" fmla="*/ 144 w 240"/>
              <a:gd name="T43" fmla="*/ 352 h 416"/>
              <a:gd name="T44" fmla="*/ 144 w 240"/>
              <a:gd name="T45" fmla="*/ 416 h 416"/>
              <a:gd name="T46" fmla="*/ 134 w 240"/>
              <a:gd name="T47" fmla="*/ 415 h 416"/>
              <a:gd name="T48" fmla="*/ 125 w 240"/>
              <a:gd name="T49" fmla="*/ 409 h 416"/>
              <a:gd name="T50" fmla="*/ 118 w 240"/>
              <a:gd name="T51" fmla="*/ 403 h 416"/>
              <a:gd name="T52" fmla="*/ 112 w 240"/>
              <a:gd name="T53" fmla="*/ 392 h 416"/>
              <a:gd name="T54" fmla="*/ 112 w 240"/>
              <a:gd name="T55" fmla="*/ 386 h 416"/>
              <a:gd name="T56" fmla="*/ 114 w 240"/>
              <a:gd name="T57" fmla="*/ 374 h 416"/>
              <a:gd name="T58" fmla="*/ 121 w 240"/>
              <a:gd name="T59" fmla="*/ 363 h 416"/>
              <a:gd name="T60" fmla="*/ 130 w 240"/>
              <a:gd name="T61" fmla="*/ 355 h 416"/>
              <a:gd name="T62" fmla="*/ 135 w 240"/>
              <a:gd name="T63" fmla="*/ 352 h 416"/>
              <a:gd name="T64" fmla="*/ 144 w 240"/>
              <a:gd name="T65" fmla="*/ 141 h 416"/>
              <a:gd name="T66" fmla="*/ 122 w 240"/>
              <a:gd name="T67" fmla="*/ 130 h 416"/>
              <a:gd name="T68" fmla="*/ 98 w 240"/>
              <a:gd name="T69" fmla="*/ 126 h 416"/>
              <a:gd name="T70" fmla="*/ 69 w 240"/>
              <a:gd name="T71" fmla="*/ 19 h 416"/>
              <a:gd name="T72" fmla="*/ 65 w 240"/>
              <a:gd name="T73" fmla="*/ 10 h 416"/>
              <a:gd name="T74" fmla="*/ 58 w 240"/>
              <a:gd name="T75" fmla="*/ 4 h 416"/>
              <a:gd name="T76" fmla="*/ 49 w 240"/>
              <a:gd name="T77" fmla="*/ 0 h 416"/>
              <a:gd name="T78" fmla="*/ 39 w 240"/>
              <a:gd name="T79" fmla="*/ 2 h 416"/>
              <a:gd name="T80" fmla="*/ 34 w 240"/>
              <a:gd name="T81" fmla="*/ 3 h 416"/>
              <a:gd name="T82" fmla="*/ 26 w 240"/>
              <a:gd name="T83" fmla="*/ 10 h 416"/>
              <a:gd name="T84" fmla="*/ 22 w 240"/>
              <a:gd name="T85" fmla="*/ 18 h 416"/>
              <a:gd name="T86" fmla="*/ 20 w 240"/>
              <a:gd name="T87" fmla="*/ 27 h 416"/>
              <a:gd name="T88" fmla="*/ 49 w 240"/>
              <a:gd name="T89" fmla="*/ 139 h 416"/>
              <a:gd name="T90" fmla="*/ 38 w 240"/>
              <a:gd name="T91" fmla="*/ 145 h 416"/>
              <a:gd name="T92" fmla="*/ 20 w 240"/>
              <a:gd name="T93" fmla="*/ 164 h 416"/>
              <a:gd name="T94" fmla="*/ 11 w 240"/>
              <a:gd name="T95" fmla="*/ 187 h 416"/>
              <a:gd name="T96" fmla="*/ 8 w 240"/>
              <a:gd name="T97" fmla="*/ 216 h 416"/>
              <a:gd name="T98" fmla="*/ 11 w 240"/>
              <a:gd name="T99" fmla="*/ 232 h 416"/>
              <a:gd name="T100" fmla="*/ 26 w 240"/>
              <a:gd name="T101" fmla="*/ 285 h 416"/>
              <a:gd name="T102" fmla="*/ 26 w 240"/>
              <a:gd name="T103" fmla="*/ 294 h 416"/>
              <a:gd name="T104" fmla="*/ 20 w 240"/>
              <a:gd name="T105" fmla="*/ 308 h 416"/>
              <a:gd name="T106" fmla="*/ 5 w 240"/>
              <a:gd name="T107" fmla="*/ 321 h 416"/>
              <a:gd name="T108" fmla="*/ 10 w 240"/>
              <a:gd name="T109" fmla="*/ 361 h 416"/>
              <a:gd name="T110" fmla="*/ 144 w 240"/>
              <a:gd name="T111" fmla="*/ 141 h 4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240" h="416">
                <a:moveTo>
                  <a:pt x="144" y="352"/>
                </a:moveTo>
                <a:lnTo>
                  <a:pt x="144" y="352"/>
                </a:lnTo>
                <a:lnTo>
                  <a:pt x="149" y="352"/>
                </a:lnTo>
                <a:lnTo>
                  <a:pt x="154" y="354"/>
                </a:lnTo>
                <a:lnTo>
                  <a:pt x="160" y="355"/>
                </a:lnTo>
                <a:lnTo>
                  <a:pt x="164" y="359"/>
                </a:lnTo>
                <a:lnTo>
                  <a:pt x="168" y="362"/>
                </a:lnTo>
                <a:lnTo>
                  <a:pt x="171" y="366"/>
                </a:lnTo>
                <a:lnTo>
                  <a:pt x="173" y="371"/>
                </a:lnTo>
                <a:lnTo>
                  <a:pt x="175" y="375"/>
                </a:lnTo>
                <a:lnTo>
                  <a:pt x="175" y="375"/>
                </a:lnTo>
                <a:lnTo>
                  <a:pt x="176" y="382"/>
                </a:lnTo>
                <a:lnTo>
                  <a:pt x="176" y="389"/>
                </a:lnTo>
                <a:lnTo>
                  <a:pt x="175" y="394"/>
                </a:lnTo>
                <a:lnTo>
                  <a:pt x="172" y="400"/>
                </a:lnTo>
                <a:lnTo>
                  <a:pt x="168" y="405"/>
                </a:lnTo>
                <a:lnTo>
                  <a:pt x="164" y="409"/>
                </a:lnTo>
                <a:lnTo>
                  <a:pt x="158" y="413"/>
                </a:lnTo>
                <a:lnTo>
                  <a:pt x="152" y="415"/>
                </a:lnTo>
                <a:lnTo>
                  <a:pt x="152" y="415"/>
                </a:lnTo>
                <a:lnTo>
                  <a:pt x="144" y="416"/>
                </a:lnTo>
                <a:lnTo>
                  <a:pt x="144" y="352"/>
                </a:lnTo>
                <a:lnTo>
                  <a:pt x="144" y="352"/>
                </a:lnTo>
                <a:close/>
                <a:moveTo>
                  <a:pt x="144" y="325"/>
                </a:moveTo>
                <a:lnTo>
                  <a:pt x="144" y="141"/>
                </a:lnTo>
                <a:lnTo>
                  <a:pt x="144" y="141"/>
                </a:lnTo>
                <a:lnTo>
                  <a:pt x="154" y="149"/>
                </a:lnTo>
                <a:lnTo>
                  <a:pt x="163" y="160"/>
                </a:lnTo>
                <a:lnTo>
                  <a:pt x="169" y="174"/>
                </a:lnTo>
                <a:lnTo>
                  <a:pt x="175" y="189"/>
                </a:lnTo>
                <a:lnTo>
                  <a:pt x="175" y="189"/>
                </a:lnTo>
                <a:lnTo>
                  <a:pt x="188" y="243"/>
                </a:lnTo>
                <a:lnTo>
                  <a:pt x="188" y="243"/>
                </a:lnTo>
                <a:lnTo>
                  <a:pt x="192" y="251"/>
                </a:lnTo>
                <a:lnTo>
                  <a:pt x="198" y="256"/>
                </a:lnTo>
                <a:lnTo>
                  <a:pt x="205" y="260"/>
                </a:lnTo>
                <a:lnTo>
                  <a:pt x="211" y="263"/>
                </a:lnTo>
                <a:lnTo>
                  <a:pt x="225" y="264"/>
                </a:lnTo>
                <a:lnTo>
                  <a:pt x="230" y="264"/>
                </a:lnTo>
                <a:lnTo>
                  <a:pt x="240" y="300"/>
                </a:lnTo>
                <a:lnTo>
                  <a:pt x="144" y="325"/>
                </a:lnTo>
                <a:close/>
                <a:moveTo>
                  <a:pt x="135" y="352"/>
                </a:moveTo>
                <a:lnTo>
                  <a:pt x="135" y="352"/>
                </a:lnTo>
                <a:lnTo>
                  <a:pt x="144" y="352"/>
                </a:lnTo>
                <a:lnTo>
                  <a:pt x="144" y="416"/>
                </a:lnTo>
                <a:lnTo>
                  <a:pt x="144" y="416"/>
                </a:lnTo>
                <a:lnTo>
                  <a:pt x="138" y="416"/>
                </a:lnTo>
                <a:lnTo>
                  <a:pt x="134" y="415"/>
                </a:lnTo>
                <a:lnTo>
                  <a:pt x="129" y="412"/>
                </a:lnTo>
                <a:lnTo>
                  <a:pt x="125" y="409"/>
                </a:lnTo>
                <a:lnTo>
                  <a:pt x="121" y="407"/>
                </a:lnTo>
                <a:lnTo>
                  <a:pt x="118" y="403"/>
                </a:lnTo>
                <a:lnTo>
                  <a:pt x="115" y="397"/>
                </a:lnTo>
                <a:lnTo>
                  <a:pt x="112" y="392"/>
                </a:lnTo>
                <a:lnTo>
                  <a:pt x="112" y="392"/>
                </a:lnTo>
                <a:lnTo>
                  <a:pt x="112" y="386"/>
                </a:lnTo>
                <a:lnTo>
                  <a:pt x="112" y="380"/>
                </a:lnTo>
                <a:lnTo>
                  <a:pt x="114" y="374"/>
                </a:lnTo>
                <a:lnTo>
                  <a:pt x="117" y="367"/>
                </a:lnTo>
                <a:lnTo>
                  <a:pt x="121" y="363"/>
                </a:lnTo>
                <a:lnTo>
                  <a:pt x="125" y="359"/>
                </a:lnTo>
                <a:lnTo>
                  <a:pt x="130" y="355"/>
                </a:lnTo>
                <a:lnTo>
                  <a:pt x="135" y="352"/>
                </a:lnTo>
                <a:lnTo>
                  <a:pt x="135" y="352"/>
                </a:lnTo>
                <a:close/>
                <a:moveTo>
                  <a:pt x="144" y="141"/>
                </a:moveTo>
                <a:lnTo>
                  <a:pt x="144" y="141"/>
                </a:lnTo>
                <a:lnTo>
                  <a:pt x="133" y="134"/>
                </a:lnTo>
                <a:lnTo>
                  <a:pt x="122" y="130"/>
                </a:lnTo>
                <a:lnTo>
                  <a:pt x="110" y="128"/>
                </a:lnTo>
                <a:lnTo>
                  <a:pt x="98" y="126"/>
                </a:lnTo>
                <a:lnTo>
                  <a:pt x="69" y="19"/>
                </a:lnTo>
                <a:lnTo>
                  <a:pt x="69" y="19"/>
                </a:lnTo>
                <a:lnTo>
                  <a:pt x="68" y="15"/>
                </a:lnTo>
                <a:lnTo>
                  <a:pt x="65" y="10"/>
                </a:lnTo>
                <a:lnTo>
                  <a:pt x="61" y="7"/>
                </a:lnTo>
                <a:lnTo>
                  <a:pt x="58" y="4"/>
                </a:lnTo>
                <a:lnTo>
                  <a:pt x="53" y="2"/>
                </a:lnTo>
                <a:lnTo>
                  <a:pt x="49" y="0"/>
                </a:lnTo>
                <a:lnTo>
                  <a:pt x="43" y="0"/>
                </a:lnTo>
                <a:lnTo>
                  <a:pt x="39" y="2"/>
                </a:lnTo>
                <a:lnTo>
                  <a:pt x="39" y="2"/>
                </a:lnTo>
                <a:lnTo>
                  <a:pt x="34" y="3"/>
                </a:lnTo>
                <a:lnTo>
                  <a:pt x="30" y="6"/>
                </a:lnTo>
                <a:lnTo>
                  <a:pt x="26" y="10"/>
                </a:lnTo>
                <a:lnTo>
                  <a:pt x="23" y="13"/>
                </a:lnTo>
                <a:lnTo>
                  <a:pt x="22" y="18"/>
                </a:lnTo>
                <a:lnTo>
                  <a:pt x="20" y="22"/>
                </a:lnTo>
                <a:lnTo>
                  <a:pt x="20" y="27"/>
                </a:lnTo>
                <a:lnTo>
                  <a:pt x="20" y="32"/>
                </a:lnTo>
                <a:lnTo>
                  <a:pt x="49" y="139"/>
                </a:lnTo>
                <a:lnTo>
                  <a:pt x="49" y="139"/>
                </a:lnTo>
                <a:lnTo>
                  <a:pt x="38" y="145"/>
                </a:lnTo>
                <a:lnTo>
                  <a:pt x="28" y="155"/>
                </a:lnTo>
                <a:lnTo>
                  <a:pt x="20" y="164"/>
                </a:lnTo>
                <a:lnTo>
                  <a:pt x="15" y="175"/>
                </a:lnTo>
                <a:lnTo>
                  <a:pt x="11" y="187"/>
                </a:lnTo>
                <a:lnTo>
                  <a:pt x="8" y="201"/>
                </a:lnTo>
                <a:lnTo>
                  <a:pt x="8" y="216"/>
                </a:lnTo>
                <a:lnTo>
                  <a:pt x="11" y="232"/>
                </a:lnTo>
                <a:lnTo>
                  <a:pt x="11" y="232"/>
                </a:lnTo>
                <a:lnTo>
                  <a:pt x="26" y="285"/>
                </a:lnTo>
                <a:lnTo>
                  <a:pt x="26" y="285"/>
                </a:lnTo>
                <a:lnTo>
                  <a:pt x="26" y="285"/>
                </a:lnTo>
                <a:lnTo>
                  <a:pt x="26" y="294"/>
                </a:lnTo>
                <a:lnTo>
                  <a:pt x="24" y="301"/>
                </a:lnTo>
                <a:lnTo>
                  <a:pt x="20" y="308"/>
                </a:lnTo>
                <a:lnTo>
                  <a:pt x="15" y="313"/>
                </a:lnTo>
                <a:lnTo>
                  <a:pt x="5" y="321"/>
                </a:lnTo>
                <a:lnTo>
                  <a:pt x="0" y="324"/>
                </a:lnTo>
                <a:lnTo>
                  <a:pt x="10" y="361"/>
                </a:lnTo>
                <a:lnTo>
                  <a:pt x="144" y="325"/>
                </a:lnTo>
                <a:lnTo>
                  <a:pt x="144" y="141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5" name="Freeform 18"/>
          <p:cNvSpPr>
            <a:spLocks noEditPoints="1"/>
          </p:cNvSpPr>
          <p:nvPr/>
        </p:nvSpPr>
        <p:spPr bwMode="auto">
          <a:xfrm>
            <a:off x="1962296" y="4132388"/>
            <a:ext cx="340192" cy="707385"/>
          </a:xfrm>
          <a:custGeom>
            <a:avLst/>
            <a:gdLst>
              <a:gd name="T0" fmla="*/ 92 w 184"/>
              <a:gd name="T1" fmla="*/ 0 h 385"/>
              <a:gd name="T2" fmla="*/ 89 w 184"/>
              <a:gd name="T3" fmla="*/ 8 h 385"/>
              <a:gd name="T4" fmla="*/ 0 w 184"/>
              <a:gd name="T5" fmla="*/ 187 h 385"/>
              <a:gd name="T6" fmla="*/ 0 w 184"/>
              <a:gd name="T7" fmla="*/ 385 h 385"/>
              <a:gd name="T8" fmla="*/ 184 w 184"/>
              <a:gd name="T9" fmla="*/ 385 h 385"/>
              <a:gd name="T10" fmla="*/ 184 w 184"/>
              <a:gd name="T11" fmla="*/ 187 h 385"/>
              <a:gd name="T12" fmla="*/ 92 w 184"/>
              <a:gd name="T13" fmla="*/ 0 h 385"/>
              <a:gd name="T14" fmla="*/ 9 w 184"/>
              <a:gd name="T15" fmla="*/ 189 h 385"/>
              <a:gd name="T16" fmla="*/ 57 w 184"/>
              <a:gd name="T17" fmla="*/ 90 h 385"/>
              <a:gd name="T18" fmla="*/ 127 w 184"/>
              <a:gd name="T19" fmla="*/ 90 h 385"/>
              <a:gd name="T20" fmla="*/ 176 w 184"/>
              <a:gd name="T21" fmla="*/ 189 h 385"/>
              <a:gd name="T22" fmla="*/ 176 w 184"/>
              <a:gd name="T23" fmla="*/ 193 h 385"/>
              <a:gd name="T24" fmla="*/ 151 w 184"/>
              <a:gd name="T25" fmla="*/ 226 h 385"/>
              <a:gd name="T26" fmla="*/ 121 w 184"/>
              <a:gd name="T27" fmla="*/ 188 h 385"/>
              <a:gd name="T28" fmla="*/ 92 w 184"/>
              <a:gd name="T29" fmla="*/ 226 h 385"/>
              <a:gd name="T30" fmla="*/ 63 w 184"/>
              <a:gd name="T31" fmla="*/ 188 h 385"/>
              <a:gd name="T32" fmla="*/ 34 w 184"/>
              <a:gd name="T33" fmla="*/ 226 h 385"/>
              <a:gd name="T34" fmla="*/ 9 w 184"/>
              <a:gd name="T35" fmla="*/ 193 h 385"/>
              <a:gd name="T36" fmla="*/ 9 w 184"/>
              <a:gd name="T37" fmla="*/ 189 h 3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84" h="385">
                <a:moveTo>
                  <a:pt x="92" y="0"/>
                </a:moveTo>
                <a:cubicBezTo>
                  <a:pt x="89" y="8"/>
                  <a:pt x="89" y="8"/>
                  <a:pt x="89" y="8"/>
                </a:cubicBezTo>
                <a:cubicBezTo>
                  <a:pt x="0" y="187"/>
                  <a:pt x="0" y="187"/>
                  <a:pt x="0" y="187"/>
                </a:cubicBezTo>
                <a:cubicBezTo>
                  <a:pt x="0" y="385"/>
                  <a:pt x="0" y="385"/>
                  <a:pt x="0" y="385"/>
                </a:cubicBezTo>
                <a:cubicBezTo>
                  <a:pt x="184" y="385"/>
                  <a:pt x="184" y="385"/>
                  <a:pt x="184" y="385"/>
                </a:cubicBezTo>
                <a:cubicBezTo>
                  <a:pt x="184" y="187"/>
                  <a:pt x="184" y="187"/>
                  <a:pt x="184" y="187"/>
                </a:cubicBezTo>
                <a:lnTo>
                  <a:pt x="92" y="0"/>
                </a:lnTo>
                <a:close/>
                <a:moveTo>
                  <a:pt x="9" y="189"/>
                </a:moveTo>
                <a:cubicBezTo>
                  <a:pt x="9" y="188"/>
                  <a:pt x="35" y="136"/>
                  <a:pt x="57" y="90"/>
                </a:cubicBezTo>
                <a:cubicBezTo>
                  <a:pt x="127" y="90"/>
                  <a:pt x="127" y="90"/>
                  <a:pt x="127" y="90"/>
                </a:cubicBezTo>
                <a:cubicBezTo>
                  <a:pt x="150" y="136"/>
                  <a:pt x="175" y="188"/>
                  <a:pt x="176" y="189"/>
                </a:cubicBezTo>
                <a:cubicBezTo>
                  <a:pt x="176" y="189"/>
                  <a:pt x="176" y="191"/>
                  <a:pt x="176" y="193"/>
                </a:cubicBezTo>
                <a:cubicBezTo>
                  <a:pt x="151" y="226"/>
                  <a:pt x="151" y="226"/>
                  <a:pt x="151" y="226"/>
                </a:cubicBezTo>
                <a:cubicBezTo>
                  <a:pt x="121" y="188"/>
                  <a:pt x="121" y="188"/>
                  <a:pt x="121" y="188"/>
                </a:cubicBezTo>
                <a:cubicBezTo>
                  <a:pt x="92" y="226"/>
                  <a:pt x="92" y="226"/>
                  <a:pt x="92" y="226"/>
                </a:cubicBezTo>
                <a:cubicBezTo>
                  <a:pt x="63" y="188"/>
                  <a:pt x="63" y="188"/>
                  <a:pt x="63" y="188"/>
                </a:cubicBezTo>
                <a:cubicBezTo>
                  <a:pt x="34" y="226"/>
                  <a:pt x="34" y="226"/>
                  <a:pt x="34" y="226"/>
                </a:cubicBezTo>
                <a:cubicBezTo>
                  <a:pt x="9" y="193"/>
                  <a:pt x="9" y="193"/>
                  <a:pt x="9" y="193"/>
                </a:cubicBezTo>
                <a:cubicBezTo>
                  <a:pt x="9" y="191"/>
                  <a:pt x="9" y="189"/>
                  <a:pt x="9" y="189"/>
                </a:cubicBezTo>
                <a:close/>
              </a:path>
            </a:pathLst>
          </a:custGeom>
          <a:solidFill>
            <a:srgbClr val="FFFFFF">
              <a:alpha val="1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6" name="Freeform 5"/>
          <p:cNvSpPr>
            <a:spLocks noEditPoints="1"/>
          </p:cNvSpPr>
          <p:nvPr/>
        </p:nvSpPr>
        <p:spPr bwMode="auto">
          <a:xfrm>
            <a:off x="7135292" y="3933188"/>
            <a:ext cx="541136" cy="614602"/>
          </a:xfrm>
          <a:custGeom>
            <a:avLst/>
            <a:gdLst>
              <a:gd name="T0" fmla="*/ 154 w 158"/>
              <a:gd name="T1" fmla="*/ 160 h 180"/>
              <a:gd name="T2" fmla="*/ 110 w 158"/>
              <a:gd name="T3" fmla="*/ 102 h 180"/>
              <a:gd name="T4" fmla="*/ 107 w 158"/>
              <a:gd name="T5" fmla="*/ 102 h 180"/>
              <a:gd name="T6" fmla="*/ 104 w 158"/>
              <a:gd name="T7" fmla="*/ 105 h 180"/>
              <a:gd name="T8" fmla="*/ 99 w 158"/>
              <a:gd name="T9" fmla="*/ 99 h 180"/>
              <a:gd name="T10" fmla="*/ 116 w 158"/>
              <a:gd name="T11" fmla="*/ 58 h 180"/>
              <a:gd name="T12" fmla="*/ 58 w 158"/>
              <a:gd name="T13" fmla="*/ 0 h 180"/>
              <a:gd name="T14" fmla="*/ 0 w 158"/>
              <a:gd name="T15" fmla="*/ 58 h 180"/>
              <a:gd name="T16" fmla="*/ 58 w 158"/>
              <a:gd name="T17" fmla="*/ 116 h 180"/>
              <a:gd name="T18" fmla="*/ 84 w 158"/>
              <a:gd name="T19" fmla="*/ 109 h 180"/>
              <a:gd name="T20" fmla="*/ 90 w 158"/>
              <a:gd name="T21" fmla="*/ 116 h 180"/>
              <a:gd name="T22" fmla="*/ 87 w 158"/>
              <a:gd name="T23" fmla="*/ 120 h 180"/>
              <a:gd name="T24" fmla="*/ 87 w 158"/>
              <a:gd name="T25" fmla="*/ 121 h 180"/>
              <a:gd name="T26" fmla="*/ 132 w 158"/>
              <a:gd name="T27" fmla="*/ 178 h 180"/>
              <a:gd name="T28" fmla="*/ 141 w 158"/>
              <a:gd name="T29" fmla="*/ 179 h 180"/>
              <a:gd name="T30" fmla="*/ 154 w 158"/>
              <a:gd name="T31" fmla="*/ 170 h 180"/>
              <a:gd name="T32" fmla="*/ 154 w 158"/>
              <a:gd name="T33" fmla="*/ 160 h 180"/>
              <a:gd name="T34" fmla="*/ 21 w 158"/>
              <a:gd name="T35" fmla="*/ 58 h 180"/>
              <a:gd name="T36" fmla="*/ 58 w 158"/>
              <a:gd name="T37" fmla="*/ 21 h 180"/>
              <a:gd name="T38" fmla="*/ 96 w 158"/>
              <a:gd name="T39" fmla="*/ 58 h 180"/>
              <a:gd name="T40" fmla="*/ 58 w 158"/>
              <a:gd name="T41" fmla="*/ 95 h 180"/>
              <a:gd name="T42" fmla="*/ 21 w 158"/>
              <a:gd name="T43" fmla="*/ 58 h 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58" h="180">
                <a:moveTo>
                  <a:pt x="154" y="160"/>
                </a:moveTo>
                <a:cubicBezTo>
                  <a:pt x="110" y="102"/>
                  <a:pt x="110" y="102"/>
                  <a:pt x="110" y="102"/>
                </a:cubicBezTo>
                <a:cubicBezTo>
                  <a:pt x="107" y="102"/>
                  <a:pt x="107" y="102"/>
                  <a:pt x="107" y="102"/>
                </a:cubicBezTo>
                <a:cubicBezTo>
                  <a:pt x="104" y="105"/>
                  <a:pt x="104" y="105"/>
                  <a:pt x="104" y="105"/>
                </a:cubicBezTo>
                <a:cubicBezTo>
                  <a:pt x="99" y="99"/>
                  <a:pt x="99" y="99"/>
                  <a:pt x="99" y="99"/>
                </a:cubicBezTo>
                <a:cubicBezTo>
                  <a:pt x="110" y="88"/>
                  <a:pt x="116" y="74"/>
                  <a:pt x="116" y="58"/>
                </a:cubicBezTo>
                <a:cubicBezTo>
                  <a:pt x="116" y="26"/>
                  <a:pt x="90" y="0"/>
                  <a:pt x="58" y="0"/>
                </a:cubicBezTo>
                <a:cubicBezTo>
                  <a:pt x="26" y="0"/>
                  <a:pt x="0" y="26"/>
                  <a:pt x="0" y="58"/>
                </a:cubicBezTo>
                <a:cubicBezTo>
                  <a:pt x="0" y="90"/>
                  <a:pt x="26" y="116"/>
                  <a:pt x="58" y="116"/>
                </a:cubicBezTo>
                <a:cubicBezTo>
                  <a:pt x="68" y="116"/>
                  <a:pt x="77" y="114"/>
                  <a:pt x="84" y="109"/>
                </a:cubicBezTo>
                <a:cubicBezTo>
                  <a:pt x="90" y="116"/>
                  <a:pt x="90" y="116"/>
                  <a:pt x="90" y="116"/>
                </a:cubicBezTo>
                <a:cubicBezTo>
                  <a:pt x="87" y="120"/>
                  <a:pt x="87" y="120"/>
                  <a:pt x="87" y="120"/>
                </a:cubicBezTo>
                <a:cubicBezTo>
                  <a:pt x="87" y="121"/>
                  <a:pt x="87" y="121"/>
                  <a:pt x="87" y="121"/>
                </a:cubicBezTo>
                <a:cubicBezTo>
                  <a:pt x="87" y="121"/>
                  <a:pt x="130" y="175"/>
                  <a:pt x="132" y="178"/>
                </a:cubicBezTo>
                <a:cubicBezTo>
                  <a:pt x="135" y="180"/>
                  <a:pt x="141" y="179"/>
                  <a:pt x="141" y="179"/>
                </a:cubicBezTo>
                <a:cubicBezTo>
                  <a:pt x="141" y="179"/>
                  <a:pt x="149" y="174"/>
                  <a:pt x="154" y="170"/>
                </a:cubicBezTo>
                <a:cubicBezTo>
                  <a:pt x="158" y="166"/>
                  <a:pt x="154" y="160"/>
                  <a:pt x="154" y="160"/>
                </a:cubicBezTo>
                <a:close/>
                <a:moveTo>
                  <a:pt x="21" y="58"/>
                </a:moveTo>
                <a:cubicBezTo>
                  <a:pt x="21" y="37"/>
                  <a:pt x="38" y="21"/>
                  <a:pt x="58" y="21"/>
                </a:cubicBezTo>
                <a:cubicBezTo>
                  <a:pt x="79" y="21"/>
                  <a:pt x="96" y="37"/>
                  <a:pt x="96" y="58"/>
                </a:cubicBezTo>
                <a:cubicBezTo>
                  <a:pt x="96" y="79"/>
                  <a:pt x="79" y="95"/>
                  <a:pt x="58" y="95"/>
                </a:cubicBezTo>
                <a:cubicBezTo>
                  <a:pt x="38" y="95"/>
                  <a:pt x="21" y="79"/>
                  <a:pt x="21" y="58"/>
                </a:cubicBezTo>
                <a:close/>
              </a:path>
            </a:pathLst>
          </a:custGeom>
          <a:solidFill>
            <a:srgbClr val="FFFFFF">
              <a:alpha val="1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7" name="Freeform 310"/>
          <p:cNvSpPr>
            <a:spLocks/>
          </p:cNvSpPr>
          <p:nvPr/>
        </p:nvSpPr>
        <p:spPr bwMode="auto">
          <a:xfrm>
            <a:off x="6228206" y="2573512"/>
            <a:ext cx="718274" cy="718274"/>
          </a:xfrm>
          <a:custGeom>
            <a:avLst/>
            <a:gdLst/>
            <a:ahLst/>
            <a:cxnLst/>
            <a:rect l="l" t="t" r="r" b="b"/>
            <a:pathLst>
              <a:path w="718274" h="718274">
                <a:moveTo>
                  <a:pt x="384512" y="584026"/>
                </a:moveTo>
                <a:lnTo>
                  <a:pt x="371826" y="594176"/>
                </a:lnTo>
                <a:lnTo>
                  <a:pt x="351526" y="601788"/>
                </a:lnTo>
                <a:lnTo>
                  <a:pt x="323614" y="614476"/>
                </a:lnTo>
                <a:lnTo>
                  <a:pt x="303314" y="627162"/>
                </a:lnTo>
                <a:lnTo>
                  <a:pt x="293165" y="632238"/>
                </a:lnTo>
                <a:lnTo>
                  <a:pt x="285552" y="637312"/>
                </a:lnTo>
                <a:lnTo>
                  <a:pt x="280477" y="637312"/>
                </a:lnTo>
                <a:lnTo>
                  <a:pt x="285552" y="642388"/>
                </a:lnTo>
                <a:lnTo>
                  <a:pt x="288089" y="650000"/>
                </a:lnTo>
                <a:lnTo>
                  <a:pt x="298239" y="662686"/>
                </a:lnTo>
                <a:lnTo>
                  <a:pt x="305852" y="680448"/>
                </a:lnTo>
                <a:lnTo>
                  <a:pt x="316002" y="693136"/>
                </a:lnTo>
                <a:lnTo>
                  <a:pt x="318539" y="703286"/>
                </a:lnTo>
                <a:lnTo>
                  <a:pt x="322027" y="708517"/>
                </a:lnTo>
                <a:lnTo>
                  <a:pt x="345647" y="710898"/>
                </a:lnTo>
                <a:lnTo>
                  <a:pt x="372629" y="710898"/>
                </a:lnTo>
                <a:lnTo>
                  <a:pt x="413803" y="706748"/>
                </a:lnTo>
                <a:lnTo>
                  <a:pt x="468248" y="693136"/>
                </a:lnTo>
                <a:lnTo>
                  <a:pt x="473322" y="685524"/>
                </a:lnTo>
                <a:lnTo>
                  <a:pt x="475860" y="672836"/>
                </a:lnTo>
                <a:lnTo>
                  <a:pt x="480935" y="660150"/>
                </a:lnTo>
                <a:lnTo>
                  <a:pt x="486009" y="644924"/>
                </a:lnTo>
                <a:lnTo>
                  <a:pt x="491085" y="632238"/>
                </a:lnTo>
                <a:lnTo>
                  <a:pt x="493622" y="624626"/>
                </a:lnTo>
                <a:lnTo>
                  <a:pt x="498697" y="614476"/>
                </a:lnTo>
                <a:lnTo>
                  <a:pt x="493622" y="614476"/>
                </a:lnTo>
                <a:lnTo>
                  <a:pt x="480935" y="611938"/>
                </a:lnTo>
                <a:lnTo>
                  <a:pt x="468248" y="611938"/>
                </a:lnTo>
                <a:lnTo>
                  <a:pt x="432724" y="596714"/>
                </a:lnTo>
                <a:lnTo>
                  <a:pt x="397200" y="589101"/>
                </a:lnTo>
                <a:lnTo>
                  <a:pt x="389588" y="584026"/>
                </a:lnTo>
                <a:close/>
                <a:moveTo>
                  <a:pt x="70842" y="355658"/>
                </a:moveTo>
                <a:lnTo>
                  <a:pt x="65674" y="360857"/>
                </a:lnTo>
                <a:lnTo>
                  <a:pt x="55340" y="368654"/>
                </a:lnTo>
                <a:lnTo>
                  <a:pt x="47589" y="379051"/>
                </a:lnTo>
                <a:lnTo>
                  <a:pt x="37256" y="392047"/>
                </a:lnTo>
                <a:lnTo>
                  <a:pt x="29505" y="405045"/>
                </a:lnTo>
                <a:lnTo>
                  <a:pt x="21754" y="412842"/>
                </a:lnTo>
                <a:lnTo>
                  <a:pt x="16587" y="423240"/>
                </a:lnTo>
                <a:lnTo>
                  <a:pt x="37256" y="498618"/>
                </a:lnTo>
                <a:lnTo>
                  <a:pt x="73425" y="566200"/>
                </a:lnTo>
                <a:lnTo>
                  <a:pt x="86343" y="566200"/>
                </a:lnTo>
                <a:lnTo>
                  <a:pt x="96678" y="566200"/>
                </a:lnTo>
                <a:lnTo>
                  <a:pt x="114762" y="566200"/>
                </a:lnTo>
                <a:lnTo>
                  <a:pt x="132847" y="568800"/>
                </a:lnTo>
                <a:lnTo>
                  <a:pt x="145765" y="568800"/>
                </a:lnTo>
                <a:lnTo>
                  <a:pt x="158682" y="568800"/>
                </a:lnTo>
                <a:lnTo>
                  <a:pt x="158682" y="566200"/>
                </a:lnTo>
                <a:lnTo>
                  <a:pt x="158682" y="555804"/>
                </a:lnTo>
                <a:lnTo>
                  <a:pt x="158682" y="542806"/>
                </a:lnTo>
                <a:lnTo>
                  <a:pt x="153516" y="498618"/>
                </a:lnTo>
                <a:lnTo>
                  <a:pt x="153516" y="457030"/>
                </a:lnTo>
                <a:lnTo>
                  <a:pt x="153516" y="449233"/>
                </a:lnTo>
                <a:lnTo>
                  <a:pt x="148349" y="444034"/>
                </a:lnTo>
                <a:lnTo>
                  <a:pt x="148349" y="441434"/>
                </a:lnTo>
                <a:lnTo>
                  <a:pt x="145765" y="436236"/>
                </a:lnTo>
                <a:lnTo>
                  <a:pt x="135431" y="423240"/>
                </a:lnTo>
                <a:lnTo>
                  <a:pt x="122513" y="412842"/>
                </a:lnTo>
                <a:lnTo>
                  <a:pt x="109596" y="399846"/>
                </a:lnTo>
                <a:lnTo>
                  <a:pt x="96678" y="386849"/>
                </a:lnTo>
                <a:lnTo>
                  <a:pt x="86343" y="373853"/>
                </a:lnTo>
                <a:lnTo>
                  <a:pt x="78592" y="363455"/>
                </a:lnTo>
                <a:lnTo>
                  <a:pt x="70842" y="360857"/>
                </a:lnTo>
                <a:close/>
                <a:moveTo>
                  <a:pt x="640788" y="294760"/>
                </a:moveTo>
                <a:lnTo>
                  <a:pt x="635713" y="299834"/>
                </a:lnTo>
                <a:lnTo>
                  <a:pt x="630638" y="307446"/>
                </a:lnTo>
                <a:lnTo>
                  <a:pt x="628101" y="315058"/>
                </a:lnTo>
                <a:lnTo>
                  <a:pt x="610338" y="342970"/>
                </a:lnTo>
                <a:lnTo>
                  <a:pt x="595114" y="368344"/>
                </a:lnTo>
                <a:lnTo>
                  <a:pt x="582428" y="386105"/>
                </a:lnTo>
                <a:lnTo>
                  <a:pt x="579890" y="393717"/>
                </a:lnTo>
                <a:lnTo>
                  <a:pt x="579890" y="408943"/>
                </a:lnTo>
                <a:lnTo>
                  <a:pt x="582428" y="429241"/>
                </a:lnTo>
                <a:lnTo>
                  <a:pt x="587502" y="454615"/>
                </a:lnTo>
                <a:lnTo>
                  <a:pt x="592576" y="485064"/>
                </a:lnTo>
                <a:lnTo>
                  <a:pt x="592576" y="500288"/>
                </a:lnTo>
                <a:lnTo>
                  <a:pt x="595114" y="512974"/>
                </a:lnTo>
                <a:lnTo>
                  <a:pt x="595114" y="518050"/>
                </a:lnTo>
                <a:lnTo>
                  <a:pt x="600190" y="518050"/>
                </a:lnTo>
                <a:lnTo>
                  <a:pt x="610338" y="512974"/>
                </a:lnTo>
                <a:lnTo>
                  <a:pt x="623026" y="512974"/>
                </a:lnTo>
                <a:lnTo>
                  <a:pt x="635713" y="507900"/>
                </a:lnTo>
                <a:lnTo>
                  <a:pt x="648401" y="502826"/>
                </a:lnTo>
                <a:lnTo>
                  <a:pt x="658549" y="500288"/>
                </a:lnTo>
                <a:lnTo>
                  <a:pt x="671237" y="495214"/>
                </a:lnTo>
                <a:lnTo>
                  <a:pt x="691535" y="421629"/>
                </a:lnTo>
                <a:lnTo>
                  <a:pt x="701685" y="342970"/>
                </a:lnTo>
                <a:lnTo>
                  <a:pt x="691535" y="337894"/>
                </a:lnTo>
                <a:lnTo>
                  <a:pt x="683923" y="330282"/>
                </a:lnTo>
                <a:lnTo>
                  <a:pt x="673773" y="320134"/>
                </a:lnTo>
                <a:lnTo>
                  <a:pt x="661087" y="312522"/>
                </a:lnTo>
                <a:lnTo>
                  <a:pt x="653475" y="302372"/>
                </a:lnTo>
                <a:lnTo>
                  <a:pt x="643325" y="299834"/>
                </a:lnTo>
                <a:close/>
                <a:moveTo>
                  <a:pt x="414960" y="233863"/>
                </a:moveTo>
                <a:lnTo>
                  <a:pt x="397198" y="238993"/>
                </a:lnTo>
                <a:lnTo>
                  <a:pt x="364212" y="241558"/>
                </a:lnTo>
                <a:lnTo>
                  <a:pt x="323612" y="246690"/>
                </a:lnTo>
                <a:lnTo>
                  <a:pt x="293164" y="251820"/>
                </a:lnTo>
                <a:lnTo>
                  <a:pt x="285552" y="251820"/>
                </a:lnTo>
                <a:lnTo>
                  <a:pt x="280476" y="254385"/>
                </a:lnTo>
                <a:lnTo>
                  <a:pt x="280476" y="259517"/>
                </a:lnTo>
                <a:lnTo>
                  <a:pt x="275402" y="285168"/>
                </a:lnTo>
                <a:lnTo>
                  <a:pt x="267790" y="315952"/>
                </a:lnTo>
                <a:lnTo>
                  <a:pt x="262714" y="351866"/>
                </a:lnTo>
                <a:lnTo>
                  <a:pt x="255102" y="380084"/>
                </a:lnTo>
                <a:lnTo>
                  <a:pt x="255102" y="392911"/>
                </a:lnTo>
                <a:lnTo>
                  <a:pt x="272864" y="405738"/>
                </a:lnTo>
                <a:lnTo>
                  <a:pt x="298238" y="423694"/>
                </a:lnTo>
                <a:lnTo>
                  <a:pt x="333762" y="441651"/>
                </a:lnTo>
                <a:lnTo>
                  <a:pt x="359136" y="457043"/>
                </a:lnTo>
                <a:lnTo>
                  <a:pt x="371824" y="467305"/>
                </a:lnTo>
                <a:lnTo>
                  <a:pt x="376898" y="457043"/>
                </a:lnTo>
                <a:lnTo>
                  <a:pt x="394660" y="441651"/>
                </a:lnTo>
                <a:lnTo>
                  <a:pt x="414960" y="423694"/>
                </a:lnTo>
                <a:lnTo>
                  <a:pt x="437797" y="400608"/>
                </a:lnTo>
                <a:lnTo>
                  <a:pt x="455559" y="382649"/>
                </a:lnTo>
                <a:lnTo>
                  <a:pt x="463171" y="374954"/>
                </a:lnTo>
                <a:lnTo>
                  <a:pt x="468247" y="369824"/>
                </a:lnTo>
                <a:lnTo>
                  <a:pt x="473321" y="369824"/>
                </a:lnTo>
                <a:lnTo>
                  <a:pt x="463171" y="351866"/>
                </a:lnTo>
                <a:lnTo>
                  <a:pt x="450485" y="326214"/>
                </a:lnTo>
                <a:lnTo>
                  <a:pt x="437797" y="285168"/>
                </a:lnTo>
                <a:lnTo>
                  <a:pt x="425110" y="254385"/>
                </a:lnTo>
                <a:lnTo>
                  <a:pt x="414960" y="238993"/>
                </a:lnTo>
                <a:close/>
                <a:moveTo>
                  <a:pt x="208029" y="28351"/>
                </a:moveTo>
                <a:lnTo>
                  <a:pt x="214485" y="30861"/>
                </a:lnTo>
                <a:cubicBezTo>
                  <a:pt x="160713" y="54050"/>
                  <a:pt x="114009" y="90402"/>
                  <a:pt x="79243" y="136636"/>
                </a:cubicBezTo>
                <a:lnTo>
                  <a:pt x="77593" y="132623"/>
                </a:lnTo>
                <a:cubicBezTo>
                  <a:pt x="111115" y="87386"/>
                  <a:pt x="156029" y="51463"/>
                  <a:pt x="208029" y="28351"/>
                </a:cubicBezTo>
                <a:close/>
                <a:moveTo>
                  <a:pt x="451142" y="7374"/>
                </a:moveTo>
                <a:cubicBezTo>
                  <a:pt x="505831" y="20394"/>
                  <a:pt x="555097" y="47221"/>
                  <a:pt x="595114" y="84347"/>
                </a:cubicBezTo>
                <a:lnTo>
                  <a:pt x="595114" y="86694"/>
                </a:lnTo>
                <a:lnTo>
                  <a:pt x="595114" y="90361"/>
                </a:lnTo>
                <a:cubicBezTo>
                  <a:pt x="553585" y="51908"/>
                  <a:pt x="502187" y="24443"/>
                  <a:pt x="445212" y="11548"/>
                </a:cubicBezTo>
                <a:lnTo>
                  <a:pt x="450483" y="8033"/>
                </a:lnTo>
                <a:close/>
                <a:moveTo>
                  <a:pt x="359137" y="0"/>
                </a:moveTo>
                <a:cubicBezTo>
                  <a:pt x="388904" y="0"/>
                  <a:pt x="417825" y="3621"/>
                  <a:pt x="445212" y="11548"/>
                </a:cubicBezTo>
                <a:lnTo>
                  <a:pt x="442871" y="13109"/>
                </a:lnTo>
                <a:lnTo>
                  <a:pt x="427647" y="23258"/>
                </a:lnTo>
                <a:lnTo>
                  <a:pt x="414959" y="30870"/>
                </a:lnTo>
                <a:lnTo>
                  <a:pt x="412422" y="35945"/>
                </a:lnTo>
                <a:lnTo>
                  <a:pt x="402272" y="38483"/>
                </a:lnTo>
                <a:lnTo>
                  <a:pt x="407347" y="38483"/>
                </a:lnTo>
                <a:lnTo>
                  <a:pt x="412422" y="48632"/>
                </a:lnTo>
                <a:lnTo>
                  <a:pt x="425109" y="61320"/>
                </a:lnTo>
                <a:lnTo>
                  <a:pt x="442871" y="91768"/>
                </a:lnTo>
                <a:lnTo>
                  <a:pt x="463169" y="117142"/>
                </a:lnTo>
                <a:lnTo>
                  <a:pt x="473319" y="134904"/>
                </a:lnTo>
                <a:lnTo>
                  <a:pt x="475857" y="134904"/>
                </a:lnTo>
                <a:lnTo>
                  <a:pt x="480931" y="134904"/>
                </a:lnTo>
                <a:lnTo>
                  <a:pt x="491081" y="139978"/>
                </a:lnTo>
                <a:lnTo>
                  <a:pt x="524068" y="145053"/>
                </a:lnTo>
                <a:lnTo>
                  <a:pt x="559590" y="152665"/>
                </a:lnTo>
                <a:lnTo>
                  <a:pt x="577352" y="152665"/>
                </a:lnTo>
                <a:lnTo>
                  <a:pt x="584964" y="157740"/>
                </a:lnTo>
                <a:lnTo>
                  <a:pt x="590040" y="157740"/>
                </a:lnTo>
                <a:lnTo>
                  <a:pt x="590040" y="147591"/>
                </a:lnTo>
                <a:lnTo>
                  <a:pt x="590040" y="139978"/>
                </a:lnTo>
                <a:lnTo>
                  <a:pt x="590040" y="127292"/>
                </a:lnTo>
                <a:lnTo>
                  <a:pt x="595114" y="114604"/>
                </a:lnTo>
                <a:lnTo>
                  <a:pt x="595114" y="96842"/>
                </a:lnTo>
                <a:lnTo>
                  <a:pt x="595114" y="90361"/>
                </a:lnTo>
                <a:cubicBezTo>
                  <a:pt x="670996" y="155073"/>
                  <a:pt x="718274" y="251584"/>
                  <a:pt x="718274" y="359137"/>
                </a:cubicBezTo>
                <a:cubicBezTo>
                  <a:pt x="718274" y="557483"/>
                  <a:pt x="557483" y="718274"/>
                  <a:pt x="359137" y="718274"/>
                </a:cubicBezTo>
                <a:cubicBezTo>
                  <a:pt x="160791" y="718274"/>
                  <a:pt x="0" y="557483"/>
                  <a:pt x="0" y="359137"/>
                </a:cubicBezTo>
                <a:cubicBezTo>
                  <a:pt x="0" y="274651"/>
                  <a:pt x="29174" y="196978"/>
                  <a:pt x="79243" y="136636"/>
                </a:cubicBezTo>
                <a:lnTo>
                  <a:pt x="82705" y="145053"/>
                </a:lnTo>
                <a:lnTo>
                  <a:pt x="85315" y="160277"/>
                </a:lnTo>
                <a:lnTo>
                  <a:pt x="90536" y="172965"/>
                </a:lnTo>
                <a:lnTo>
                  <a:pt x="90536" y="185651"/>
                </a:lnTo>
                <a:lnTo>
                  <a:pt x="95755" y="193263"/>
                </a:lnTo>
                <a:lnTo>
                  <a:pt x="95755" y="203413"/>
                </a:lnTo>
                <a:lnTo>
                  <a:pt x="100975" y="198337"/>
                </a:lnTo>
                <a:lnTo>
                  <a:pt x="108804" y="198337"/>
                </a:lnTo>
                <a:lnTo>
                  <a:pt x="121854" y="190725"/>
                </a:lnTo>
                <a:lnTo>
                  <a:pt x="147953" y="180577"/>
                </a:lnTo>
                <a:lnTo>
                  <a:pt x="176661" y="172965"/>
                </a:lnTo>
                <a:lnTo>
                  <a:pt x="197541" y="162815"/>
                </a:lnTo>
                <a:lnTo>
                  <a:pt x="202760" y="160277"/>
                </a:lnTo>
                <a:lnTo>
                  <a:pt x="207981" y="160277"/>
                </a:lnTo>
                <a:lnTo>
                  <a:pt x="207981" y="155203"/>
                </a:lnTo>
                <a:lnTo>
                  <a:pt x="213201" y="150127"/>
                </a:lnTo>
                <a:lnTo>
                  <a:pt x="221030" y="129828"/>
                </a:lnTo>
                <a:lnTo>
                  <a:pt x="234080" y="101916"/>
                </a:lnTo>
                <a:lnTo>
                  <a:pt x="247129" y="76542"/>
                </a:lnTo>
                <a:lnTo>
                  <a:pt x="252350" y="63856"/>
                </a:lnTo>
                <a:lnTo>
                  <a:pt x="260179" y="53706"/>
                </a:lnTo>
                <a:lnTo>
                  <a:pt x="260179" y="51168"/>
                </a:lnTo>
                <a:lnTo>
                  <a:pt x="257569" y="46094"/>
                </a:lnTo>
                <a:lnTo>
                  <a:pt x="247129" y="41018"/>
                </a:lnTo>
                <a:lnTo>
                  <a:pt x="234080" y="35944"/>
                </a:lnTo>
                <a:lnTo>
                  <a:pt x="221030" y="33406"/>
                </a:lnTo>
                <a:lnTo>
                  <a:pt x="214485" y="30861"/>
                </a:lnTo>
                <a:cubicBezTo>
                  <a:pt x="258592" y="10857"/>
                  <a:pt x="307597" y="0"/>
                  <a:pt x="359137" y="0"/>
                </a:cubicBez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grpSp>
        <p:nvGrpSpPr>
          <p:cNvPr id="48" name="组合 47"/>
          <p:cNvGrpSpPr/>
          <p:nvPr/>
        </p:nvGrpSpPr>
        <p:grpSpPr>
          <a:xfrm>
            <a:off x="2299691" y="2749348"/>
            <a:ext cx="422493" cy="633740"/>
            <a:chOff x="3372103" y="2485552"/>
            <a:chExt cx="422493" cy="633740"/>
          </a:xfrm>
          <a:solidFill>
            <a:srgbClr val="FFFFFF">
              <a:alpha val="10000"/>
            </a:srgbClr>
          </a:solidFill>
        </p:grpSpPr>
        <p:grpSp>
          <p:nvGrpSpPr>
            <p:cNvPr id="49" name="组合 48"/>
            <p:cNvGrpSpPr/>
            <p:nvPr/>
          </p:nvGrpSpPr>
          <p:grpSpPr>
            <a:xfrm>
              <a:off x="3372103" y="2485552"/>
              <a:ext cx="422493" cy="633740"/>
              <a:chOff x="781304" y="2794181"/>
              <a:chExt cx="216000" cy="324000"/>
            </a:xfrm>
            <a:grpFill/>
          </p:grpSpPr>
          <p:sp>
            <p:nvSpPr>
              <p:cNvPr id="51" name="Freeform 5"/>
              <p:cNvSpPr>
                <a:spLocks noEditPoints="1"/>
              </p:cNvSpPr>
              <p:nvPr/>
            </p:nvSpPr>
            <p:spPr bwMode="auto">
              <a:xfrm>
                <a:off x="781304" y="2855744"/>
                <a:ext cx="216000" cy="262437"/>
              </a:xfrm>
              <a:custGeom>
                <a:avLst/>
                <a:gdLst>
                  <a:gd name="T0" fmla="*/ 111 w 114"/>
                  <a:gd name="T1" fmla="*/ 119 h 148"/>
                  <a:gd name="T2" fmla="*/ 79 w 114"/>
                  <a:gd name="T3" fmla="*/ 48 h 148"/>
                  <a:gd name="T4" fmla="*/ 79 w 114"/>
                  <a:gd name="T5" fmla="*/ 22 h 148"/>
                  <a:gd name="T6" fmla="*/ 88 w 114"/>
                  <a:gd name="T7" fmla="*/ 11 h 148"/>
                  <a:gd name="T8" fmla="*/ 76 w 114"/>
                  <a:gd name="T9" fmla="*/ 0 h 148"/>
                  <a:gd name="T10" fmla="*/ 38 w 114"/>
                  <a:gd name="T11" fmla="*/ 0 h 148"/>
                  <a:gd name="T12" fmla="*/ 27 w 114"/>
                  <a:gd name="T13" fmla="*/ 11 h 148"/>
                  <a:gd name="T14" fmla="*/ 35 w 114"/>
                  <a:gd name="T15" fmla="*/ 22 h 148"/>
                  <a:gd name="T16" fmla="*/ 35 w 114"/>
                  <a:gd name="T17" fmla="*/ 48 h 148"/>
                  <a:gd name="T18" fmla="*/ 34 w 114"/>
                  <a:gd name="T19" fmla="*/ 50 h 148"/>
                  <a:gd name="T20" fmla="*/ 3 w 114"/>
                  <a:gd name="T21" fmla="*/ 119 h 148"/>
                  <a:gd name="T22" fmla="*/ 0 w 114"/>
                  <a:gd name="T23" fmla="*/ 131 h 148"/>
                  <a:gd name="T24" fmla="*/ 15 w 114"/>
                  <a:gd name="T25" fmla="*/ 148 h 148"/>
                  <a:gd name="T26" fmla="*/ 15 w 114"/>
                  <a:gd name="T27" fmla="*/ 148 h 148"/>
                  <a:gd name="T28" fmla="*/ 99 w 114"/>
                  <a:gd name="T29" fmla="*/ 148 h 148"/>
                  <a:gd name="T30" fmla="*/ 99 w 114"/>
                  <a:gd name="T31" fmla="*/ 148 h 148"/>
                  <a:gd name="T32" fmla="*/ 114 w 114"/>
                  <a:gd name="T33" fmla="*/ 131 h 148"/>
                  <a:gd name="T34" fmla="*/ 111 w 114"/>
                  <a:gd name="T35" fmla="*/ 119 h 148"/>
                  <a:gd name="T36" fmla="*/ 98 w 114"/>
                  <a:gd name="T37" fmla="*/ 139 h 148"/>
                  <a:gd name="T38" fmla="*/ 16 w 114"/>
                  <a:gd name="T39" fmla="*/ 139 h 148"/>
                  <a:gd name="T40" fmla="*/ 9 w 114"/>
                  <a:gd name="T41" fmla="*/ 131 h 148"/>
                  <a:gd name="T42" fmla="*/ 11 w 114"/>
                  <a:gd name="T43" fmla="*/ 123 h 148"/>
                  <a:gd name="T44" fmla="*/ 43 w 114"/>
                  <a:gd name="T45" fmla="*/ 50 h 148"/>
                  <a:gd name="T46" fmla="*/ 44 w 114"/>
                  <a:gd name="T47" fmla="*/ 50 h 148"/>
                  <a:gd name="T48" fmla="*/ 44 w 114"/>
                  <a:gd name="T49" fmla="*/ 49 h 148"/>
                  <a:gd name="T50" fmla="*/ 44 w 114"/>
                  <a:gd name="T51" fmla="*/ 16 h 148"/>
                  <a:gd name="T52" fmla="*/ 42 w 114"/>
                  <a:gd name="T53" fmla="*/ 14 h 148"/>
                  <a:gd name="T54" fmla="*/ 38 w 114"/>
                  <a:gd name="T55" fmla="*/ 14 h 148"/>
                  <a:gd name="T56" fmla="*/ 36 w 114"/>
                  <a:gd name="T57" fmla="*/ 11 h 148"/>
                  <a:gd name="T58" fmla="*/ 38 w 114"/>
                  <a:gd name="T59" fmla="*/ 8 h 148"/>
                  <a:gd name="T60" fmla="*/ 76 w 114"/>
                  <a:gd name="T61" fmla="*/ 8 h 148"/>
                  <a:gd name="T62" fmla="*/ 79 w 114"/>
                  <a:gd name="T63" fmla="*/ 11 h 148"/>
                  <a:gd name="T64" fmla="*/ 76 w 114"/>
                  <a:gd name="T65" fmla="*/ 14 h 148"/>
                  <a:gd name="T66" fmla="*/ 72 w 114"/>
                  <a:gd name="T67" fmla="*/ 14 h 148"/>
                  <a:gd name="T68" fmla="*/ 70 w 114"/>
                  <a:gd name="T69" fmla="*/ 16 h 148"/>
                  <a:gd name="T70" fmla="*/ 70 w 114"/>
                  <a:gd name="T71" fmla="*/ 49 h 148"/>
                  <a:gd name="T72" fmla="*/ 71 w 114"/>
                  <a:gd name="T73" fmla="*/ 50 h 148"/>
                  <a:gd name="T74" fmla="*/ 71 w 114"/>
                  <a:gd name="T75" fmla="*/ 50 h 148"/>
                  <a:gd name="T76" fmla="*/ 103 w 114"/>
                  <a:gd name="T77" fmla="*/ 123 h 148"/>
                  <a:gd name="T78" fmla="*/ 105 w 114"/>
                  <a:gd name="T79" fmla="*/ 131 h 148"/>
                  <a:gd name="T80" fmla="*/ 98 w 114"/>
                  <a:gd name="T81" fmla="*/ 139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14" h="148">
                    <a:moveTo>
                      <a:pt x="111" y="119"/>
                    </a:moveTo>
                    <a:cubicBezTo>
                      <a:pt x="103" y="102"/>
                      <a:pt x="83" y="57"/>
                      <a:pt x="79" y="48"/>
                    </a:cubicBezTo>
                    <a:cubicBezTo>
                      <a:pt x="79" y="22"/>
                      <a:pt x="79" y="22"/>
                      <a:pt x="79" y="22"/>
                    </a:cubicBezTo>
                    <a:cubicBezTo>
                      <a:pt x="84" y="21"/>
                      <a:pt x="88" y="16"/>
                      <a:pt x="88" y="11"/>
                    </a:cubicBezTo>
                    <a:cubicBezTo>
                      <a:pt x="88" y="5"/>
                      <a:pt x="83" y="0"/>
                      <a:pt x="76" y="0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32" y="0"/>
                      <a:pt x="27" y="5"/>
                      <a:pt x="27" y="11"/>
                    </a:cubicBezTo>
                    <a:cubicBezTo>
                      <a:pt x="27" y="16"/>
                      <a:pt x="30" y="21"/>
                      <a:pt x="35" y="22"/>
                    </a:cubicBezTo>
                    <a:cubicBezTo>
                      <a:pt x="35" y="48"/>
                      <a:pt x="35" y="48"/>
                      <a:pt x="35" y="48"/>
                    </a:cubicBezTo>
                    <a:cubicBezTo>
                      <a:pt x="34" y="50"/>
                      <a:pt x="34" y="50"/>
                      <a:pt x="34" y="50"/>
                    </a:cubicBezTo>
                    <a:cubicBezTo>
                      <a:pt x="28" y="63"/>
                      <a:pt x="11" y="103"/>
                      <a:pt x="3" y="119"/>
                    </a:cubicBezTo>
                    <a:cubicBezTo>
                      <a:pt x="1" y="124"/>
                      <a:pt x="0" y="128"/>
                      <a:pt x="0" y="131"/>
                    </a:cubicBezTo>
                    <a:cubicBezTo>
                      <a:pt x="1" y="143"/>
                      <a:pt x="11" y="147"/>
                      <a:pt x="15" y="148"/>
                    </a:cubicBezTo>
                    <a:cubicBezTo>
                      <a:pt x="15" y="148"/>
                      <a:pt x="15" y="148"/>
                      <a:pt x="15" y="148"/>
                    </a:cubicBezTo>
                    <a:cubicBezTo>
                      <a:pt x="99" y="148"/>
                      <a:pt x="99" y="148"/>
                      <a:pt x="99" y="148"/>
                    </a:cubicBezTo>
                    <a:cubicBezTo>
                      <a:pt x="99" y="148"/>
                      <a:pt x="99" y="148"/>
                      <a:pt x="99" y="148"/>
                    </a:cubicBezTo>
                    <a:cubicBezTo>
                      <a:pt x="100" y="148"/>
                      <a:pt x="114" y="146"/>
                      <a:pt x="114" y="131"/>
                    </a:cubicBezTo>
                    <a:cubicBezTo>
                      <a:pt x="114" y="128"/>
                      <a:pt x="113" y="124"/>
                      <a:pt x="111" y="119"/>
                    </a:cubicBezTo>
                    <a:close/>
                    <a:moveTo>
                      <a:pt x="98" y="139"/>
                    </a:moveTo>
                    <a:cubicBezTo>
                      <a:pt x="16" y="139"/>
                      <a:pt x="16" y="139"/>
                      <a:pt x="16" y="139"/>
                    </a:cubicBezTo>
                    <a:cubicBezTo>
                      <a:pt x="14" y="139"/>
                      <a:pt x="9" y="137"/>
                      <a:pt x="9" y="131"/>
                    </a:cubicBezTo>
                    <a:cubicBezTo>
                      <a:pt x="9" y="129"/>
                      <a:pt x="10" y="126"/>
                      <a:pt x="11" y="123"/>
                    </a:cubicBezTo>
                    <a:cubicBezTo>
                      <a:pt x="20" y="103"/>
                      <a:pt x="43" y="51"/>
                      <a:pt x="43" y="50"/>
                    </a:cubicBezTo>
                    <a:cubicBezTo>
                      <a:pt x="44" y="50"/>
                      <a:pt x="44" y="50"/>
                      <a:pt x="44" y="50"/>
                    </a:cubicBezTo>
                    <a:cubicBezTo>
                      <a:pt x="44" y="49"/>
                      <a:pt x="44" y="49"/>
                      <a:pt x="44" y="49"/>
                    </a:cubicBezTo>
                    <a:cubicBezTo>
                      <a:pt x="44" y="16"/>
                      <a:pt x="44" y="16"/>
                      <a:pt x="44" y="16"/>
                    </a:cubicBezTo>
                    <a:cubicBezTo>
                      <a:pt x="44" y="15"/>
                      <a:pt x="43" y="14"/>
                      <a:pt x="42" y="14"/>
                    </a:cubicBezTo>
                    <a:cubicBezTo>
                      <a:pt x="38" y="14"/>
                      <a:pt x="38" y="14"/>
                      <a:pt x="38" y="14"/>
                    </a:cubicBezTo>
                    <a:cubicBezTo>
                      <a:pt x="37" y="14"/>
                      <a:pt x="36" y="13"/>
                      <a:pt x="36" y="11"/>
                    </a:cubicBezTo>
                    <a:cubicBezTo>
                      <a:pt x="36" y="10"/>
                      <a:pt x="37" y="8"/>
                      <a:pt x="38" y="8"/>
                    </a:cubicBezTo>
                    <a:cubicBezTo>
                      <a:pt x="76" y="8"/>
                      <a:pt x="76" y="8"/>
                      <a:pt x="76" y="8"/>
                    </a:cubicBezTo>
                    <a:cubicBezTo>
                      <a:pt x="78" y="8"/>
                      <a:pt x="79" y="10"/>
                      <a:pt x="79" y="11"/>
                    </a:cubicBezTo>
                    <a:cubicBezTo>
                      <a:pt x="79" y="13"/>
                      <a:pt x="78" y="14"/>
                      <a:pt x="76" y="14"/>
                    </a:cubicBezTo>
                    <a:cubicBezTo>
                      <a:pt x="72" y="14"/>
                      <a:pt x="72" y="14"/>
                      <a:pt x="72" y="14"/>
                    </a:cubicBezTo>
                    <a:cubicBezTo>
                      <a:pt x="71" y="14"/>
                      <a:pt x="70" y="15"/>
                      <a:pt x="70" y="16"/>
                    </a:cubicBezTo>
                    <a:cubicBezTo>
                      <a:pt x="70" y="49"/>
                      <a:pt x="70" y="49"/>
                      <a:pt x="70" y="49"/>
                    </a:cubicBezTo>
                    <a:cubicBezTo>
                      <a:pt x="70" y="49"/>
                      <a:pt x="70" y="50"/>
                      <a:pt x="71" y="50"/>
                    </a:cubicBezTo>
                    <a:cubicBezTo>
                      <a:pt x="71" y="50"/>
                      <a:pt x="71" y="50"/>
                      <a:pt x="71" y="50"/>
                    </a:cubicBezTo>
                    <a:cubicBezTo>
                      <a:pt x="71" y="51"/>
                      <a:pt x="94" y="103"/>
                      <a:pt x="103" y="123"/>
                    </a:cubicBezTo>
                    <a:cubicBezTo>
                      <a:pt x="104" y="126"/>
                      <a:pt x="105" y="129"/>
                      <a:pt x="105" y="131"/>
                    </a:cubicBezTo>
                    <a:cubicBezTo>
                      <a:pt x="105" y="137"/>
                      <a:pt x="101" y="139"/>
                      <a:pt x="98" y="139"/>
                    </a:cubicBezTo>
                    <a:close/>
                  </a:path>
                </a:pathLst>
              </a:custGeom>
              <a:grpFill/>
              <a:ln w="19050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2" name="Oval 6"/>
              <p:cNvSpPr>
                <a:spLocks noChangeArrowheads="1"/>
              </p:cNvSpPr>
              <p:nvPr/>
            </p:nvSpPr>
            <p:spPr bwMode="auto">
              <a:xfrm>
                <a:off x="887094" y="2794181"/>
                <a:ext cx="44647" cy="41732"/>
              </a:xfrm>
              <a:prstGeom prst="ellipse">
                <a:avLst/>
              </a:prstGeom>
              <a:grpFill/>
              <a:ln w="19050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50" name="梯形 49"/>
            <p:cNvSpPr/>
            <p:nvPr/>
          </p:nvSpPr>
          <p:spPr>
            <a:xfrm>
              <a:off x="3418514" y="2895601"/>
              <a:ext cx="329671" cy="170616"/>
            </a:xfrm>
            <a:prstGeom prst="trapezoid">
              <a:avLst>
                <a:gd name="adj" fmla="val 4536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3" name="Freeform 8"/>
          <p:cNvSpPr>
            <a:spLocks noEditPoints="1"/>
          </p:cNvSpPr>
          <p:nvPr/>
        </p:nvSpPr>
        <p:spPr bwMode="auto">
          <a:xfrm>
            <a:off x="305617" y="3617002"/>
            <a:ext cx="1178719" cy="1222772"/>
          </a:xfrm>
          <a:custGeom>
            <a:avLst/>
            <a:gdLst>
              <a:gd name="T0" fmla="*/ 862 w 990"/>
              <a:gd name="T1" fmla="*/ 211 h 1027"/>
              <a:gd name="T2" fmla="*/ 672 w 990"/>
              <a:gd name="T3" fmla="*/ 453 h 1027"/>
              <a:gd name="T4" fmla="*/ 696 w 990"/>
              <a:gd name="T5" fmla="*/ 517 h 1027"/>
              <a:gd name="T6" fmla="*/ 694 w 990"/>
              <a:gd name="T7" fmla="*/ 564 h 1027"/>
              <a:gd name="T8" fmla="*/ 647 w 990"/>
              <a:gd name="T9" fmla="*/ 628 h 1027"/>
              <a:gd name="T10" fmla="*/ 599 w 990"/>
              <a:gd name="T11" fmla="*/ 658 h 1027"/>
              <a:gd name="T12" fmla="*/ 539 w 990"/>
              <a:gd name="T13" fmla="*/ 706 h 1027"/>
              <a:gd name="T14" fmla="*/ 523 w 990"/>
              <a:gd name="T15" fmla="*/ 764 h 1027"/>
              <a:gd name="T16" fmla="*/ 503 w 990"/>
              <a:gd name="T17" fmla="*/ 875 h 1027"/>
              <a:gd name="T18" fmla="*/ 463 w 990"/>
              <a:gd name="T19" fmla="*/ 949 h 1027"/>
              <a:gd name="T20" fmla="*/ 373 w 990"/>
              <a:gd name="T21" fmla="*/ 1015 h 1027"/>
              <a:gd name="T22" fmla="*/ 274 w 990"/>
              <a:gd name="T23" fmla="*/ 1025 h 1027"/>
              <a:gd name="T24" fmla="*/ 172 w 990"/>
              <a:gd name="T25" fmla="*/ 987 h 1027"/>
              <a:gd name="T26" fmla="*/ 84 w 990"/>
              <a:gd name="T27" fmla="*/ 915 h 1027"/>
              <a:gd name="T28" fmla="*/ 22 w 990"/>
              <a:gd name="T29" fmla="*/ 822 h 1027"/>
              <a:gd name="T30" fmla="*/ 0 w 990"/>
              <a:gd name="T31" fmla="*/ 720 h 1027"/>
              <a:gd name="T32" fmla="*/ 30 w 990"/>
              <a:gd name="T33" fmla="*/ 622 h 1027"/>
              <a:gd name="T34" fmla="*/ 96 w 990"/>
              <a:gd name="T35" fmla="*/ 558 h 1027"/>
              <a:gd name="T36" fmla="*/ 180 w 990"/>
              <a:gd name="T37" fmla="*/ 519 h 1027"/>
              <a:gd name="T38" fmla="*/ 280 w 990"/>
              <a:gd name="T39" fmla="*/ 499 h 1027"/>
              <a:gd name="T40" fmla="*/ 328 w 990"/>
              <a:gd name="T41" fmla="*/ 461 h 1027"/>
              <a:gd name="T42" fmla="*/ 355 w 990"/>
              <a:gd name="T43" fmla="*/ 401 h 1027"/>
              <a:gd name="T44" fmla="*/ 407 w 990"/>
              <a:gd name="T45" fmla="*/ 331 h 1027"/>
              <a:gd name="T46" fmla="*/ 457 w 990"/>
              <a:gd name="T47" fmla="*/ 311 h 1027"/>
              <a:gd name="T48" fmla="*/ 511 w 990"/>
              <a:gd name="T49" fmla="*/ 319 h 1027"/>
              <a:gd name="T50" fmla="*/ 447 w 990"/>
              <a:gd name="T51" fmla="*/ 493 h 1027"/>
              <a:gd name="T52" fmla="*/ 780 w 990"/>
              <a:gd name="T53" fmla="*/ 136 h 1027"/>
              <a:gd name="T54" fmla="*/ 172 w 990"/>
              <a:gd name="T55" fmla="*/ 684 h 1027"/>
              <a:gd name="T56" fmla="*/ 172 w 990"/>
              <a:gd name="T57" fmla="*/ 684 h 1027"/>
              <a:gd name="T58" fmla="*/ 415 w 990"/>
              <a:gd name="T59" fmla="*/ 566 h 1027"/>
              <a:gd name="T60" fmla="*/ 361 w 990"/>
              <a:gd name="T61" fmla="*/ 552 h 1027"/>
              <a:gd name="T62" fmla="*/ 292 w 990"/>
              <a:gd name="T63" fmla="*/ 582 h 1027"/>
              <a:gd name="T64" fmla="*/ 268 w 990"/>
              <a:gd name="T65" fmla="*/ 634 h 1027"/>
              <a:gd name="T66" fmla="*/ 274 w 990"/>
              <a:gd name="T67" fmla="*/ 690 h 1027"/>
              <a:gd name="T68" fmla="*/ 312 w 990"/>
              <a:gd name="T69" fmla="*/ 736 h 1027"/>
              <a:gd name="T70" fmla="*/ 367 w 990"/>
              <a:gd name="T71" fmla="*/ 750 h 1027"/>
              <a:gd name="T72" fmla="*/ 435 w 990"/>
              <a:gd name="T73" fmla="*/ 718 h 1027"/>
              <a:gd name="T74" fmla="*/ 461 w 990"/>
              <a:gd name="T75" fmla="*/ 668 h 1027"/>
              <a:gd name="T76" fmla="*/ 455 w 990"/>
              <a:gd name="T77" fmla="*/ 610 h 1027"/>
              <a:gd name="T78" fmla="*/ 429 w 990"/>
              <a:gd name="T79" fmla="*/ 650 h 1027"/>
              <a:gd name="T80" fmla="*/ 417 w 990"/>
              <a:gd name="T81" fmla="*/ 614 h 1027"/>
              <a:gd name="T82" fmla="*/ 387 w 990"/>
              <a:gd name="T83" fmla="*/ 590 h 1027"/>
              <a:gd name="T84" fmla="*/ 349 w 990"/>
              <a:gd name="T85" fmla="*/ 588 h 1027"/>
              <a:gd name="T86" fmla="*/ 318 w 990"/>
              <a:gd name="T87" fmla="*/ 606 h 1027"/>
              <a:gd name="T88" fmla="*/ 300 w 990"/>
              <a:gd name="T89" fmla="*/ 652 h 1027"/>
              <a:gd name="T90" fmla="*/ 312 w 990"/>
              <a:gd name="T91" fmla="*/ 688 h 1027"/>
              <a:gd name="T92" fmla="*/ 341 w 990"/>
              <a:gd name="T93" fmla="*/ 712 h 1027"/>
              <a:gd name="T94" fmla="*/ 379 w 990"/>
              <a:gd name="T95" fmla="*/ 714 h 1027"/>
              <a:gd name="T96" fmla="*/ 411 w 990"/>
              <a:gd name="T97" fmla="*/ 696 h 1027"/>
              <a:gd name="T98" fmla="*/ 429 w 990"/>
              <a:gd name="T99" fmla="*/ 650 h 10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990" h="1027">
                <a:moveTo>
                  <a:pt x="922" y="0"/>
                </a:moveTo>
                <a:lnTo>
                  <a:pt x="990" y="64"/>
                </a:lnTo>
                <a:lnTo>
                  <a:pt x="986" y="98"/>
                </a:lnTo>
                <a:lnTo>
                  <a:pt x="862" y="211"/>
                </a:lnTo>
                <a:lnTo>
                  <a:pt x="852" y="203"/>
                </a:lnTo>
                <a:lnTo>
                  <a:pt x="653" y="423"/>
                </a:lnTo>
                <a:lnTo>
                  <a:pt x="653" y="423"/>
                </a:lnTo>
                <a:lnTo>
                  <a:pt x="672" y="453"/>
                </a:lnTo>
                <a:lnTo>
                  <a:pt x="680" y="469"/>
                </a:lnTo>
                <a:lnTo>
                  <a:pt x="688" y="485"/>
                </a:lnTo>
                <a:lnTo>
                  <a:pt x="692" y="501"/>
                </a:lnTo>
                <a:lnTo>
                  <a:pt x="696" y="517"/>
                </a:lnTo>
                <a:lnTo>
                  <a:pt x="698" y="530"/>
                </a:lnTo>
                <a:lnTo>
                  <a:pt x="698" y="546"/>
                </a:lnTo>
                <a:lnTo>
                  <a:pt x="698" y="546"/>
                </a:lnTo>
                <a:lnTo>
                  <a:pt x="694" y="564"/>
                </a:lnTo>
                <a:lnTo>
                  <a:pt x="688" y="582"/>
                </a:lnTo>
                <a:lnTo>
                  <a:pt x="676" y="598"/>
                </a:lnTo>
                <a:lnTo>
                  <a:pt x="663" y="614"/>
                </a:lnTo>
                <a:lnTo>
                  <a:pt x="647" y="628"/>
                </a:lnTo>
                <a:lnTo>
                  <a:pt x="631" y="640"/>
                </a:lnTo>
                <a:lnTo>
                  <a:pt x="615" y="650"/>
                </a:lnTo>
                <a:lnTo>
                  <a:pt x="599" y="658"/>
                </a:lnTo>
                <a:lnTo>
                  <a:pt x="599" y="658"/>
                </a:lnTo>
                <a:lnTo>
                  <a:pt x="577" y="670"/>
                </a:lnTo>
                <a:lnTo>
                  <a:pt x="561" y="680"/>
                </a:lnTo>
                <a:lnTo>
                  <a:pt x="549" y="692"/>
                </a:lnTo>
                <a:lnTo>
                  <a:pt x="539" y="706"/>
                </a:lnTo>
                <a:lnTo>
                  <a:pt x="533" y="718"/>
                </a:lnTo>
                <a:lnTo>
                  <a:pt x="527" y="732"/>
                </a:lnTo>
                <a:lnTo>
                  <a:pt x="525" y="748"/>
                </a:lnTo>
                <a:lnTo>
                  <a:pt x="523" y="764"/>
                </a:lnTo>
                <a:lnTo>
                  <a:pt x="519" y="798"/>
                </a:lnTo>
                <a:lnTo>
                  <a:pt x="515" y="834"/>
                </a:lnTo>
                <a:lnTo>
                  <a:pt x="509" y="856"/>
                </a:lnTo>
                <a:lnTo>
                  <a:pt x="503" y="875"/>
                </a:lnTo>
                <a:lnTo>
                  <a:pt x="493" y="897"/>
                </a:lnTo>
                <a:lnTo>
                  <a:pt x="481" y="921"/>
                </a:lnTo>
                <a:lnTo>
                  <a:pt x="481" y="921"/>
                </a:lnTo>
                <a:lnTo>
                  <a:pt x="463" y="949"/>
                </a:lnTo>
                <a:lnTo>
                  <a:pt x="443" y="971"/>
                </a:lnTo>
                <a:lnTo>
                  <a:pt x="421" y="991"/>
                </a:lnTo>
                <a:lnTo>
                  <a:pt x="397" y="1005"/>
                </a:lnTo>
                <a:lnTo>
                  <a:pt x="373" y="1015"/>
                </a:lnTo>
                <a:lnTo>
                  <a:pt x="349" y="1023"/>
                </a:lnTo>
                <a:lnTo>
                  <a:pt x="324" y="1027"/>
                </a:lnTo>
                <a:lnTo>
                  <a:pt x="300" y="1027"/>
                </a:lnTo>
                <a:lnTo>
                  <a:pt x="274" y="1025"/>
                </a:lnTo>
                <a:lnTo>
                  <a:pt x="248" y="1019"/>
                </a:lnTo>
                <a:lnTo>
                  <a:pt x="222" y="1011"/>
                </a:lnTo>
                <a:lnTo>
                  <a:pt x="196" y="999"/>
                </a:lnTo>
                <a:lnTo>
                  <a:pt x="172" y="987"/>
                </a:lnTo>
                <a:lnTo>
                  <a:pt x="148" y="971"/>
                </a:lnTo>
                <a:lnTo>
                  <a:pt x="126" y="955"/>
                </a:lnTo>
                <a:lnTo>
                  <a:pt x="104" y="935"/>
                </a:lnTo>
                <a:lnTo>
                  <a:pt x="84" y="915"/>
                </a:lnTo>
                <a:lnTo>
                  <a:pt x="66" y="893"/>
                </a:lnTo>
                <a:lnTo>
                  <a:pt x="48" y="871"/>
                </a:lnTo>
                <a:lnTo>
                  <a:pt x="34" y="848"/>
                </a:lnTo>
                <a:lnTo>
                  <a:pt x="22" y="822"/>
                </a:lnTo>
                <a:lnTo>
                  <a:pt x="12" y="798"/>
                </a:lnTo>
                <a:lnTo>
                  <a:pt x="6" y="772"/>
                </a:lnTo>
                <a:lnTo>
                  <a:pt x="2" y="746"/>
                </a:lnTo>
                <a:lnTo>
                  <a:pt x="0" y="720"/>
                </a:lnTo>
                <a:lnTo>
                  <a:pt x="2" y="696"/>
                </a:lnTo>
                <a:lnTo>
                  <a:pt x="8" y="670"/>
                </a:lnTo>
                <a:lnTo>
                  <a:pt x="18" y="646"/>
                </a:lnTo>
                <a:lnTo>
                  <a:pt x="30" y="622"/>
                </a:lnTo>
                <a:lnTo>
                  <a:pt x="48" y="600"/>
                </a:lnTo>
                <a:lnTo>
                  <a:pt x="70" y="578"/>
                </a:lnTo>
                <a:lnTo>
                  <a:pt x="96" y="558"/>
                </a:lnTo>
                <a:lnTo>
                  <a:pt x="96" y="558"/>
                </a:lnTo>
                <a:lnTo>
                  <a:pt x="118" y="544"/>
                </a:lnTo>
                <a:lnTo>
                  <a:pt x="140" y="534"/>
                </a:lnTo>
                <a:lnTo>
                  <a:pt x="160" y="527"/>
                </a:lnTo>
                <a:lnTo>
                  <a:pt x="180" y="519"/>
                </a:lnTo>
                <a:lnTo>
                  <a:pt x="218" y="511"/>
                </a:lnTo>
                <a:lnTo>
                  <a:pt x="250" y="507"/>
                </a:lnTo>
                <a:lnTo>
                  <a:pt x="266" y="503"/>
                </a:lnTo>
                <a:lnTo>
                  <a:pt x="280" y="499"/>
                </a:lnTo>
                <a:lnTo>
                  <a:pt x="292" y="493"/>
                </a:lnTo>
                <a:lnTo>
                  <a:pt x="306" y="485"/>
                </a:lnTo>
                <a:lnTo>
                  <a:pt x="318" y="473"/>
                </a:lnTo>
                <a:lnTo>
                  <a:pt x="328" y="461"/>
                </a:lnTo>
                <a:lnTo>
                  <a:pt x="337" y="443"/>
                </a:lnTo>
                <a:lnTo>
                  <a:pt x="347" y="423"/>
                </a:lnTo>
                <a:lnTo>
                  <a:pt x="347" y="423"/>
                </a:lnTo>
                <a:lnTo>
                  <a:pt x="355" y="401"/>
                </a:lnTo>
                <a:lnTo>
                  <a:pt x="365" y="381"/>
                </a:lnTo>
                <a:lnTo>
                  <a:pt x="377" y="363"/>
                </a:lnTo>
                <a:lnTo>
                  <a:pt x="391" y="345"/>
                </a:lnTo>
                <a:lnTo>
                  <a:pt x="407" y="331"/>
                </a:lnTo>
                <a:lnTo>
                  <a:pt x="425" y="321"/>
                </a:lnTo>
                <a:lnTo>
                  <a:pt x="435" y="317"/>
                </a:lnTo>
                <a:lnTo>
                  <a:pt x="445" y="313"/>
                </a:lnTo>
                <a:lnTo>
                  <a:pt x="457" y="311"/>
                </a:lnTo>
                <a:lnTo>
                  <a:pt x="469" y="311"/>
                </a:lnTo>
                <a:lnTo>
                  <a:pt x="469" y="311"/>
                </a:lnTo>
                <a:lnTo>
                  <a:pt x="489" y="313"/>
                </a:lnTo>
                <a:lnTo>
                  <a:pt x="511" y="319"/>
                </a:lnTo>
                <a:lnTo>
                  <a:pt x="533" y="327"/>
                </a:lnTo>
                <a:lnTo>
                  <a:pt x="553" y="337"/>
                </a:lnTo>
                <a:lnTo>
                  <a:pt x="437" y="483"/>
                </a:lnTo>
                <a:lnTo>
                  <a:pt x="447" y="493"/>
                </a:lnTo>
                <a:lnTo>
                  <a:pt x="583" y="357"/>
                </a:lnTo>
                <a:lnTo>
                  <a:pt x="583" y="357"/>
                </a:lnTo>
                <a:lnTo>
                  <a:pt x="792" y="146"/>
                </a:lnTo>
                <a:lnTo>
                  <a:pt x="780" y="136"/>
                </a:lnTo>
                <a:lnTo>
                  <a:pt x="890" y="6"/>
                </a:lnTo>
                <a:lnTo>
                  <a:pt x="922" y="0"/>
                </a:lnTo>
                <a:lnTo>
                  <a:pt x="922" y="0"/>
                </a:lnTo>
                <a:close/>
                <a:moveTo>
                  <a:pt x="172" y="684"/>
                </a:moveTo>
                <a:lnTo>
                  <a:pt x="142" y="718"/>
                </a:lnTo>
                <a:lnTo>
                  <a:pt x="322" y="885"/>
                </a:lnTo>
                <a:lnTo>
                  <a:pt x="351" y="854"/>
                </a:lnTo>
                <a:lnTo>
                  <a:pt x="172" y="684"/>
                </a:lnTo>
                <a:lnTo>
                  <a:pt x="172" y="684"/>
                </a:lnTo>
                <a:close/>
                <a:moveTo>
                  <a:pt x="431" y="578"/>
                </a:moveTo>
                <a:lnTo>
                  <a:pt x="431" y="578"/>
                </a:lnTo>
                <a:lnTo>
                  <a:pt x="415" y="566"/>
                </a:lnTo>
                <a:lnTo>
                  <a:pt x="399" y="558"/>
                </a:lnTo>
                <a:lnTo>
                  <a:pt x="379" y="554"/>
                </a:lnTo>
                <a:lnTo>
                  <a:pt x="361" y="552"/>
                </a:lnTo>
                <a:lnTo>
                  <a:pt x="361" y="552"/>
                </a:lnTo>
                <a:lnTo>
                  <a:pt x="343" y="554"/>
                </a:lnTo>
                <a:lnTo>
                  <a:pt x="324" y="560"/>
                </a:lnTo>
                <a:lnTo>
                  <a:pt x="308" y="570"/>
                </a:lnTo>
                <a:lnTo>
                  <a:pt x="292" y="582"/>
                </a:lnTo>
                <a:lnTo>
                  <a:pt x="292" y="582"/>
                </a:lnTo>
                <a:lnTo>
                  <a:pt x="280" y="598"/>
                </a:lnTo>
                <a:lnTo>
                  <a:pt x="272" y="616"/>
                </a:lnTo>
                <a:lnTo>
                  <a:pt x="268" y="634"/>
                </a:lnTo>
                <a:lnTo>
                  <a:pt x="266" y="654"/>
                </a:lnTo>
                <a:lnTo>
                  <a:pt x="266" y="654"/>
                </a:lnTo>
                <a:lnTo>
                  <a:pt x="268" y="672"/>
                </a:lnTo>
                <a:lnTo>
                  <a:pt x="274" y="690"/>
                </a:lnTo>
                <a:lnTo>
                  <a:pt x="284" y="708"/>
                </a:lnTo>
                <a:lnTo>
                  <a:pt x="296" y="724"/>
                </a:lnTo>
                <a:lnTo>
                  <a:pt x="296" y="724"/>
                </a:lnTo>
                <a:lnTo>
                  <a:pt x="312" y="736"/>
                </a:lnTo>
                <a:lnTo>
                  <a:pt x="330" y="744"/>
                </a:lnTo>
                <a:lnTo>
                  <a:pt x="347" y="748"/>
                </a:lnTo>
                <a:lnTo>
                  <a:pt x="367" y="750"/>
                </a:lnTo>
                <a:lnTo>
                  <a:pt x="367" y="750"/>
                </a:lnTo>
                <a:lnTo>
                  <a:pt x="385" y="748"/>
                </a:lnTo>
                <a:lnTo>
                  <a:pt x="403" y="742"/>
                </a:lnTo>
                <a:lnTo>
                  <a:pt x="421" y="732"/>
                </a:lnTo>
                <a:lnTo>
                  <a:pt x="435" y="718"/>
                </a:lnTo>
                <a:lnTo>
                  <a:pt x="435" y="718"/>
                </a:lnTo>
                <a:lnTo>
                  <a:pt x="449" y="704"/>
                </a:lnTo>
                <a:lnTo>
                  <a:pt x="457" y="686"/>
                </a:lnTo>
                <a:lnTo>
                  <a:pt x="461" y="668"/>
                </a:lnTo>
                <a:lnTo>
                  <a:pt x="463" y="648"/>
                </a:lnTo>
                <a:lnTo>
                  <a:pt x="463" y="648"/>
                </a:lnTo>
                <a:lnTo>
                  <a:pt x="461" y="630"/>
                </a:lnTo>
                <a:lnTo>
                  <a:pt x="455" y="610"/>
                </a:lnTo>
                <a:lnTo>
                  <a:pt x="445" y="594"/>
                </a:lnTo>
                <a:lnTo>
                  <a:pt x="431" y="578"/>
                </a:lnTo>
                <a:lnTo>
                  <a:pt x="431" y="578"/>
                </a:lnTo>
                <a:close/>
                <a:moveTo>
                  <a:pt x="429" y="650"/>
                </a:moveTo>
                <a:lnTo>
                  <a:pt x="429" y="650"/>
                </a:lnTo>
                <a:lnTo>
                  <a:pt x="427" y="636"/>
                </a:lnTo>
                <a:lnTo>
                  <a:pt x="423" y="624"/>
                </a:lnTo>
                <a:lnTo>
                  <a:pt x="417" y="614"/>
                </a:lnTo>
                <a:lnTo>
                  <a:pt x="409" y="604"/>
                </a:lnTo>
                <a:lnTo>
                  <a:pt x="409" y="604"/>
                </a:lnTo>
                <a:lnTo>
                  <a:pt x="399" y="596"/>
                </a:lnTo>
                <a:lnTo>
                  <a:pt x="387" y="590"/>
                </a:lnTo>
                <a:lnTo>
                  <a:pt x="375" y="586"/>
                </a:lnTo>
                <a:lnTo>
                  <a:pt x="361" y="586"/>
                </a:lnTo>
                <a:lnTo>
                  <a:pt x="361" y="586"/>
                </a:lnTo>
                <a:lnTo>
                  <a:pt x="349" y="588"/>
                </a:lnTo>
                <a:lnTo>
                  <a:pt x="337" y="592"/>
                </a:lnTo>
                <a:lnTo>
                  <a:pt x="328" y="598"/>
                </a:lnTo>
                <a:lnTo>
                  <a:pt x="318" y="606"/>
                </a:lnTo>
                <a:lnTo>
                  <a:pt x="318" y="606"/>
                </a:lnTo>
                <a:lnTo>
                  <a:pt x="310" y="616"/>
                </a:lnTo>
                <a:lnTo>
                  <a:pt x="304" y="628"/>
                </a:lnTo>
                <a:lnTo>
                  <a:pt x="300" y="640"/>
                </a:lnTo>
                <a:lnTo>
                  <a:pt x="300" y="652"/>
                </a:lnTo>
                <a:lnTo>
                  <a:pt x="300" y="652"/>
                </a:lnTo>
                <a:lnTo>
                  <a:pt x="302" y="666"/>
                </a:lnTo>
                <a:lnTo>
                  <a:pt x="306" y="678"/>
                </a:lnTo>
                <a:lnTo>
                  <a:pt x="312" y="688"/>
                </a:lnTo>
                <a:lnTo>
                  <a:pt x="320" y="698"/>
                </a:lnTo>
                <a:lnTo>
                  <a:pt x="320" y="698"/>
                </a:lnTo>
                <a:lnTo>
                  <a:pt x="330" y="706"/>
                </a:lnTo>
                <a:lnTo>
                  <a:pt x="341" y="712"/>
                </a:lnTo>
                <a:lnTo>
                  <a:pt x="353" y="716"/>
                </a:lnTo>
                <a:lnTo>
                  <a:pt x="365" y="716"/>
                </a:lnTo>
                <a:lnTo>
                  <a:pt x="365" y="716"/>
                </a:lnTo>
                <a:lnTo>
                  <a:pt x="379" y="714"/>
                </a:lnTo>
                <a:lnTo>
                  <a:pt x="391" y="710"/>
                </a:lnTo>
                <a:lnTo>
                  <a:pt x="401" y="704"/>
                </a:lnTo>
                <a:lnTo>
                  <a:pt x="411" y="696"/>
                </a:lnTo>
                <a:lnTo>
                  <a:pt x="411" y="696"/>
                </a:lnTo>
                <a:lnTo>
                  <a:pt x="419" y="686"/>
                </a:lnTo>
                <a:lnTo>
                  <a:pt x="425" y="674"/>
                </a:lnTo>
                <a:lnTo>
                  <a:pt x="429" y="662"/>
                </a:lnTo>
                <a:lnTo>
                  <a:pt x="429" y="650"/>
                </a:lnTo>
                <a:lnTo>
                  <a:pt x="429" y="65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4" name="任意多边形 53"/>
          <p:cNvSpPr/>
          <p:nvPr/>
        </p:nvSpPr>
        <p:spPr>
          <a:xfrm rot="18825554">
            <a:off x="8467721" y="3089298"/>
            <a:ext cx="263904" cy="511225"/>
          </a:xfrm>
          <a:custGeom>
            <a:avLst/>
            <a:gdLst>
              <a:gd name="connsiteX0" fmla="*/ 235173 w 469026"/>
              <a:gd name="connsiteY0" fmla="*/ 732025 h 908580"/>
              <a:gd name="connsiteX1" fmla="*/ 181173 w 469026"/>
              <a:gd name="connsiteY1" fmla="*/ 786025 h 908580"/>
              <a:gd name="connsiteX2" fmla="*/ 235173 w 469026"/>
              <a:gd name="connsiteY2" fmla="*/ 840025 h 908580"/>
              <a:gd name="connsiteX3" fmla="*/ 289173 w 469026"/>
              <a:gd name="connsiteY3" fmla="*/ 786025 h 908580"/>
              <a:gd name="connsiteX4" fmla="*/ 235173 w 469026"/>
              <a:gd name="connsiteY4" fmla="*/ 732025 h 908580"/>
              <a:gd name="connsiteX5" fmla="*/ 350586 w 469026"/>
              <a:gd name="connsiteY5" fmla="*/ 0 h 908580"/>
              <a:gd name="connsiteX6" fmla="*/ 400339 w 469026"/>
              <a:gd name="connsiteY6" fmla="*/ 33544 h 908580"/>
              <a:gd name="connsiteX7" fmla="*/ 469026 w 469026"/>
              <a:gd name="connsiteY7" fmla="*/ 199370 h 908580"/>
              <a:gd name="connsiteX8" fmla="*/ 400339 w 469026"/>
              <a:gd name="connsiteY8" fmla="*/ 365196 h 908580"/>
              <a:gd name="connsiteX9" fmla="*/ 350984 w 469026"/>
              <a:gd name="connsiteY9" fmla="*/ 398472 h 908580"/>
              <a:gd name="connsiteX10" fmla="*/ 350984 w 469026"/>
              <a:gd name="connsiteY10" fmla="*/ 792110 h 908580"/>
              <a:gd name="connsiteX11" fmla="*/ 234514 w 469026"/>
              <a:gd name="connsiteY11" fmla="*/ 908580 h 908580"/>
              <a:gd name="connsiteX12" fmla="*/ 234514 w 469026"/>
              <a:gd name="connsiteY12" fmla="*/ 908579 h 908580"/>
              <a:gd name="connsiteX13" fmla="*/ 118044 w 469026"/>
              <a:gd name="connsiteY13" fmla="*/ 792109 h 908580"/>
              <a:gd name="connsiteX14" fmla="*/ 118044 w 469026"/>
              <a:gd name="connsiteY14" fmla="*/ 398473 h 908580"/>
              <a:gd name="connsiteX15" fmla="*/ 68687 w 469026"/>
              <a:gd name="connsiteY15" fmla="*/ 365196 h 908580"/>
              <a:gd name="connsiteX16" fmla="*/ 0 w 469026"/>
              <a:gd name="connsiteY16" fmla="*/ 199370 h 908580"/>
              <a:gd name="connsiteX17" fmla="*/ 68687 w 469026"/>
              <a:gd name="connsiteY17" fmla="*/ 33544 h 908580"/>
              <a:gd name="connsiteX18" fmla="*/ 118438 w 469026"/>
              <a:gd name="connsiteY18" fmla="*/ 1 h 908580"/>
              <a:gd name="connsiteX19" fmla="*/ 158312 w 469026"/>
              <a:gd name="connsiteY19" fmla="*/ 199369 h 908580"/>
              <a:gd name="connsiteX20" fmla="*/ 310712 w 469026"/>
              <a:gd name="connsiteY20" fmla="*/ 199369 h 908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69026" h="908580">
                <a:moveTo>
                  <a:pt x="235173" y="732025"/>
                </a:moveTo>
                <a:cubicBezTo>
                  <a:pt x="205350" y="732025"/>
                  <a:pt x="181173" y="756202"/>
                  <a:pt x="181173" y="786025"/>
                </a:cubicBezTo>
                <a:cubicBezTo>
                  <a:pt x="181173" y="815848"/>
                  <a:pt x="205350" y="840025"/>
                  <a:pt x="235173" y="840025"/>
                </a:cubicBezTo>
                <a:cubicBezTo>
                  <a:pt x="264996" y="840025"/>
                  <a:pt x="289173" y="815848"/>
                  <a:pt x="289173" y="786025"/>
                </a:cubicBezTo>
                <a:cubicBezTo>
                  <a:pt x="289173" y="756202"/>
                  <a:pt x="264996" y="732025"/>
                  <a:pt x="235173" y="732025"/>
                </a:cubicBezTo>
                <a:close/>
                <a:moveTo>
                  <a:pt x="350586" y="0"/>
                </a:moveTo>
                <a:lnTo>
                  <a:pt x="400339" y="33544"/>
                </a:lnTo>
                <a:cubicBezTo>
                  <a:pt x="442777" y="75983"/>
                  <a:pt x="469026" y="134611"/>
                  <a:pt x="469026" y="199370"/>
                </a:cubicBezTo>
                <a:cubicBezTo>
                  <a:pt x="469026" y="264129"/>
                  <a:pt x="442777" y="322757"/>
                  <a:pt x="400339" y="365196"/>
                </a:cubicBezTo>
                <a:lnTo>
                  <a:pt x="350984" y="398472"/>
                </a:lnTo>
                <a:lnTo>
                  <a:pt x="350984" y="792110"/>
                </a:lnTo>
                <a:cubicBezTo>
                  <a:pt x="350984" y="856435"/>
                  <a:pt x="298839" y="908580"/>
                  <a:pt x="234514" y="908580"/>
                </a:cubicBezTo>
                <a:lnTo>
                  <a:pt x="234514" y="908579"/>
                </a:lnTo>
                <a:cubicBezTo>
                  <a:pt x="170189" y="908579"/>
                  <a:pt x="118044" y="856434"/>
                  <a:pt x="118044" y="792109"/>
                </a:cubicBezTo>
                <a:lnTo>
                  <a:pt x="118044" y="398473"/>
                </a:lnTo>
                <a:lnTo>
                  <a:pt x="68687" y="365196"/>
                </a:lnTo>
                <a:cubicBezTo>
                  <a:pt x="26249" y="322757"/>
                  <a:pt x="0" y="264129"/>
                  <a:pt x="0" y="199370"/>
                </a:cubicBezTo>
                <a:cubicBezTo>
                  <a:pt x="0" y="134611"/>
                  <a:pt x="26249" y="75983"/>
                  <a:pt x="68687" y="33544"/>
                </a:cubicBezTo>
                <a:lnTo>
                  <a:pt x="118438" y="1"/>
                </a:lnTo>
                <a:lnTo>
                  <a:pt x="158312" y="199369"/>
                </a:lnTo>
                <a:lnTo>
                  <a:pt x="310712" y="19936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55" name="Freeform 9"/>
          <p:cNvSpPr>
            <a:spLocks noEditPoints="1"/>
          </p:cNvSpPr>
          <p:nvPr/>
        </p:nvSpPr>
        <p:spPr bwMode="auto">
          <a:xfrm>
            <a:off x="2539744" y="169048"/>
            <a:ext cx="312813" cy="378924"/>
          </a:xfrm>
          <a:custGeom>
            <a:avLst/>
            <a:gdLst>
              <a:gd name="T0" fmla="*/ 0 w 161"/>
              <a:gd name="T1" fmla="*/ 196 h 196"/>
              <a:gd name="T2" fmla="*/ 20 w 161"/>
              <a:gd name="T3" fmla="*/ 148 h 196"/>
              <a:gd name="T4" fmla="*/ 41 w 161"/>
              <a:gd name="T5" fmla="*/ 132 h 196"/>
              <a:gd name="T6" fmla="*/ 124 w 161"/>
              <a:gd name="T7" fmla="*/ 132 h 196"/>
              <a:gd name="T8" fmla="*/ 144 w 161"/>
              <a:gd name="T9" fmla="*/ 148 h 196"/>
              <a:gd name="T10" fmla="*/ 161 w 161"/>
              <a:gd name="T11" fmla="*/ 196 h 196"/>
              <a:gd name="T12" fmla="*/ 0 w 161"/>
              <a:gd name="T13" fmla="*/ 196 h 196"/>
              <a:gd name="T14" fmla="*/ 80 w 161"/>
              <a:gd name="T15" fmla="*/ 128 h 196"/>
              <a:gd name="T16" fmla="*/ 16 w 161"/>
              <a:gd name="T17" fmla="*/ 64 h 196"/>
              <a:gd name="T18" fmla="*/ 80 w 161"/>
              <a:gd name="T19" fmla="*/ 0 h 196"/>
              <a:gd name="T20" fmla="*/ 144 w 161"/>
              <a:gd name="T21" fmla="*/ 64 h 196"/>
              <a:gd name="T22" fmla="*/ 80 w 161"/>
              <a:gd name="T23" fmla="*/ 128 h 196"/>
              <a:gd name="T24" fmla="*/ 70 w 161"/>
              <a:gd name="T25" fmla="*/ 17 h 196"/>
              <a:gd name="T26" fmla="*/ 31 w 161"/>
              <a:gd name="T27" fmla="*/ 64 h 196"/>
              <a:gd name="T28" fmla="*/ 80 w 161"/>
              <a:gd name="T29" fmla="*/ 113 h 196"/>
              <a:gd name="T30" fmla="*/ 129 w 161"/>
              <a:gd name="T31" fmla="*/ 64 h 196"/>
              <a:gd name="T32" fmla="*/ 70 w 161"/>
              <a:gd name="T33" fmla="*/ 17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61" h="196">
                <a:moveTo>
                  <a:pt x="0" y="196"/>
                </a:moveTo>
                <a:cubicBezTo>
                  <a:pt x="20" y="148"/>
                  <a:pt x="20" y="148"/>
                  <a:pt x="20" y="148"/>
                </a:cubicBezTo>
                <a:cubicBezTo>
                  <a:pt x="20" y="148"/>
                  <a:pt x="25" y="132"/>
                  <a:pt x="41" y="132"/>
                </a:cubicBezTo>
                <a:cubicBezTo>
                  <a:pt x="124" y="132"/>
                  <a:pt x="124" y="132"/>
                  <a:pt x="124" y="132"/>
                </a:cubicBezTo>
                <a:cubicBezTo>
                  <a:pt x="139" y="132"/>
                  <a:pt x="144" y="148"/>
                  <a:pt x="144" y="148"/>
                </a:cubicBezTo>
                <a:cubicBezTo>
                  <a:pt x="161" y="196"/>
                  <a:pt x="161" y="196"/>
                  <a:pt x="161" y="196"/>
                </a:cubicBezTo>
                <a:lnTo>
                  <a:pt x="0" y="196"/>
                </a:lnTo>
                <a:close/>
                <a:moveTo>
                  <a:pt x="80" y="128"/>
                </a:moveTo>
                <a:cubicBezTo>
                  <a:pt x="45" y="128"/>
                  <a:pt x="16" y="99"/>
                  <a:pt x="16" y="64"/>
                </a:cubicBezTo>
                <a:cubicBezTo>
                  <a:pt x="16" y="29"/>
                  <a:pt x="45" y="0"/>
                  <a:pt x="80" y="0"/>
                </a:cubicBezTo>
                <a:cubicBezTo>
                  <a:pt x="116" y="0"/>
                  <a:pt x="144" y="29"/>
                  <a:pt x="144" y="64"/>
                </a:cubicBezTo>
                <a:cubicBezTo>
                  <a:pt x="144" y="99"/>
                  <a:pt x="116" y="128"/>
                  <a:pt x="80" y="128"/>
                </a:cubicBezTo>
                <a:close/>
                <a:moveTo>
                  <a:pt x="70" y="17"/>
                </a:moveTo>
                <a:cubicBezTo>
                  <a:pt x="50" y="24"/>
                  <a:pt x="74" y="49"/>
                  <a:pt x="31" y="64"/>
                </a:cubicBezTo>
                <a:cubicBezTo>
                  <a:pt x="31" y="91"/>
                  <a:pt x="53" y="113"/>
                  <a:pt x="80" y="113"/>
                </a:cubicBezTo>
                <a:cubicBezTo>
                  <a:pt x="107" y="113"/>
                  <a:pt x="129" y="91"/>
                  <a:pt x="129" y="64"/>
                </a:cubicBezTo>
                <a:cubicBezTo>
                  <a:pt x="104" y="43"/>
                  <a:pt x="62" y="53"/>
                  <a:pt x="70" y="17"/>
                </a:cubicBezTo>
                <a:close/>
              </a:path>
            </a:pathLst>
          </a:custGeom>
          <a:solidFill>
            <a:srgbClr val="FFFFFF">
              <a:alpha val="1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462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25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75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25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5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75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000"/>
                            </p:stCondLst>
                            <p:childTnLst>
                              <p:par>
                                <p:cTn id="54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7" grpId="0" animBg="1"/>
      <p:bldP spid="28" grpId="0" animBg="1"/>
      <p:bldP spid="29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53" grpId="0" animBg="1"/>
      <p:bldP spid="54" grpId="0" animBg="1"/>
      <p:bldP spid="5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内容占位符 4"/>
          <p:cNvSpPr txBox="1">
            <a:spLocks/>
          </p:cNvSpPr>
          <p:nvPr/>
        </p:nvSpPr>
        <p:spPr>
          <a:xfrm>
            <a:off x="1149033" y="1072101"/>
            <a:ext cx="6828954" cy="30334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685800">
              <a:lnSpc>
                <a:spcPct val="150000"/>
              </a:lnSpc>
              <a:buNone/>
            </a:pPr>
            <a:r>
              <a:rPr lang="en-US" altLang="zh-CN" sz="2000" dirty="0" smtClean="0">
                <a:solidFill>
                  <a:schemeClr val="bg1"/>
                </a:solidFill>
                <a:latin typeface="+mn-ea"/>
              </a:rPr>
              <a:t>	</a:t>
            </a:r>
            <a:r>
              <a:rPr lang="zh-CN" altLang="en-US" sz="2000" dirty="0" smtClean="0">
                <a:solidFill>
                  <a:schemeClr val="bg1"/>
                </a:solidFill>
              </a:rPr>
              <a:t>传统</a:t>
            </a:r>
            <a:r>
              <a:rPr lang="zh-CN" altLang="en-US" sz="2000" dirty="0">
                <a:solidFill>
                  <a:schemeClr val="bg1"/>
                </a:solidFill>
              </a:rPr>
              <a:t>的模式是通过</a:t>
            </a:r>
            <a:r>
              <a:rPr lang="en-US" altLang="zh-CN" sz="2000" dirty="0">
                <a:solidFill>
                  <a:schemeClr val="bg1"/>
                </a:solidFill>
              </a:rPr>
              <a:t>Ajax</a:t>
            </a:r>
            <a:r>
              <a:rPr lang="zh-CN" altLang="en-US" sz="2000" dirty="0">
                <a:solidFill>
                  <a:schemeClr val="bg1"/>
                </a:solidFill>
              </a:rPr>
              <a:t>请求</a:t>
            </a:r>
            <a:r>
              <a:rPr lang="zh-CN" altLang="en-US" sz="2000" dirty="0" smtClean="0">
                <a:solidFill>
                  <a:schemeClr val="bg1"/>
                </a:solidFill>
              </a:rPr>
              <a:t>从</a:t>
            </a:r>
            <a:r>
              <a:rPr lang="zh-CN" altLang="en-US" sz="2000" dirty="0">
                <a:solidFill>
                  <a:schemeClr val="bg1"/>
                </a:solidFill>
              </a:rPr>
              <a:t>后台</a:t>
            </a:r>
            <a:r>
              <a:rPr lang="zh-CN" altLang="en-US" sz="2000" dirty="0" smtClean="0">
                <a:solidFill>
                  <a:schemeClr val="bg1"/>
                </a:solidFill>
              </a:rPr>
              <a:t>请求</a:t>
            </a:r>
            <a:r>
              <a:rPr lang="zh-CN" altLang="en-US" sz="2000" dirty="0">
                <a:solidFill>
                  <a:schemeClr val="bg1"/>
                </a:solidFill>
              </a:rPr>
              <a:t>数据，然后手动的触发</a:t>
            </a:r>
            <a:r>
              <a:rPr lang="en-US" altLang="zh-CN" sz="2000" dirty="0">
                <a:solidFill>
                  <a:schemeClr val="bg1"/>
                </a:solidFill>
              </a:rPr>
              <a:t>DOM</a:t>
            </a:r>
            <a:r>
              <a:rPr lang="zh-CN" altLang="en-US" sz="2000" dirty="0">
                <a:solidFill>
                  <a:schemeClr val="bg1"/>
                </a:solidFill>
              </a:rPr>
              <a:t>传入数据修改页面。在</a:t>
            </a:r>
            <a:r>
              <a:rPr lang="en-US" altLang="zh-CN" sz="2000" dirty="0" err="1">
                <a:solidFill>
                  <a:schemeClr val="bg1"/>
                </a:solidFill>
              </a:rPr>
              <a:t>Vue</a:t>
            </a:r>
            <a:r>
              <a:rPr lang="zh-CN" altLang="en-US" sz="2000" dirty="0">
                <a:solidFill>
                  <a:schemeClr val="bg1"/>
                </a:solidFill>
              </a:rPr>
              <a:t>中</a:t>
            </a:r>
            <a:r>
              <a:rPr lang="zh-CN" altLang="en-US" sz="2000" dirty="0" smtClean="0">
                <a:solidFill>
                  <a:schemeClr val="bg1"/>
                </a:solidFill>
              </a:rPr>
              <a:t>，当模型里</a:t>
            </a:r>
            <a:r>
              <a:rPr lang="zh-CN" altLang="en-US" sz="2000" dirty="0">
                <a:solidFill>
                  <a:schemeClr val="bg1"/>
                </a:solidFill>
              </a:rPr>
              <a:t>的数据发生</a:t>
            </a:r>
            <a:r>
              <a:rPr lang="zh-CN" altLang="en-US" sz="2000" dirty="0" smtClean="0">
                <a:solidFill>
                  <a:schemeClr val="bg1"/>
                </a:solidFill>
              </a:rPr>
              <a:t>变化时，</a:t>
            </a:r>
            <a:r>
              <a:rPr lang="en-US" altLang="zh-CN" sz="2000" dirty="0" err="1">
                <a:solidFill>
                  <a:schemeClr val="bg1"/>
                </a:solidFill>
              </a:rPr>
              <a:t>Vue</a:t>
            </a:r>
            <a:r>
              <a:rPr lang="zh-CN" altLang="en-US" sz="2000" dirty="0">
                <a:solidFill>
                  <a:schemeClr val="bg1"/>
                </a:solidFill>
              </a:rPr>
              <a:t>就</a:t>
            </a:r>
            <a:r>
              <a:rPr lang="zh-CN" altLang="en-US" sz="2000" dirty="0" smtClean="0">
                <a:solidFill>
                  <a:schemeClr val="bg1"/>
                </a:solidFill>
              </a:rPr>
              <a:t>会自动去</a:t>
            </a:r>
            <a:r>
              <a:rPr lang="zh-CN" altLang="en-US" sz="2000" dirty="0">
                <a:solidFill>
                  <a:schemeClr val="bg1"/>
                </a:solidFill>
              </a:rPr>
              <a:t>修改</a:t>
            </a:r>
            <a:r>
              <a:rPr lang="en-US" altLang="zh-CN" sz="2000" dirty="0">
                <a:solidFill>
                  <a:schemeClr val="bg1"/>
                </a:solidFill>
              </a:rPr>
              <a:t>DOM</a:t>
            </a:r>
            <a:r>
              <a:rPr lang="zh-CN" altLang="en-US" sz="2000" dirty="0">
                <a:solidFill>
                  <a:schemeClr val="bg1"/>
                </a:solidFill>
              </a:rPr>
              <a:t>。</a:t>
            </a:r>
            <a:r>
              <a:rPr lang="zh-CN" altLang="en-US" sz="2000" dirty="0" smtClean="0">
                <a:solidFill>
                  <a:schemeClr val="bg1"/>
                </a:solidFill>
              </a:rPr>
              <a:t>同时当</a:t>
            </a:r>
            <a:r>
              <a:rPr lang="en-US" altLang="zh-CN" sz="2000" dirty="0">
                <a:solidFill>
                  <a:schemeClr val="bg1"/>
                </a:solidFill>
              </a:rPr>
              <a:t>DOM</a:t>
            </a:r>
            <a:r>
              <a:rPr lang="zh-CN" altLang="en-US" sz="2000" dirty="0">
                <a:solidFill>
                  <a:schemeClr val="bg1"/>
                </a:solidFill>
              </a:rPr>
              <a:t>改变时</a:t>
            </a:r>
            <a:r>
              <a:rPr lang="zh-CN" altLang="en-US" sz="2000" dirty="0" smtClean="0">
                <a:solidFill>
                  <a:schemeClr val="bg1"/>
                </a:solidFill>
              </a:rPr>
              <a:t>，</a:t>
            </a:r>
            <a:r>
              <a:rPr lang="en-US" altLang="zh-CN" sz="2000" dirty="0" err="1" smtClean="0">
                <a:solidFill>
                  <a:schemeClr val="bg1"/>
                </a:solidFill>
              </a:rPr>
              <a:t>Vue</a:t>
            </a:r>
            <a:r>
              <a:rPr lang="zh-CN" altLang="en-US" sz="2000" dirty="0" smtClean="0">
                <a:solidFill>
                  <a:schemeClr val="bg1"/>
                </a:solidFill>
              </a:rPr>
              <a:t>会自动监听</a:t>
            </a:r>
            <a:r>
              <a:rPr lang="en-US" altLang="zh-CN" sz="2000" dirty="0" smtClean="0">
                <a:solidFill>
                  <a:schemeClr val="bg1"/>
                </a:solidFill>
              </a:rPr>
              <a:t>DOM</a:t>
            </a:r>
            <a:r>
              <a:rPr lang="zh-CN" altLang="en-US" sz="2000" dirty="0" smtClean="0">
                <a:solidFill>
                  <a:schemeClr val="bg1"/>
                </a:solidFill>
              </a:rPr>
              <a:t>的改变，</a:t>
            </a:r>
            <a:r>
              <a:rPr lang="zh-CN" altLang="en-US" sz="2000" dirty="0">
                <a:solidFill>
                  <a:schemeClr val="bg1"/>
                </a:solidFill>
              </a:rPr>
              <a:t>导致</a:t>
            </a:r>
            <a:r>
              <a:rPr lang="zh-CN" altLang="en-US" sz="2000" dirty="0" smtClean="0">
                <a:solidFill>
                  <a:schemeClr val="bg1"/>
                </a:solidFill>
              </a:rPr>
              <a:t>模型的</a:t>
            </a:r>
            <a:r>
              <a:rPr lang="zh-CN" altLang="en-US" sz="2000" dirty="0">
                <a:solidFill>
                  <a:schemeClr val="bg1"/>
                </a:solidFill>
              </a:rPr>
              <a:t>改变</a:t>
            </a:r>
            <a:r>
              <a:rPr lang="zh-CN" altLang="en-US" sz="2000" dirty="0" smtClean="0">
                <a:solidFill>
                  <a:schemeClr val="bg1"/>
                </a:solidFill>
              </a:rPr>
              <a:t>，</a:t>
            </a:r>
            <a:r>
              <a:rPr lang="zh-CN" altLang="en-US" sz="2000" dirty="0">
                <a:solidFill>
                  <a:schemeClr val="bg1"/>
                </a:solidFill>
              </a:rPr>
              <a:t>实现</a:t>
            </a:r>
            <a:r>
              <a:rPr lang="zh-CN" altLang="en-US" sz="2000" dirty="0" smtClean="0">
                <a:solidFill>
                  <a:schemeClr val="bg1"/>
                </a:solidFill>
              </a:rPr>
              <a:t>数据</a:t>
            </a:r>
            <a:r>
              <a:rPr lang="zh-CN" altLang="en-US" sz="2000" dirty="0">
                <a:solidFill>
                  <a:schemeClr val="bg1"/>
                </a:solidFill>
              </a:rPr>
              <a:t>的双向绑定。</a:t>
            </a:r>
          </a:p>
          <a:p>
            <a:pPr marL="0" indent="0" defTabSz="685800">
              <a:lnSpc>
                <a:spcPct val="150000"/>
              </a:lnSpc>
              <a:buNone/>
            </a:pP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57" name="文本框 9"/>
          <p:cNvSpPr txBox="1"/>
          <p:nvPr/>
        </p:nvSpPr>
        <p:spPr>
          <a:xfrm>
            <a:off x="622570" y="457200"/>
            <a:ext cx="49902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</a:rPr>
              <a:t>核心思想：数据驱动</a:t>
            </a:r>
            <a:endParaRPr lang="en-US" altLang="zh-CN" sz="2000" dirty="0" smtClean="0">
              <a:solidFill>
                <a:schemeClr val="bg1"/>
              </a:solidFill>
            </a:endParaRPr>
          </a:p>
        </p:txBody>
      </p:sp>
      <p:pic>
        <p:nvPicPr>
          <p:cNvPr id="2050" name="Picture 2" descr="https://img-blog.csdn.net/20170217105047104?watermark/2/text/aHR0cDovL2Jsb2cuY3Nkbi5uZXQvYTFiMjU1/font/5a6L5L2T/fontsize/400/fill/I0JBQkFCMA==/dissolve/70/gravity/Cen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3004" y="3197006"/>
            <a:ext cx="3324055" cy="1590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8069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内容占位符 4"/>
          <p:cNvSpPr txBox="1">
            <a:spLocks/>
          </p:cNvSpPr>
          <p:nvPr/>
        </p:nvSpPr>
        <p:spPr>
          <a:xfrm>
            <a:off x="1149033" y="1072101"/>
            <a:ext cx="6828954" cy="19227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685800">
              <a:lnSpc>
                <a:spcPct val="150000"/>
              </a:lnSpc>
              <a:buNone/>
            </a:pPr>
            <a:r>
              <a:rPr lang="en-US" altLang="zh-CN" sz="2000" dirty="0" smtClean="0">
                <a:solidFill>
                  <a:schemeClr val="bg1"/>
                </a:solidFill>
                <a:latin typeface="+mn-ea"/>
              </a:rPr>
              <a:t>	</a:t>
            </a:r>
            <a:r>
              <a:rPr lang="zh-CN" altLang="en-US" sz="2000" dirty="0" smtClean="0">
                <a:solidFill>
                  <a:schemeClr val="bg1"/>
                </a:solidFill>
              </a:rPr>
              <a:t>封装可复用</a:t>
            </a:r>
            <a:r>
              <a:rPr lang="zh-CN" altLang="en-US" sz="2000" dirty="0">
                <a:solidFill>
                  <a:schemeClr val="bg1"/>
                </a:solidFill>
              </a:rPr>
              <a:t>的</a:t>
            </a:r>
            <a:r>
              <a:rPr lang="zh-CN" altLang="en-US" sz="2000" dirty="0" smtClean="0">
                <a:solidFill>
                  <a:schemeClr val="bg1"/>
                </a:solidFill>
              </a:rPr>
              <a:t>代码，页面</a:t>
            </a:r>
            <a:r>
              <a:rPr lang="zh-CN" altLang="en-US" sz="2000" dirty="0">
                <a:solidFill>
                  <a:schemeClr val="bg1"/>
                </a:solidFill>
              </a:rPr>
              <a:t>上每个独立的</a:t>
            </a:r>
            <a:r>
              <a:rPr lang="zh-CN" altLang="en-US" sz="2000" dirty="0" smtClean="0">
                <a:solidFill>
                  <a:schemeClr val="bg1"/>
                </a:solidFill>
              </a:rPr>
              <a:t>可视域视为</a:t>
            </a:r>
            <a:r>
              <a:rPr lang="zh-CN" altLang="en-US" sz="2000" dirty="0">
                <a:solidFill>
                  <a:schemeClr val="bg1"/>
                </a:solidFill>
              </a:rPr>
              <a:t>一个组件；每个组件对应一个</a:t>
            </a:r>
            <a:r>
              <a:rPr lang="zh-CN" altLang="en-US" sz="2000" dirty="0" smtClean="0">
                <a:solidFill>
                  <a:schemeClr val="bg1"/>
                </a:solidFill>
              </a:rPr>
              <a:t>工程目录，</a:t>
            </a:r>
            <a:r>
              <a:rPr lang="zh-CN" altLang="en-US" sz="2000" dirty="0">
                <a:solidFill>
                  <a:schemeClr val="bg1"/>
                </a:solidFill>
              </a:rPr>
              <a:t>组件所需要的各种资源在这个目录下就近维护；页面不过是组件的容器，组件可以嵌套自由组合形成完整的页面。</a:t>
            </a:r>
          </a:p>
          <a:p>
            <a:pPr marL="0" indent="0" defTabSz="685800">
              <a:lnSpc>
                <a:spcPct val="150000"/>
              </a:lnSpc>
              <a:buNone/>
            </a:pP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57" name="文本框 9"/>
          <p:cNvSpPr txBox="1"/>
          <p:nvPr/>
        </p:nvSpPr>
        <p:spPr>
          <a:xfrm>
            <a:off x="622570" y="457200"/>
            <a:ext cx="49902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</a:rPr>
              <a:t>核心思想：组件化</a:t>
            </a:r>
            <a:endParaRPr lang="en-US" altLang="zh-CN" sz="2000" dirty="0" smtClean="0">
              <a:solidFill>
                <a:schemeClr val="bg1"/>
              </a:solidFill>
            </a:endParaRPr>
          </a:p>
        </p:txBody>
      </p:sp>
      <p:pic>
        <p:nvPicPr>
          <p:cNvPr id="1026" name="Picture 2" descr="https://img-blog.csdn.net/20170217105324962?watermark/2/text/aHR0cDovL2Jsb2cuY3Nkbi5uZXQvYTFiMjU1/font/5a6L5L2T/fontsize/400/fill/I0JBQkFCMA==/dissolve/70/gravity/Cente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4776" y="3063782"/>
            <a:ext cx="4917467" cy="1902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5365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内容占位符 4"/>
          <p:cNvSpPr txBox="1">
            <a:spLocks/>
          </p:cNvSpPr>
          <p:nvPr/>
        </p:nvSpPr>
        <p:spPr>
          <a:xfrm>
            <a:off x="1643975" y="2185434"/>
            <a:ext cx="6119238" cy="14429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5400" dirty="0" smtClean="0">
                <a:solidFill>
                  <a:schemeClr val="bg1"/>
                </a:solidFill>
              </a:rPr>
              <a:t>THANK YOU</a:t>
            </a:r>
            <a:endParaRPr lang="zh-CN" altLang="en-US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20774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1084635" y="1462392"/>
            <a:ext cx="305934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68000"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文件</a:t>
            </a:r>
            <a:r>
              <a:rPr lang="zh-CN" altLang="en-US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在存放的时候应根据类别分离开来，放至对应目录</a:t>
            </a:r>
            <a:r>
              <a:rPr lang="zh-CN" altLang="en-US" sz="16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下，遵循结构、表现、行为、分离原则；</a:t>
            </a:r>
            <a:endParaRPr lang="en-US" altLang="zh-CN" sz="1600" dirty="0" smtClean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indent="468000"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</a:rPr>
              <a:t>入口</a:t>
            </a:r>
            <a:r>
              <a:rPr lang="zh-CN" altLang="en-US" sz="1600" dirty="0" smtClean="0">
                <a:solidFill>
                  <a:schemeClr val="bg1"/>
                </a:solidFill>
              </a:rPr>
              <a:t>文件</a:t>
            </a:r>
            <a:r>
              <a:rPr lang="zh-CN" altLang="en-US" sz="1600" dirty="0">
                <a:solidFill>
                  <a:schemeClr val="bg1"/>
                </a:solidFill>
              </a:rPr>
              <a:t>命名</a:t>
            </a:r>
            <a:r>
              <a:rPr lang="zh-CN" altLang="en-US" sz="1600" dirty="0" smtClean="0">
                <a:solidFill>
                  <a:schemeClr val="bg1"/>
                </a:solidFill>
              </a:rPr>
              <a:t>：</a:t>
            </a:r>
            <a:r>
              <a:rPr lang="en-US" altLang="zh-CN" sz="1600" dirty="0">
                <a:solidFill>
                  <a:schemeClr val="bg1"/>
                </a:solidFill>
              </a:rPr>
              <a:t>index.html</a:t>
            </a:r>
            <a:r>
              <a:rPr lang="zh-CN" altLang="en-US" sz="1600" dirty="0">
                <a:solidFill>
                  <a:schemeClr val="bg1"/>
                </a:solidFill>
              </a:rPr>
              <a:t>、</a:t>
            </a:r>
            <a:r>
              <a:rPr lang="en-US" altLang="zh-CN" sz="1600" dirty="0">
                <a:solidFill>
                  <a:schemeClr val="bg1"/>
                </a:solidFill>
              </a:rPr>
              <a:t>style.css</a:t>
            </a:r>
            <a:r>
              <a:rPr lang="zh-CN" altLang="en-US" sz="1600" dirty="0">
                <a:solidFill>
                  <a:schemeClr val="bg1"/>
                </a:solidFill>
              </a:rPr>
              <a:t>、</a:t>
            </a:r>
            <a:r>
              <a:rPr lang="en-US" altLang="zh-CN" sz="1600" dirty="0">
                <a:solidFill>
                  <a:schemeClr val="bg1"/>
                </a:solidFill>
              </a:rPr>
              <a:t>index.js</a:t>
            </a:r>
          </a:p>
          <a:p>
            <a:pPr indent="468000">
              <a:lnSpc>
                <a:spcPct val="150000"/>
              </a:lnSpc>
            </a:pPr>
            <a:endParaRPr lang="zh-CN" altLang="en-US" sz="16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2" name="AutoShape 1" descr="http://note.youdao.com/yws/res/1018/WEBRESOURCEf1058ebac99bca8ae4aff95f501c2dc3"/>
          <p:cNvSpPr>
            <a:spLocks noChangeAspect="1" noChangeArrowheads="1"/>
          </p:cNvSpPr>
          <p:nvPr/>
        </p:nvSpPr>
        <p:spPr bwMode="auto">
          <a:xfrm>
            <a:off x="5865779" y="228289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622570" y="457200"/>
            <a:ext cx="19163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</a:rPr>
              <a:t>文件分离：</a:t>
            </a:r>
            <a:endParaRPr lang="zh-CN" altLang="en-US" sz="2000" dirty="0">
              <a:solidFill>
                <a:schemeClr val="bg1"/>
              </a:solidFill>
              <a:effectLst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4340" y="1657088"/>
            <a:ext cx="1226239" cy="16601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2188" y="1657088"/>
            <a:ext cx="1447885" cy="16601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文本框 10"/>
          <p:cNvSpPr txBox="1"/>
          <p:nvPr/>
        </p:nvSpPr>
        <p:spPr>
          <a:xfrm>
            <a:off x="4920386" y="857310"/>
            <a:ext cx="9453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单</a:t>
            </a:r>
            <a:r>
              <a:rPr lang="zh-CN" altLang="en-US" sz="16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页面：</a:t>
            </a:r>
            <a:endParaRPr lang="zh-CN" altLang="en-US" sz="16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9" name="文本框 10"/>
          <p:cNvSpPr txBox="1"/>
          <p:nvPr/>
        </p:nvSpPr>
        <p:spPr>
          <a:xfrm>
            <a:off x="6238085" y="901979"/>
            <a:ext cx="1529674" cy="403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68000"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多页面：</a:t>
            </a:r>
            <a:endParaRPr lang="zh-CN" altLang="en-US" sz="16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113744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2587557" y="2186597"/>
            <a:ext cx="38035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solidFill>
                  <a:schemeClr val="bg1"/>
                </a:solidFill>
              </a:rPr>
              <a:t>二</a:t>
            </a:r>
            <a:r>
              <a:rPr lang="zh-CN" altLang="en-US" sz="3600" dirty="0" smtClean="0">
                <a:solidFill>
                  <a:schemeClr val="bg1"/>
                </a:solidFill>
              </a:rPr>
              <a:t>、代码规范</a:t>
            </a:r>
            <a:endParaRPr lang="zh-CN" altLang="en-US" sz="3600" dirty="0">
              <a:solidFill>
                <a:schemeClr val="bg1"/>
              </a:solidFill>
              <a:effectLst/>
            </a:endParaRPr>
          </a:p>
        </p:txBody>
      </p:sp>
      <p:sp>
        <p:nvSpPr>
          <p:cNvPr id="12" name="AutoShape 1" descr="http://note.youdao.com/yws/res/1018/WEBRESOURCEf1058ebac99bca8ae4aff95f501c2dc3"/>
          <p:cNvSpPr>
            <a:spLocks noChangeAspect="1" noChangeArrowheads="1"/>
          </p:cNvSpPr>
          <p:nvPr/>
        </p:nvSpPr>
        <p:spPr bwMode="auto">
          <a:xfrm>
            <a:off x="5865779" y="228289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01755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622570" y="457200"/>
            <a:ext cx="19163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</a:rPr>
              <a:t>HTML</a:t>
            </a:r>
            <a:r>
              <a:rPr lang="zh-CN" altLang="en-US" sz="2000" dirty="0" smtClean="0">
                <a:solidFill>
                  <a:schemeClr val="bg1"/>
                </a:solidFill>
              </a:rPr>
              <a:t>结构：</a:t>
            </a:r>
            <a:endParaRPr lang="zh-CN" altLang="en-US" sz="2000" dirty="0">
              <a:solidFill>
                <a:schemeClr val="bg1"/>
              </a:solidFill>
              <a:effectLst/>
            </a:endParaRPr>
          </a:p>
        </p:txBody>
      </p:sp>
      <p:sp>
        <p:nvSpPr>
          <p:cNvPr id="12" name="AutoShape 1" descr="http://note.youdao.com/yws/res/1018/WEBRESOURCEf1058ebac99bca8ae4aff95f501c2dc3"/>
          <p:cNvSpPr>
            <a:spLocks noChangeAspect="1" noChangeArrowheads="1"/>
          </p:cNvSpPr>
          <p:nvPr/>
        </p:nvSpPr>
        <p:spPr bwMode="auto">
          <a:xfrm>
            <a:off x="5865779" y="228289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2352823" y="1987525"/>
            <a:ext cx="42911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68000"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代码缩进、标签语义化、</a:t>
            </a:r>
            <a:r>
              <a:rPr lang="zh-CN" altLang="en-US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正确的文档类型（</a:t>
            </a:r>
            <a:r>
              <a:rPr lang="en-US" altLang="zh-CN" sz="1600" dirty="0" err="1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doctype</a:t>
            </a:r>
            <a:r>
              <a:rPr lang="zh-CN" altLang="en-US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）、</a:t>
            </a:r>
            <a:r>
              <a:rPr lang="en-US" altLang="zh-CN" sz="1600" dirty="0" err="1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css</a:t>
            </a:r>
            <a:r>
              <a:rPr lang="zh-CN" altLang="en-US" sz="16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文件放头部、</a:t>
            </a:r>
            <a:r>
              <a:rPr lang="en-US" altLang="zh-CN" sz="1600" dirty="0" err="1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js</a:t>
            </a:r>
            <a:r>
              <a:rPr lang="zh-CN" altLang="en-US" sz="16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文件放尾部、去掉不必要</a:t>
            </a:r>
            <a:r>
              <a:rPr lang="zh-CN" altLang="en-US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</a:t>
            </a:r>
            <a:r>
              <a:rPr lang="zh-CN" altLang="en-US" sz="16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空行、表单规范、按钮规范</a:t>
            </a:r>
            <a:endParaRPr lang="zh-CN" altLang="en-US" sz="16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161514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622570" y="457200"/>
            <a:ext cx="63521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标签</a:t>
            </a:r>
            <a:r>
              <a:rPr lang="zh-CN" altLang="en-US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语义化、正确的文档类型（</a:t>
            </a:r>
            <a:r>
              <a:rPr lang="en-US" altLang="zh-CN" sz="2000" dirty="0" err="1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doctype</a:t>
            </a:r>
            <a:r>
              <a:rPr lang="zh-CN" altLang="en-US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</a:t>
            </a:r>
            <a:r>
              <a:rPr lang="zh-CN" altLang="en-US" sz="2000" dirty="0" smtClean="0">
                <a:solidFill>
                  <a:schemeClr val="bg1"/>
                </a:solidFill>
              </a:rPr>
              <a:t>：</a:t>
            </a:r>
            <a:endParaRPr lang="zh-CN" altLang="en-US" sz="2000" dirty="0">
              <a:solidFill>
                <a:schemeClr val="bg1"/>
              </a:solidFill>
              <a:effectLst/>
            </a:endParaRPr>
          </a:p>
        </p:txBody>
      </p:sp>
      <p:sp>
        <p:nvSpPr>
          <p:cNvPr id="12" name="AutoShape 1" descr="http://note.youdao.com/yws/res/1018/WEBRESOURCEf1058ebac99bca8ae4aff95f501c2dc3"/>
          <p:cNvSpPr>
            <a:spLocks noChangeAspect="1" noChangeArrowheads="1"/>
          </p:cNvSpPr>
          <p:nvPr/>
        </p:nvSpPr>
        <p:spPr bwMode="auto">
          <a:xfrm>
            <a:off x="5865779" y="228289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文本框 9"/>
          <p:cNvSpPr txBox="1"/>
          <p:nvPr/>
        </p:nvSpPr>
        <p:spPr>
          <a:xfrm>
            <a:off x="707464" y="1246169"/>
            <a:ext cx="635216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&lt;</a:t>
            </a:r>
            <a:r>
              <a:rPr lang="en-US" altLang="zh-CN" sz="1600" dirty="0" err="1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hn</a:t>
            </a:r>
            <a:r>
              <a:rPr lang="en-US" altLang="zh-CN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&gt;</a:t>
            </a:r>
            <a:r>
              <a:rPr lang="zh-CN" altLang="en-US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：</a:t>
            </a:r>
            <a:r>
              <a:rPr lang="en-US" altLang="zh-CN" sz="16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h1-h6</a:t>
            </a:r>
            <a:r>
              <a:rPr lang="zh-CN" altLang="en-US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，分级</a:t>
            </a:r>
            <a:r>
              <a:rPr lang="zh-CN" altLang="en-US" sz="16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标题</a:t>
            </a:r>
            <a:endParaRPr lang="en-US" altLang="zh-CN" sz="1600" dirty="0" smtClean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&lt;header&gt;</a:t>
            </a:r>
            <a:r>
              <a:rPr lang="zh-CN" altLang="en-US" sz="16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：</a:t>
            </a:r>
            <a:r>
              <a:rPr lang="en-US" altLang="zh-CN" sz="16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logo</a:t>
            </a:r>
            <a:r>
              <a:rPr lang="zh-CN" altLang="en-US" sz="16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、导航栏、</a:t>
            </a:r>
            <a:r>
              <a:rPr lang="zh-CN" altLang="en-US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全站链接以及搜索</a:t>
            </a:r>
            <a:r>
              <a:rPr lang="zh-CN" altLang="en-US" sz="16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框</a:t>
            </a:r>
            <a:endParaRPr lang="en-US" altLang="zh-CN" sz="1600" dirty="0" smtClean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&lt;aside&gt;</a:t>
            </a:r>
            <a:r>
              <a:rPr lang="zh-CN" altLang="en-US" sz="16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：侧边栏</a:t>
            </a:r>
            <a:endParaRPr lang="en-US" altLang="zh-CN" sz="1600" dirty="0" smtClean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&lt;</a:t>
            </a:r>
            <a:r>
              <a:rPr lang="en-US" altLang="zh-CN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footer&gt;</a:t>
            </a:r>
            <a:r>
              <a:rPr lang="zh-CN" altLang="en-US" sz="16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：底部页脚</a:t>
            </a:r>
            <a:endParaRPr lang="en-US" altLang="zh-CN" sz="1600" dirty="0" smtClean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6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文档声明：</a:t>
            </a:r>
            <a:r>
              <a:rPr lang="en-US" altLang="zh-CN" sz="16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&lt;!</a:t>
            </a:r>
            <a:r>
              <a:rPr lang="en-US" altLang="zh-CN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DOCTYPE html&gt;</a:t>
            </a:r>
          </a:p>
        </p:txBody>
      </p:sp>
    </p:spTree>
    <p:extLst>
      <p:ext uri="{BB962C8B-B14F-4D97-AF65-F5344CB8AC3E}">
        <p14:creationId xmlns:p14="http://schemas.microsoft.com/office/powerpoint/2010/main" val="9942153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622570" y="257145"/>
            <a:ext cx="59439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</a:rPr>
              <a:t>代码缩进、</a:t>
            </a:r>
            <a:r>
              <a:rPr lang="en-US" altLang="zh-CN" sz="2000" dirty="0" err="1" smtClean="0">
                <a:solidFill>
                  <a:schemeClr val="bg1"/>
                </a:solidFill>
              </a:rPr>
              <a:t>css</a:t>
            </a:r>
            <a:r>
              <a:rPr lang="zh-CN" altLang="en-US" sz="2000" dirty="0">
                <a:solidFill>
                  <a:schemeClr val="bg1"/>
                </a:solidFill>
              </a:rPr>
              <a:t>文件放头部、</a:t>
            </a:r>
            <a:r>
              <a:rPr lang="en-US" altLang="zh-CN" sz="2000" dirty="0" err="1">
                <a:solidFill>
                  <a:schemeClr val="bg1"/>
                </a:solidFill>
              </a:rPr>
              <a:t>js</a:t>
            </a:r>
            <a:r>
              <a:rPr lang="zh-CN" altLang="en-US" sz="2000" dirty="0">
                <a:solidFill>
                  <a:schemeClr val="bg1"/>
                </a:solidFill>
              </a:rPr>
              <a:t>文件放尾部：</a:t>
            </a:r>
            <a:endParaRPr lang="zh-CN" altLang="en-US" sz="2000" dirty="0">
              <a:solidFill>
                <a:schemeClr val="bg1"/>
              </a:solidFill>
              <a:effectLst/>
            </a:endParaRPr>
          </a:p>
        </p:txBody>
      </p:sp>
      <p:sp>
        <p:nvSpPr>
          <p:cNvPr id="12" name="AutoShape 1" descr="http://note.youdao.com/yws/res/1018/WEBRESOURCEf1058ebac99bca8ae4aff95f501c2dc3"/>
          <p:cNvSpPr>
            <a:spLocks noChangeAspect="1" noChangeArrowheads="1"/>
          </p:cNvSpPr>
          <p:nvPr/>
        </p:nvSpPr>
        <p:spPr bwMode="auto">
          <a:xfrm>
            <a:off x="5865779" y="228289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411492" y="909272"/>
            <a:ext cx="6136912" cy="408098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ts val="1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&lt;!DOCTYPE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html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&gt;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&lt;html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lang=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"en"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&gt;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&lt;head&gt;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&lt;meta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charset=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"UTF-8"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&gt;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&lt;title&gt;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模板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&lt;/title&gt;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&lt;!--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样式文件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--&gt;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&lt;link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rel=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"stylesheet"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href=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"/mobilemode/apps/solex/plugins/layui/css/layui.css"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/&gt;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&lt;link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rel=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"stylesheet"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href=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"/mobilemode/apps/solex/js/dhtmlx/dhtmlx.css"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/&gt;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&lt;link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rel=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"stylesheet"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href=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"/wui/theme/solex/public.css"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&gt;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&lt;link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rel=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"stylesheet"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href=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"./css/style.css"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&gt;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&lt;/head&gt;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&lt;body&gt;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&lt;!--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内容主体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--&gt;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&lt;div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class=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"main-box"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&gt;&lt;/div&gt;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&lt;!--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盖屏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--&gt;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&lt;div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class=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"loader"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&gt;&lt;/div&gt;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&lt;!--js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文件放尾部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--&gt;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&lt;script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src=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"/mobilemode/apps/solex/plugins/jquery/jquery-1.8.3.min.js"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&gt;&lt;/script&gt;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&lt;script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src=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"/mobilemode/apps/solex/plugins/layui/layui.all.js"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&gt;&lt;/script&gt;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&lt;script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src=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"/mobilemode/apps/solex/plugins/fakeLoader/fakeLoader.min.js"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&gt;&lt;/script&gt;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&lt;script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src=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"/mobilemode/apps/solex/js/dhtmlx/dhtmlx.js"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&gt;&lt;/script&gt;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&lt;!--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相对定位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--&gt;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&lt;script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src=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"./js/index.js"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&gt;&lt;/script&gt;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&lt;/body&gt;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&lt;/html&gt;</a:t>
            </a:r>
            <a:endParaRPr kumimoji="0" lang="zh-CN" altLang="zh-CN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922610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303450" y="195170"/>
            <a:ext cx="38618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表</a:t>
            </a:r>
            <a:r>
              <a:rPr lang="zh-CN" altLang="en-US" sz="20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单规范</a:t>
            </a:r>
            <a:r>
              <a:rPr lang="zh-CN" altLang="en-US" sz="2000" dirty="0" smtClean="0">
                <a:solidFill>
                  <a:schemeClr val="bg1"/>
                </a:solidFill>
              </a:rPr>
              <a:t>：</a:t>
            </a:r>
            <a:endParaRPr lang="zh-CN" altLang="en-US" sz="2000" dirty="0">
              <a:solidFill>
                <a:schemeClr val="bg1"/>
              </a:solidFill>
              <a:effectLst/>
            </a:endParaRPr>
          </a:p>
        </p:txBody>
      </p:sp>
      <p:sp>
        <p:nvSpPr>
          <p:cNvPr id="12" name="AutoShape 1" descr="http://note.youdao.com/yws/res/1018/WEBRESOURCEf1058ebac99bca8ae4aff95f501c2dc3"/>
          <p:cNvSpPr>
            <a:spLocks noChangeAspect="1" noChangeArrowheads="1"/>
          </p:cNvSpPr>
          <p:nvPr/>
        </p:nvSpPr>
        <p:spPr bwMode="auto">
          <a:xfrm>
            <a:off x="5865779" y="228289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文本框 9"/>
          <p:cNvSpPr txBox="1"/>
          <p:nvPr/>
        </p:nvSpPr>
        <p:spPr>
          <a:xfrm>
            <a:off x="6765619" y="954828"/>
            <a:ext cx="2485607" cy="1546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05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</a:t>
            </a:r>
            <a:r>
              <a:rPr lang="en-US" altLang="zh-CN" sz="105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abel</a:t>
            </a:r>
            <a:r>
              <a:rPr lang="zh-CN" altLang="en-US" sz="105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标签与</a:t>
            </a:r>
            <a:r>
              <a:rPr lang="en-US" altLang="zh-CN" sz="105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input</a:t>
            </a:r>
            <a:r>
              <a:rPr lang="zh-CN" altLang="en-US" sz="105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标签应成对出现</a:t>
            </a:r>
            <a:r>
              <a:rPr lang="en-US" altLang="zh-CN" sz="105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	</a:t>
            </a:r>
          </a:p>
          <a:p>
            <a:pPr>
              <a:lnSpc>
                <a:spcPct val="150000"/>
              </a:lnSpc>
            </a:pPr>
            <a:r>
              <a:rPr lang="en-US" altLang="zh-CN" sz="105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form-group-item</a:t>
            </a:r>
            <a:r>
              <a:rPr lang="zh-CN" altLang="en-US" sz="105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：控制一组元素换行</a:t>
            </a:r>
            <a:endParaRPr lang="en-US" altLang="zh-CN" sz="1050" dirty="0" smtClean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05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form-inline</a:t>
            </a:r>
            <a:r>
              <a:rPr lang="zh-CN" altLang="en-US" sz="105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：组内元素横排显示</a:t>
            </a:r>
            <a:endParaRPr lang="en-US" altLang="zh-CN" sz="1050" dirty="0" smtClean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05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form-input-block</a:t>
            </a:r>
            <a:r>
              <a:rPr lang="zh-CN" altLang="en-US" sz="105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：</a:t>
            </a:r>
            <a:r>
              <a:rPr lang="zh-CN" altLang="en-US" sz="105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长</a:t>
            </a:r>
            <a:r>
              <a:rPr lang="zh-CN" altLang="en-US" sz="105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文本输入框</a:t>
            </a:r>
            <a:endParaRPr lang="en-US" altLang="zh-CN" sz="1050" dirty="0" smtClean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05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form-input-inline</a:t>
            </a:r>
            <a:r>
              <a:rPr lang="zh-CN" altLang="en-US" sz="105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：短文本输入框</a:t>
            </a:r>
            <a:endParaRPr lang="en-US" altLang="zh-CN" sz="1050" dirty="0" smtClean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05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form-control</a:t>
            </a:r>
            <a:r>
              <a:rPr lang="zh-CN" altLang="en-US" sz="105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：输入框</a:t>
            </a:r>
            <a:endParaRPr lang="en-US" altLang="zh-CN" sz="1050" dirty="0" smtClean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03451" y="682051"/>
            <a:ext cx="6462168" cy="440120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ts val="1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&lt;form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class=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"form-group"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&gt;</a:t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&lt;div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class=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"form-group-item"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&gt;</a:t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  &lt;div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class=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"form-inline"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&gt;</a:t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    &lt;label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class=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"form-label"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for=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"long"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&gt;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长文本输入框：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&lt;/label&gt;</a:t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   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&lt;!--form-input-block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控制为长文本输入框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--&gt;</a:t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   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&lt;div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class=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"form-input-block"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&gt;</a:t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      &lt;input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type=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"text"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class=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"form-control"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id=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"long"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placeholder=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长文本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autocomplete=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"off"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&gt;</a:t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    &lt;/div&gt;</a:t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  &lt;/div&gt;</a:t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&lt;/div&gt;</a:t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&lt;div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class=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"form-group-item"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&gt;</a:t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  &lt;div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class=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"form-inline"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&gt;</a:t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    &lt;label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class=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"form-label"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for=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"short"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&gt;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短文本输入框：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&lt;/label&gt;</a:t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   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&lt;!--form-input-inline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控制为短文本输入框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--&gt;</a:t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   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&lt;div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class=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"form-input-inline"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&gt;</a:t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      &lt;input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type=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"text"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class=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"form-control"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id=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"short"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placeholder=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短文本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autocomplete=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"off"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&gt;</a:t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    &lt;/div&gt;</a:t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  &lt;/div&gt;</a:t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&lt;!--form-inline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控制为行级元素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--&gt;</a:t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&lt;div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class=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"form-inline"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&gt;</a:t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    &lt;label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class=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"form-label"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for=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"date"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&gt;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日期：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&lt;/label&gt;</a:t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    &lt;div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class=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"form-input-inline"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&gt;</a:t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      &lt;input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type=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"text"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class=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"form-control cursor"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id=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"date"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placeholder=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日期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 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autocomplete=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"off"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&gt;</a:t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    &lt;/div&gt;</a:t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  &lt;/div&gt;</a:t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&lt;/div&gt;</a:t>
            </a:r>
            <a:b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&lt;/form&gt;</a:t>
            </a:r>
            <a:endParaRPr kumimoji="0" lang="zh-CN" altLang="zh-CN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126474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622570" y="457200"/>
            <a:ext cx="38618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按钮规范</a:t>
            </a:r>
            <a:r>
              <a:rPr lang="zh-CN" altLang="en-US" sz="2000" dirty="0" smtClean="0">
                <a:solidFill>
                  <a:schemeClr val="bg1"/>
                </a:solidFill>
              </a:rPr>
              <a:t>：</a:t>
            </a:r>
            <a:endParaRPr lang="zh-CN" altLang="en-US" sz="2000" dirty="0">
              <a:solidFill>
                <a:schemeClr val="bg1"/>
              </a:solidFill>
              <a:effectLst/>
            </a:endParaRPr>
          </a:p>
        </p:txBody>
      </p:sp>
      <p:sp>
        <p:nvSpPr>
          <p:cNvPr id="12" name="AutoShape 1" descr="http://note.youdao.com/yws/res/1018/WEBRESOURCEf1058ebac99bca8ae4aff95f501c2dc3"/>
          <p:cNvSpPr>
            <a:spLocks noChangeAspect="1" noChangeArrowheads="1"/>
          </p:cNvSpPr>
          <p:nvPr/>
        </p:nvSpPr>
        <p:spPr bwMode="auto">
          <a:xfrm>
            <a:off x="5865779" y="228289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文本框 9"/>
          <p:cNvSpPr txBox="1"/>
          <p:nvPr/>
        </p:nvSpPr>
        <p:spPr>
          <a:xfrm>
            <a:off x="572453" y="1003769"/>
            <a:ext cx="32221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bg1"/>
                </a:solidFill>
                <a:effectLst/>
              </a:rPr>
              <a:t>指定按钮类型为</a:t>
            </a:r>
            <a:r>
              <a:rPr lang="en-US" altLang="zh-CN" sz="2000" dirty="0" smtClean="0">
                <a:solidFill>
                  <a:schemeClr val="bg1"/>
                </a:solidFill>
                <a:effectLst/>
              </a:rPr>
              <a:t>button</a:t>
            </a: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bg1"/>
                </a:solidFill>
              </a:rPr>
              <a:t>禁用按钮加上</a:t>
            </a:r>
            <a:r>
              <a:rPr lang="en-US" altLang="zh-CN" sz="2000" dirty="0" smtClean="0">
                <a:solidFill>
                  <a:schemeClr val="bg1"/>
                </a:solidFill>
              </a:rPr>
              <a:t>disabled</a:t>
            </a:r>
            <a:r>
              <a:rPr lang="zh-CN" altLang="en-US" sz="2000" dirty="0" smtClean="0">
                <a:solidFill>
                  <a:schemeClr val="bg1"/>
                </a:solidFill>
              </a:rPr>
              <a:t>属性</a:t>
            </a:r>
            <a:endParaRPr lang="zh-CN" altLang="en-US" sz="2000" dirty="0">
              <a:solidFill>
                <a:schemeClr val="bg1"/>
              </a:solidFill>
              <a:effectLst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4026747" y="269196"/>
            <a:ext cx="4930791" cy="147732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ts val="1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&lt;div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class=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"form-group-item"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&gt;</a:t>
            </a:r>
            <a:endParaRPr kumimoji="0" lang="en-US" altLang="zh-CN" sz="900" b="0" i="0" u="none" strike="noStrike" cap="none" normalizeH="0" baseline="0" dirty="0" smtClean="0">
              <a:ln>
                <a:noFill/>
              </a:ln>
              <a:solidFill>
                <a:srgbClr val="E8BF6A"/>
              </a:solidFill>
              <a:effectLst/>
              <a:latin typeface="Arial monospaced for SAP" pitchFamily="49" charset="0"/>
              <a:ea typeface="宋体" pitchFamily="2" charset="-122"/>
              <a:cs typeface="宋体" pitchFamily="2" charset="-122"/>
            </a:endParaRPr>
          </a:p>
          <a:p>
            <a:pPr lvl="0" defTabSz="914400" fontAlgn="base">
              <a:lnSpc>
                <a:spcPts val="12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900" dirty="0">
                <a:solidFill>
                  <a:srgbClr val="E8BF6A"/>
                </a:solidFill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lang="en-US" altLang="zh-CN" sz="900" dirty="0" smtClean="0">
                <a:solidFill>
                  <a:srgbClr val="E8BF6A"/>
                </a:solidFill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lang="zh-CN" altLang="zh-CN" sz="900" dirty="0" smtClean="0">
                <a:solidFill>
                  <a:srgbClr val="808080"/>
                </a:solidFill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&lt;!</a:t>
            </a:r>
            <a:r>
              <a:rPr lang="en-US" altLang="zh-CN" sz="900" dirty="0" smtClean="0">
                <a:solidFill>
                  <a:srgbClr val="808080"/>
                </a:solidFill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—</a:t>
            </a:r>
            <a:r>
              <a:rPr lang="zh-CN" altLang="en-US" sz="900" dirty="0" smtClean="0">
                <a:solidFill>
                  <a:srgbClr val="808080"/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颜色</a:t>
            </a:r>
            <a:r>
              <a:rPr lang="zh-CN" altLang="zh-CN" sz="900" dirty="0" smtClean="0">
                <a:solidFill>
                  <a:srgbClr val="808080"/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按钮</a:t>
            </a:r>
            <a:r>
              <a:rPr lang="zh-CN" altLang="zh-CN" sz="900" dirty="0">
                <a:solidFill>
                  <a:srgbClr val="808080"/>
                </a:solidFill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--&gt;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&lt;button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type=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"button"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class=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"solex-btn-blue"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&gt;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松霖蓝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&lt;/button&gt;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&lt;button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type=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"button"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class=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"solex-btn-white"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&gt;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松霖白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&lt;/button&gt;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&lt;button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type=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"button"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class=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"solex-btn-green"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&gt;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松霖绿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&lt;/button&gt;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&lt;button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type=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"button"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class=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"solex-btn-blue-white"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&gt;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松霖蓝白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&lt;/button&gt;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&lt;button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type=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"button"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class=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"solex-btn-red"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&gt;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松霖红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&lt;/button&gt;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&lt;button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type=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"button"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class=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"solex-btn-orange"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&gt;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松霖橙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&lt;/button&gt;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&lt;/div&gt;</a:t>
            </a:r>
            <a:endParaRPr kumimoji="0" lang="zh-CN" altLang="zh-CN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64054" y="2572115"/>
            <a:ext cx="4890615" cy="223433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ts val="1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&lt;div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class=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"form-group-item"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&gt;</a:t>
            </a:r>
            <a:endParaRPr kumimoji="0" lang="en-US" altLang="zh-CN" sz="900" b="0" i="0" u="none" strike="noStrike" cap="none" normalizeH="0" baseline="0" dirty="0" smtClean="0">
              <a:ln>
                <a:noFill/>
              </a:ln>
              <a:solidFill>
                <a:srgbClr val="E8BF6A"/>
              </a:solidFill>
              <a:effectLst/>
              <a:latin typeface="Arial monospaced for SAP" pitchFamily="49" charset="0"/>
              <a:ea typeface="宋体" pitchFamily="2" charset="-122"/>
              <a:cs typeface="宋体" pitchFamily="2" charset="-122"/>
            </a:endParaRPr>
          </a:p>
          <a:p>
            <a:pPr lvl="0" defTabSz="914400" fontAlgn="base">
              <a:lnSpc>
                <a:spcPts val="12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900" dirty="0" smtClean="0">
                <a:solidFill>
                  <a:srgbClr val="E8BF6A"/>
                </a:solidFill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</a:t>
            </a:r>
            <a:r>
              <a:rPr lang="zh-CN" altLang="zh-CN" sz="900" dirty="0">
                <a:solidFill>
                  <a:srgbClr val="808080"/>
                </a:solidFill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&lt;</a:t>
            </a:r>
            <a:r>
              <a:rPr lang="zh-CN" altLang="zh-CN" sz="900" dirty="0" smtClean="0">
                <a:solidFill>
                  <a:srgbClr val="808080"/>
                </a:solidFill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!</a:t>
            </a:r>
            <a:r>
              <a:rPr lang="en-US" altLang="zh-CN" sz="900" dirty="0" smtClean="0">
                <a:solidFill>
                  <a:srgbClr val="808080"/>
                </a:solidFill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—</a:t>
            </a:r>
            <a:r>
              <a:rPr lang="zh-CN" altLang="en-US" sz="900" dirty="0" smtClean="0">
                <a:solidFill>
                  <a:srgbClr val="808080"/>
                </a:solidFill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常用</a:t>
            </a:r>
            <a:r>
              <a:rPr lang="zh-CN" altLang="zh-CN" sz="900" dirty="0" smtClean="0">
                <a:solidFill>
                  <a:srgbClr val="808080"/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按钮</a:t>
            </a:r>
            <a:r>
              <a:rPr lang="zh-CN" altLang="zh-CN" sz="900" dirty="0">
                <a:solidFill>
                  <a:srgbClr val="808080"/>
                </a:solidFill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--&gt;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&lt;button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type=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"button"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class=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"solex-btn"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&gt;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默认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&lt;/button&gt;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&lt;button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type=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"button"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class=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"solex-btn-search"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&gt;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搜索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&lt;/button&gt;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&lt;button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type=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"button"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class=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"solex-btn-submit"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&gt;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提交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&lt;/button&gt;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&lt;button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type=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"button"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class=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"solex-btn-save"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&gt;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保存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&lt;/button&gt;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&lt;button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type=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"button"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class=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"solex-btn-print"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&gt;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打印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&lt;/button&gt;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&lt;button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type=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"button"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class=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"solex-btn-copy"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&gt;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复制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&lt;/button&gt;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&lt;button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type=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"button"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class=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"solex-btn-import"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&gt;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导入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&lt;/button&gt;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&lt;button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type=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"button"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class=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"solex-btn-export"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&gt;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导出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&lt;/button&gt;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&lt;button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type=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"button"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class=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"solex-btn-add"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&gt;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增加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&lt;/button&gt;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&lt;button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type=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"button"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class=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"solex-btn-del"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&gt;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删除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&lt;/button&gt;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&lt;button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type=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"button"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class=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"solex-btn-back"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&gt;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退回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&lt;/button&gt;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&lt;/div&gt;</a:t>
            </a:r>
            <a:endParaRPr kumimoji="0" lang="zh-CN" altLang="zh-CN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5752418" y="3264612"/>
            <a:ext cx="3007436" cy="146488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ts val="1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&lt;div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class=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"form-group-item"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&gt;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&lt;!--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图标按钮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--&gt;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&lt;a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class=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"solex-icon-time left"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&gt;&lt;/a&gt;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&lt;a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class=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"solex-icon-date left"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&gt;&lt;/a&gt;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&lt;a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class=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"solex-icon-search left"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&gt;&lt;/a&gt;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&lt;a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class=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"solex-icon-add left"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&gt;&lt;/a&gt;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&lt;a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class=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"solex-icon-del left"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&gt;&lt;/a&gt;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 &lt;a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class=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"solex-icon-check left"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&gt;&lt;/a&gt;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&lt;/div&gt;</a:t>
            </a:r>
            <a:endParaRPr kumimoji="0" lang="zh-CN" altLang="zh-CN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64054" y="2189859"/>
            <a:ext cx="5220537" cy="24622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fontAlgn="base">
              <a:lnSpc>
                <a:spcPts val="12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&lt;button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type</a:t>
            </a:r>
            <a:r>
              <a:rPr kumimoji="0" lang="en-US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=</a:t>
            </a:r>
            <a:r>
              <a:rPr lang="zh-CN" altLang="zh-CN" sz="900" dirty="0">
                <a:solidFill>
                  <a:srgbClr val="A5C261"/>
                </a:solidFill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</a:t>
            </a:r>
            <a:r>
              <a:rPr lang="zh-CN" altLang="zh-CN" sz="900" dirty="0" smtClean="0">
                <a:solidFill>
                  <a:srgbClr val="A5C261"/>
                </a:solidFill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button</a:t>
            </a:r>
            <a:r>
              <a:rPr lang="zh-CN" altLang="zh-CN" sz="900" dirty="0">
                <a:solidFill>
                  <a:srgbClr val="A5C261"/>
                </a:solidFill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</a:t>
            </a:r>
            <a:r>
              <a:rPr lang="zh-CN" altLang="zh-CN" sz="900" dirty="0" smtClean="0">
                <a:solidFill>
                  <a:srgbClr val="A5C261"/>
                </a:solidFill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class=</a:t>
            </a:r>
            <a:r>
              <a:rPr lang="zh-CN" altLang="zh-CN" sz="900" dirty="0">
                <a:solidFill>
                  <a:srgbClr val="A5C261"/>
                </a:solidFill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solex-btn</a:t>
            </a:r>
            <a:r>
              <a:rPr lang="zh-CN" altLang="zh-CN" sz="900" dirty="0">
                <a:solidFill>
                  <a:srgbClr val="A5C261"/>
                </a:solidFill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disabled=</a:t>
            </a:r>
            <a:r>
              <a:rPr lang="zh-CN" altLang="zh-CN" sz="900" dirty="0">
                <a:solidFill>
                  <a:srgbClr val="A5C261"/>
                </a:solidFill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disabled</a:t>
            </a:r>
            <a:r>
              <a:rPr lang="zh-CN" altLang="zh-CN" sz="900" dirty="0">
                <a:solidFill>
                  <a:srgbClr val="A5C261"/>
                </a:solidFill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&gt;</a:t>
            </a:r>
            <a:r>
              <a:rPr lang="zh-CN" altLang="en-US" sz="900" dirty="0">
                <a:solidFill>
                  <a:srgbClr val="A9B7C6"/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默认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monospaced for SAP" pitchFamily="49" charset="0"/>
                <a:ea typeface="宋体" pitchFamily="2" charset="-122"/>
                <a:cs typeface="宋体" pitchFamily="2" charset="-122"/>
              </a:rPr>
              <a:t>&lt;/button&gt;</a:t>
            </a:r>
            <a:endParaRPr kumimoji="0" lang="zh-CN" altLang="zh-CN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090876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002">
      <a:majorFont>
        <a:latin typeface="Calibri"/>
        <a:ea typeface="微软雅黑 Light"/>
        <a:cs typeface=""/>
      </a:majorFont>
      <a:minorFont>
        <a:latin typeface="Calibri"/>
        <a:ea typeface="微软雅黑 Light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1226</TotalTime>
  <Words>947</Words>
  <Application>Microsoft Office PowerPoint</Application>
  <PresentationFormat>全屏显示(16:9)</PresentationFormat>
  <Paragraphs>133</Paragraphs>
  <Slides>28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29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www.1ppt.com</dc:creator>
  <dc:description>www.1ppt.com;</dc:description>
  <cp:lastModifiedBy>王伟(OA开发)</cp:lastModifiedBy>
  <cp:revision>98</cp:revision>
  <dcterms:created xsi:type="dcterms:W3CDTF">2015-06-03T14:42:38Z</dcterms:created>
  <dcterms:modified xsi:type="dcterms:W3CDTF">2018-12-06T02:26:56Z</dcterms:modified>
  <cp:category>www.1www.1ppt.com;ppt.com</cp:category>
  <cp:contentStatus>www.1ppt.com;</cp:contentStatus>
</cp:coreProperties>
</file>