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41" r:id="rId14"/>
    <p:sldId id="329" r:id="rId15"/>
    <p:sldId id="330" r:id="rId16"/>
    <p:sldId id="332" r:id="rId17"/>
    <p:sldId id="331" r:id="rId18"/>
    <p:sldId id="333" r:id="rId19"/>
    <p:sldId id="344" r:id="rId20"/>
    <p:sldId id="338" r:id="rId21"/>
    <p:sldId id="345" r:id="rId22"/>
    <p:sldId id="312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60" y="-7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3141861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前端开发规范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30" y="2019791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提升样式复用性、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兼容性处理（渐变、圆角、）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22" y="1540954"/>
            <a:ext cx="6928967" cy="31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9"/>
          <p:cNvSpPr txBox="1"/>
          <p:nvPr/>
        </p:nvSpPr>
        <p:spPr>
          <a:xfrm>
            <a:off x="1812109" y="910685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1621864" y="1356216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25" y="3510311"/>
            <a:ext cx="1667869" cy="11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77" y="3621616"/>
            <a:ext cx="1727747" cy="92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" y="3752647"/>
            <a:ext cx="1492229" cy="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63" y="3679076"/>
            <a:ext cx="1962551" cy="8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1933129" y="3988993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556921" y="3982855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代码简写、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</a:rPr>
              <a:t>代码中分离</a:t>
            </a:r>
            <a:r>
              <a:rPr lang="en-US" altLang="zh-CN" sz="1600" dirty="0">
                <a:solidFill>
                  <a:schemeClr val="bg1"/>
                </a:solidFill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</a:rPr>
              <a:t>样式和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结构、命名、注释、局部作用域、事件添加、表单校验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0" y="2884308"/>
            <a:ext cx="3368097" cy="127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979817" y="853219"/>
            <a:ext cx="499029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5" y="2878947"/>
            <a:ext cx="3010699" cy="127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代码中分离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样式和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1" y="968195"/>
            <a:ext cx="3561556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1" y="2358816"/>
            <a:ext cx="2266694" cy="25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7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9" y="1210685"/>
            <a:ext cx="1900940" cy="91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54" y="1216657"/>
            <a:ext cx="2000633" cy="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4189969" y="1507530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19" y="3281768"/>
            <a:ext cx="2096363" cy="137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</a:t>
            </a:r>
            <a:r>
              <a:rPr lang="zh-CN" altLang="en-US" sz="1600" dirty="0" smtClean="0">
                <a:solidFill>
                  <a:schemeClr val="bg1"/>
                </a:solidFill>
              </a:rPr>
              <a:t>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多个单行注释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zh-CN" altLang="en-US" sz="1600" dirty="0" smtClean="0">
                <a:solidFill>
                  <a:schemeClr val="bg1"/>
                </a:solidFill>
              </a:rPr>
              <a:t>尽量避免将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文档注释用在</a:t>
            </a:r>
            <a:r>
              <a:rPr lang="en-US" altLang="zh-CN" sz="16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bg1"/>
                </a:solidFill>
              </a:rPr>
              <a:t>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9575" y="4588040"/>
            <a:ext cx="55869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</a:rPr>
              <a:t>3c</a:t>
            </a:r>
            <a:r>
              <a:rPr lang="zh-CN" altLang="en-US" dirty="0" smtClean="0">
                <a:solidFill>
                  <a:schemeClr val="bg1"/>
                </a:solidFill>
              </a:rPr>
              <a:t>文档注释规范地址：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://www.w3school.com.cn/js/js_comments.asp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47" y="1910432"/>
            <a:ext cx="1424752" cy="17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37" y="2282890"/>
            <a:ext cx="1437124" cy="100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局部作用</a:t>
            </a:r>
            <a:r>
              <a:rPr lang="zh-CN" altLang="en-US" sz="2000" dirty="0" smtClean="0">
                <a:solidFill>
                  <a:schemeClr val="bg1"/>
                </a:solidFill>
              </a:rPr>
              <a:t>域：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39" y="2020692"/>
            <a:ext cx="2283219" cy="11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8" y="2020692"/>
            <a:ext cx="2201754" cy="11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9"/>
          <p:cNvSpPr txBox="1"/>
          <p:nvPr/>
        </p:nvSpPr>
        <p:spPr>
          <a:xfrm>
            <a:off x="879943" y="947129"/>
            <a:ext cx="280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作用域内使用</a:t>
            </a: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</a:rPr>
              <a:t>声明变量的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会影响到作用域外面的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变量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426372" y="947129"/>
            <a:ext cx="2808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声明全局常量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let</a:t>
            </a:r>
            <a:r>
              <a:rPr lang="zh-CN" altLang="en-US" sz="1600" dirty="0" smtClean="0">
                <a:solidFill>
                  <a:schemeClr val="bg1"/>
                </a:solidFill>
              </a:rPr>
              <a:t>声明作用域内变量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事件添加：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9" y="657255"/>
            <a:ext cx="3909972" cy="40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45" y="1231466"/>
            <a:ext cx="2723845" cy="271244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0" y="1589434"/>
            <a:ext cx="6137691" cy="3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8" y="800680"/>
            <a:ext cx="5919152" cy="339448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109662" y="1613902"/>
            <a:ext cx="274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orm-control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1" y="540859"/>
            <a:ext cx="4621874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0" y="2964684"/>
            <a:ext cx="5643069" cy="18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/>
          <p:nvPr/>
        </p:nvSpPr>
        <p:spPr>
          <a:xfrm>
            <a:off x="572453" y="1174196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454</Words>
  <Application>Microsoft Office PowerPoint</Application>
  <PresentationFormat>全屏显示(16:9)</PresentationFormat>
  <Paragraphs>56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</cp:lastModifiedBy>
  <cp:revision>73</cp:revision>
  <dcterms:created xsi:type="dcterms:W3CDTF">2015-06-03T14:42:38Z</dcterms:created>
  <dcterms:modified xsi:type="dcterms:W3CDTF">2018-11-28T10:20:39Z</dcterms:modified>
  <cp:category>www.1www.1ppt.com;ppt.com</cp:category>
  <cp:contentStatus>www.1ppt.com;</cp:contentStatus>
</cp:coreProperties>
</file>