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33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8F5B1-E71E-419F-8868-48AEC25B801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513B-5E4D-4658-A04F-966DB95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精通</a:t>
            </a:r>
            <a:r>
              <a:rPr lang="en-US" altLang="zh-CN" dirty="0"/>
              <a:t>/</a:t>
            </a:r>
            <a:r>
              <a:rPr lang="zh-CN" altLang="en-US" dirty="0"/>
              <a:t>熟练</a:t>
            </a:r>
            <a:r>
              <a:rPr lang="en-US" altLang="zh-CN" dirty="0"/>
              <a:t>/</a:t>
            </a:r>
            <a:r>
              <a:rPr lang="zh-CN" altLang="en-US" dirty="0"/>
              <a:t>熟悉</a:t>
            </a:r>
            <a:r>
              <a:rPr lang="en-US" altLang="zh-CN" dirty="0"/>
              <a:t>/</a:t>
            </a:r>
            <a:r>
              <a:rPr lang="zh-CN" altLang="en-US" dirty="0"/>
              <a:t>了解  挑选擅长的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1513B-5E4D-4658-A04F-966DB95C66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6C58-A384-49F6-B5CF-223CBBCFB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C1E22-0F89-4986-B420-50D6F95DB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E4B8-D9D8-414F-82B5-B7ACA869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F030-9D4C-46EC-A539-9957C7AD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51CE-5F34-47CB-889B-1A5D31E2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7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2992-7D8F-45F8-BC3B-2B4CC96C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2AEB4-307C-4FF9-A556-3AA879398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0079-47FF-4C99-82D5-FD775FDB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9713-BB49-427A-811C-D0210ED5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DDCB-D93D-477B-AFE9-723EC281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526C7-8C6D-4F38-B12C-93B4AA57F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F8470-636E-4D41-87FA-F375BDA3F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0EB4-8D4E-4AC0-96BE-D2BB84FD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F367-1E2E-4726-95EC-C8A1A115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DF52-E9D5-46B8-82E4-664AD820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1F95-C93F-40D9-A17D-6979CFF3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79E2-0428-4777-8AAC-569F4607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0FA09-55AD-40EB-A885-611143AF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4514-995F-49EE-9FE7-CCC8A6E7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A2BB-BD39-4BA8-90D3-EE54D881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31A8-069A-43DE-AD86-402DDC35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9312F-8931-49CB-BFCB-7417E9EA6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A81C-5C15-4412-A6E6-E4F8E7FF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60B1-0F0E-4ECF-BCD7-FC666AFE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C008-CBC5-494F-BA9C-E044226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6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6500-EBCE-4791-9BB6-6F78950B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D196-5632-4F28-8F8A-F5C3CEF4E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2C07C-4DF1-4631-93A5-5B235BA9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54662-FEED-46A8-8C79-DF7253E4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8BB70-43D5-4B47-A605-546A2BD7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CCEE-4457-4A75-B0A2-16E34A04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959D-84C5-430E-95EE-7251C053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6E0C-FB80-40AE-BBA4-159B25DD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E517D-D0A4-4519-9D85-C9D0D3A5F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5AAAC-655F-4B81-A120-3B893A80F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5B289-34A9-4F84-93EF-43FEE9FDA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8B53C-6A26-41AD-B293-CC669A9F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1877-6EF7-48AF-A4DC-3F0029BA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EC2E5-B064-4FB2-8204-293961A5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55A4-2DB2-46B3-A5B3-C890F7D7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36C8E-8288-4614-8E9F-F8ACC1D8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E56E6-4925-45F8-B8A9-B4EC2CEE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44121-8477-468F-A6F7-A31DFF52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5B325-ED40-4817-A897-AEA3AD93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F7F51-B296-43CF-8A37-4E1D0C04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45AFF-1C59-4B27-9FFA-63083C2B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8E18-3515-489F-BAAF-098A6121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DD63-E163-4BA4-89CD-6E019E5F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9F93D-AEDF-463D-8D11-7A493188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B4893-DCE7-4DCC-BE8D-E62F9C51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1A628-5B51-4C78-AFE3-22E246F7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90E7A-484B-4E69-BAC6-39027CE8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56E5-51E3-482E-9691-99471A21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5CF87-A6DA-4FF6-BD4E-97995211A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233D9-9D2B-47B3-92E9-36A3CFCC3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7F927-7835-49FE-A332-D7789BA0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8657-842A-4C22-8225-6C452F24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19C18-0767-4537-9DB0-BCACB54D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FC885-2A04-4563-B9D7-5BB53368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59399-EA36-486B-9D15-9F8BD1F23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D94B-EF6A-48FE-9428-7241FAC4D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FB6A-AAF0-4E4C-94E3-EB430E522A3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4695-8424-45FD-8ACA-AD2655847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32FD-7808-41B6-85A1-2E735F7B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9676-0F52-4540-9A31-E5609A97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2AF-8AFB-44B5-94B4-1842BA53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就业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A508C-4C84-4C98-8178-26B869A51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简历</a:t>
            </a:r>
            <a:r>
              <a:rPr lang="en-US" altLang="zh-CN" dirty="0"/>
              <a:t>+</a:t>
            </a:r>
            <a:r>
              <a:rPr lang="zh-CN" altLang="en-US" dirty="0"/>
              <a:t>面试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6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94AF-588C-4EA1-80C7-489798CB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05B6-9CA3-4163-AEB6-8897DB3B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altLang="zh-CN" dirty="0"/>
              <a:t>.</a:t>
            </a:r>
            <a:r>
              <a:rPr lang="zh-CN" altLang="en-US" dirty="0"/>
              <a:t>个人资料</a:t>
            </a:r>
            <a:endParaRPr lang="en-US" altLang="zh-CN" dirty="0"/>
          </a:p>
          <a:p>
            <a:r>
              <a:rPr lang="en-US" dirty="0"/>
              <a:t>2</a:t>
            </a:r>
            <a:r>
              <a:rPr lang="en-US" altLang="zh-CN" dirty="0"/>
              <a:t>.</a:t>
            </a:r>
            <a:r>
              <a:rPr lang="zh-CN" altLang="en-US" dirty="0"/>
              <a:t>个人评价</a:t>
            </a:r>
            <a:endParaRPr lang="en-US" altLang="zh-CN" dirty="0"/>
          </a:p>
          <a:p>
            <a:r>
              <a:rPr lang="en-US" dirty="0"/>
              <a:t>3</a:t>
            </a:r>
            <a:r>
              <a:rPr lang="en-US" altLang="zh-CN" dirty="0"/>
              <a:t>.</a:t>
            </a:r>
            <a:r>
              <a:rPr lang="zh-CN" altLang="en-US" dirty="0"/>
              <a:t>求职意向</a:t>
            </a:r>
            <a:endParaRPr lang="en-US" altLang="zh-CN" dirty="0"/>
          </a:p>
          <a:p>
            <a:r>
              <a:rPr lang="en-US" dirty="0"/>
              <a:t>4</a:t>
            </a:r>
            <a:r>
              <a:rPr lang="en-US" altLang="zh-CN" dirty="0"/>
              <a:t>. </a:t>
            </a:r>
            <a:r>
              <a:rPr lang="zh-CN" altLang="en-US" dirty="0"/>
              <a:t>工作经验</a:t>
            </a:r>
            <a:endParaRPr lang="en-US" altLang="zh-CN" dirty="0"/>
          </a:p>
          <a:p>
            <a:r>
              <a:rPr lang="en-US" dirty="0"/>
              <a:t>5</a:t>
            </a:r>
            <a:r>
              <a:rPr lang="en-US" altLang="zh-CN" dirty="0"/>
              <a:t>.</a:t>
            </a:r>
            <a:r>
              <a:rPr lang="zh-CN" altLang="en-US" dirty="0"/>
              <a:t>项目经验</a:t>
            </a:r>
            <a:endParaRPr lang="en-US" altLang="zh-CN" dirty="0"/>
          </a:p>
          <a:p>
            <a:r>
              <a:rPr lang="en-US" dirty="0"/>
              <a:t>6</a:t>
            </a:r>
            <a:r>
              <a:rPr lang="en-US" altLang="zh-CN" dirty="0"/>
              <a:t>.</a:t>
            </a:r>
            <a:r>
              <a:rPr lang="zh-CN" altLang="en-US" dirty="0"/>
              <a:t>教育背景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48C8-A268-4DD6-9286-FF142D75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把你知道的所有关于</a:t>
            </a:r>
            <a:r>
              <a:rPr lang="en-US" altLang="zh-CN" dirty="0"/>
              <a:t>web</a:t>
            </a:r>
            <a:r>
              <a:rPr lang="zh-CN" altLang="en-US" dirty="0"/>
              <a:t>技能写下来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D517-3653-4365-B6FC-30E84B79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zh-CN" altLang="en-US" dirty="0"/>
              <a:t>集合</a:t>
            </a:r>
            <a:r>
              <a:rPr lang="en-US" dirty="0"/>
              <a:t>, IO, </a:t>
            </a:r>
            <a:r>
              <a:rPr lang="zh-CN" altLang="en-US" dirty="0"/>
              <a:t>反射，多线程，</a:t>
            </a:r>
            <a:r>
              <a:rPr lang="en-US" dirty="0"/>
              <a:t>NIO </a:t>
            </a:r>
            <a:r>
              <a:rPr lang="zh-CN" altLang="en-US" dirty="0"/>
              <a:t>等有深入了解</a:t>
            </a:r>
            <a:endParaRPr lang="en-US" dirty="0"/>
          </a:p>
          <a:p>
            <a:pPr fontAlgn="ctr"/>
            <a:r>
              <a:rPr lang="zh-CN" altLang="en-US" dirty="0"/>
              <a:t>熟悉</a:t>
            </a:r>
            <a:r>
              <a:rPr lang="en-US" dirty="0"/>
              <a:t>SSH,SSM, Spring Boot,  Spring Cloud , Dubbo, Lucene</a:t>
            </a:r>
            <a:r>
              <a:rPr lang="zh-CN" altLang="en-US" dirty="0"/>
              <a:t> </a:t>
            </a:r>
            <a:endParaRPr lang="en-US" dirty="0"/>
          </a:p>
          <a:p>
            <a:r>
              <a:rPr lang="zh-CN" altLang="en-US" dirty="0"/>
              <a:t>负载均衡</a:t>
            </a:r>
            <a:r>
              <a:rPr lang="en-US" dirty="0"/>
              <a:t>Nginx</a:t>
            </a:r>
            <a:r>
              <a:rPr lang="zh-CN" altLang="en-US" dirty="0"/>
              <a:t>与</a:t>
            </a:r>
            <a:r>
              <a:rPr lang="en-US" dirty="0"/>
              <a:t>Tomcat</a:t>
            </a:r>
            <a:r>
              <a:rPr lang="zh-CN" altLang="en-US" dirty="0"/>
              <a:t>安装以及使用</a:t>
            </a:r>
            <a:r>
              <a:rPr lang="en-US" dirty="0"/>
              <a:t>,Jetty</a:t>
            </a:r>
          </a:p>
          <a:p>
            <a:r>
              <a:rPr lang="en-US" dirty="0"/>
              <a:t>SSO </a:t>
            </a:r>
            <a:r>
              <a:rPr lang="zh-CN" altLang="en-US" dirty="0"/>
              <a:t>单点登录</a:t>
            </a:r>
            <a:r>
              <a:rPr lang="en-US" dirty="0"/>
              <a:t>(</a:t>
            </a:r>
            <a:r>
              <a:rPr lang="zh-CN" altLang="en-US" dirty="0"/>
              <a:t>同企业下面多个服务共享登陆</a:t>
            </a:r>
            <a:r>
              <a:rPr lang="en-US" dirty="0"/>
              <a:t>)</a:t>
            </a:r>
          </a:p>
          <a:p>
            <a:r>
              <a:rPr lang="en-US" dirty="0" err="1"/>
              <a:t>熟悉</a:t>
            </a:r>
            <a:r>
              <a:rPr lang="en-US" dirty="0"/>
              <a:t> linux内核基本原理，常用工具和命令，较好的诊断调优技能</a:t>
            </a:r>
          </a:p>
          <a:p>
            <a:r>
              <a:rPr lang="en-US" dirty="0"/>
              <a:t>Redis</a:t>
            </a:r>
            <a:r>
              <a:rPr lang="zh-CN" altLang="en-US" dirty="0"/>
              <a:t>高性能数据库，</a:t>
            </a:r>
            <a:r>
              <a:rPr lang="en-US" altLang="zh-CN" dirty="0"/>
              <a:t>Memcached </a:t>
            </a:r>
            <a:r>
              <a:rPr lang="zh-CN" altLang="en-US" dirty="0"/>
              <a:t>高性能分布式内存对象缓存系统　</a:t>
            </a:r>
            <a:endParaRPr lang="en-US" dirty="0"/>
          </a:p>
          <a:p>
            <a:r>
              <a:rPr lang="en-US" dirty="0"/>
              <a:t>SOA</a:t>
            </a:r>
            <a:r>
              <a:rPr lang="zh-CN" altLang="en-US" dirty="0"/>
              <a:t>服务架构</a:t>
            </a:r>
            <a:r>
              <a:rPr lang="en-US" dirty="0"/>
              <a:t>, </a:t>
            </a:r>
            <a:r>
              <a:rPr lang="en-US" altLang="zh-CN" dirty="0"/>
              <a:t>OSGi</a:t>
            </a:r>
            <a:r>
              <a:rPr lang="zh-CN" altLang="en-US" dirty="0"/>
              <a:t>框架</a:t>
            </a:r>
            <a:r>
              <a:rPr lang="en-US" altLang="zh-CN" dirty="0"/>
              <a:t>(Open Service Gateway Initiative)</a:t>
            </a:r>
            <a:endParaRPr lang="en-US" dirty="0"/>
          </a:p>
          <a:p>
            <a:r>
              <a:rPr lang="zh-CN" altLang="en-US" dirty="0"/>
              <a:t>消息中间件</a:t>
            </a:r>
            <a:r>
              <a:rPr lang="en-US" dirty="0"/>
              <a:t> </a:t>
            </a:r>
            <a:r>
              <a:rPr lang="en-US" altLang="zh-CN" dirty="0"/>
              <a:t>Kafka</a:t>
            </a:r>
            <a:r>
              <a:rPr lang="zh-CN" altLang="en-US" dirty="0"/>
              <a:t>、</a:t>
            </a:r>
            <a:r>
              <a:rPr lang="en-US" altLang="zh-CN" dirty="0"/>
              <a:t>RabbitMQ</a:t>
            </a:r>
            <a:r>
              <a:rPr lang="zh-CN" altLang="en-US" dirty="0"/>
              <a:t>、</a:t>
            </a:r>
            <a:r>
              <a:rPr lang="en-US" altLang="zh-CN" dirty="0"/>
              <a:t>RocketMQ</a:t>
            </a:r>
            <a:endParaRPr lang="en-US" dirty="0"/>
          </a:p>
          <a:p>
            <a:r>
              <a:rPr lang="zh-CN" altLang="en-US" dirty="0"/>
              <a:t>数据库</a:t>
            </a:r>
            <a:r>
              <a:rPr lang="en-US" dirty="0"/>
              <a:t>  MySQL, Monogo DB, Redies </a:t>
            </a:r>
          </a:p>
          <a:p>
            <a:r>
              <a:rPr lang="en-US" dirty="0"/>
              <a:t>Jenkins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1FDD-7069-4448-83FA-0359A7AE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职业素养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9709-04B4-424C-9EE3-D4712922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团队协作能力</a:t>
            </a:r>
            <a:endParaRPr lang="en-US" altLang="zh-CN" dirty="0"/>
          </a:p>
          <a:p>
            <a:r>
              <a:rPr lang="zh-CN" altLang="en-US" dirty="0"/>
              <a:t>独立解决问题能力（</a:t>
            </a:r>
            <a:r>
              <a:rPr lang="en-US" altLang="zh-CN" dirty="0"/>
              <a:t>stack overflow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适应加班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8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3572-1F68-4746-AC26-DFEFB5FD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外部因素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A6A2-3B71-4526-B44B-810534B47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altLang="zh-CN" dirty="0"/>
              <a:t>.</a:t>
            </a:r>
            <a:r>
              <a:rPr lang="zh-CN" altLang="en-US" dirty="0"/>
              <a:t>学历</a:t>
            </a:r>
            <a:endParaRPr lang="en-US" altLang="zh-CN" dirty="0"/>
          </a:p>
          <a:p>
            <a:r>
              <a:rPr lang="en-US" dirty="0"/>
              <a:t>2</a:t>
            </a:r>
            <a:r>
              <a:rPr lang="en-US" altLang="zh-CN" dirty="0"/>
              <a:t>.</a:t>
            </a:r>
            <a:r>
              <a:rPr lang="zh-CN" altLang="en-US" dirty="0"/>
              <a:t>工作经验</a:t>
            </a:r>
            <a:endParaRPr lang="en-US" altLang="zh-CN" dirty="0"/>
          </a:p>
          <a:p>
            <a:r>
              <a:rPr lang="en-US" dirty="0"/>
              <a:t>3</a:t>
            </a:r>
            <a:r>
              <a:rPr lang="en-US" altLang="zh-CN" dirty="0"/>
              <a:t>.</a:t>
            </a:r>
            <a:r>
              <a:rPr lang="zh-CN" altLang="en-US" dirty="0"/>
              <a:t>面试技巧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1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61D-7E16-4422-B016-FA7901A7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面试流程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649A-D129-4A41-95DA-3172DFB5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初试    </a:t>
            </a:r>
            <a:r>
              <a:rPr lang="en-US" altLang="zh-CN" dirty="0"/>
              <a:t>1.</a:t>
            </a:r>
            <a:r>
              <a:rPr lang="zh-CN" altLang="en-US" dirty="0"/>
              <a:t>职场礼仪 </a:t>
            </a:r>
            <a:r>
              <a:rPr lang="en-US" altLang="zh-CN" dirty="0"/>
              <a:t>2. </a:t>
            </a:r>
            <a:r>
              <a:rPr lang="zh-CN" altLang="en-US" dirty="0"/>
              <a:t>职业素养（忠诚度）</a:t>
            </a:r>
            <a:r>
              <a:rPr lang="en-US" altLang="zh-CN" dirty="0"/>
              <a:t>3. </a:t>
            </a:r>
            <a:r>
              <a:rPr lang="zh-CN" altLang="en-US" dirty="0"/>
              <a:t>职业规划</a:t>
            </a:r>
            <a:endParaRPr lang="en-US" altLang="zh-CN" dirty="0"/>
          </a:p>
          <a:p>
            <a:r>
              <a:rPr lang="zh-CN" altLang="en-US" dirty="0"/>
              <a:t>复试    （技术面试官）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4</a:t>
            </a:r>
            <a:r>
              <a:rPr lang="zh-CN" altLang="en-US" dirty="0"/>
              <a:t>轮面试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2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91A1-09AF-44A8-8F4D-C226333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市场情况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A734-A19D-46D9-9259-D714C94E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人才外包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软通动力  文思海辉</a:t>
            </a:r>
            <a:endParaRPr lang="en-US" altLang="zh-CN" dirty="0"/>
          </a:p>
          <a:p>
            <a:r>
              <a:rPr lang="zh-CN" altLang="en-US" dirty="0"/>
              <a:t>业务外包</a:t>
            </a:r>
            <a:endParaRPr lang="en-US" altLang="zh-CN" dirty="0"/>
          </a:p>
          <a:p>
            <a:r>
              <a:rPr lang="zh-CN" altLang="en-US" dirty="0"/>
              <a:t>华为   （项目  架构  数据  编码）</a:t>
            </a:r>
            <a:endParaRPr lang="en-US" altLang="zh-CN" dirty="0"/>
          </a:p>
          <a:p>
            <a:r>
              <a:rPr lang="zh-CN" altLang="en-US" dirty="0"/>
              <a:t>外企</a:t>
            </a:r>
            <a:endParaRPr lang="en-US" altLang="zh-CN" dirty="0"/>
          </a:p>
          <a:p>
            <a:r>
              <a:rPr lang="zh-CN" altLang="en-US" dirty="0"/>
              <a:t>国企</a:t>
            </a:r>
            <a:endParaRPr lang="en-US" altLang="zh-CN" dirty="0"/>
          </a:p>
          <a:p>
            <a:r>
              <a:rPr lang="zh-CN" altLang="en-US" dirty="0"/>
              <a:t>传统行业</a:t>
            </a:r>
            <a:endParaRPr lang="en-US" altLang="zh-CN" dirty="0"/>
          </a:p>
          <a:p>
            <a:r>
              <a:rPr lang="zh-CN" altLang="en-US" dirty="0"/>
              <a:t>非传统行业（互联网）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3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164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就业</vt:lpstr>
      <vt:lpstr>简历</vt:lpstr>
      <vt:lpstr>把你知道的所有关于web技能写下来</vt:lpstr>
      <vt:lpstr>职业素养</vt:lpstr>
      <vt:lpstr>外部因素</vt:lpstr>
      <vt:lpstr>面试流程</vt:lpstr>
      <vt:lpstr>市场情况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就业</dc:title>
  <dc:creator>yun xing</dc:creator>
  <cp:lastModifiedBy>yun xing</cp:lastModifiedBy>
  <cp:revision>9</cp:revision>
  <dcterms:created xsi:type="dcterms:W3CDTF">2018-04-24T03:50:12Z</dcterms:created>
  <dcterms:modified xsi:type="dcterms:W3CDTF">2018-04-24T04:13:30Z</dcterms:modified>
</cp:coreProperties>
</file>