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6" r:id="rId8"/>
    <p:sldId id="265" r:id="rId9"/>
    <p:sldId id="267" r:id="rId10"/>
    <p:sldId id="271" r:id="rId11"/>
    <p:sldId id="272" r:id="rId12"/>
    <p:sldId id="275" r:id="rId13"/>
    <p:sldId id="273" r:id="rId14"/>
    <p:sldId id="274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428526-4CB6-4A5A-9922-6C78C57B32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D9D865-2E7A-4226-8B96-670FC66C57C0}">
      <dgm:prSet/>
      <dgm:spPr/>
      <dgm:t>
        <a:bodyPr/>
        <a:lstStyle/>
        <a:p>
          <a:r>
            <a:rPr lang="en-US"/>
            <a:t>200 million people worldwide are at risk of exposure to toxic waste.</a:t>
          </a:r>
        </a:p>
      </dgm:t>
    </dgm:pt>
    <dgm:pt modelId="{55D8E767-5F6B-43C2-9326-E81FB77CA05E}" type="parTrans" cxnId="{DB039D37-D78D-4DC1-9178-AFCED4685DC8}">
      <dgm:prSet/>
      <dgm:spPr/>
      <dgm:t>
        <a:bodyPr/>
        <a:lstStyle/>
        <a:p>
          <a:endParaRPr lang="en-US"/>
        </a:p>
      </dgm:t>
    </dgm:pt>
    <dgm:pt modelId="{D98E7ACB-F762-4E1C-B0F0-A484DEF59226}" type="sibTrans" cxnId="{DB039D37-D78D-4DC1-9178-AFCED4685DC8}">
      <dgm:prSet/>
      <dgm:spPr/>
      <dgm:t>
        <a:bodyPr/>
        <a:lstStyle/>
        <a:p>
          <a:endParaRPr lang="en-US"/>
        </a:p>
      </dgm:t>
    </dgm:pt>
    <dgm:pt modelId="{9E3DD259-8AD1-40DE-8887-BA9F9041A81D}">
      <dgm:prSet/>
      <dgm:spPr/>
      <dgm:t>
        <a:bodyPr/>
        <a:lstStyle/>
        <a:p>
          <a:r>
            <a:rPr lang="en-IN"/>
            <a:t>Risk to environment as it adversely affects water, soil and air.</a:t>
          </a:r>
          <a:endParaRPr lang="en-US"/>
        </a:p>
      </dgm:t>
    </dgm:pt>
    <dgm:pt modelId="{C8048EA9-7C9E-447B-9375-7ECEBA351A26}" type="parTrans" cxnId="{4CA68C7F-E171-44A0-872D-FDBDA06E18A6}">
      <dgm:prSet/>
      <dgm:spPr/>
      <dgm:t>
        <a:bodyPr/>
        <a:lstStyle/>
        <a:p>
          <a:endParaRPr lang="en-US"/>
        </a:p>
      </dgm:t>
    </dgm:pt>
    <dgm:pt modelId="{C0F9C7EF-4FCF-46BC-968B-C1667F7A4A40}" type="sibTrans" cxnId="{4CA68C7F-E171-44A0-872D-FDBDA06E18A6}">
      <dgm:prSet/>
      <dgm:spPr/>
      <dgm:t>
        <a:bodyPr/>
        <a:lstStyle/>
        <a:p>
          <a:endParaRPr lang="en-US"/>
        </a:p>
      </dgm:t>
    </dgm:pt>
    <dgm:pt modelId="{BE6E336F-C5D9-4BF2-B6B5-C1F7655DCD64}" type="pres">
      <dgm:prSet presAssocID="{EC428526-4CB6-4A5A-9922-6C78C57B3287}" presName="root" presStyleCnt="0">
        <dgm:presLayoutVars>
          <dgm:dir/>
          <dgm:resizeHandles val="exact"/>
        </dgm:presLayoutVars>
      </dgm:prSet>
      <dgm:spPr/>
    </dgm:pt>
    <dgm:pt modelId="{069D9919-EB8D-4E23-BA8A-A2909944A0C3}" type="pres">
      <dgm:prSet presAssocID="{C4D9D865-2E7A-4226-8B96-670FC66C57C0}" presName="compNode" presStyleCnt="0"/>
      <dgm:spPr/>
    </dgm:pt>
    <dgm:pt modelId="{67944423-045A-459E-B448-7EBE9FCA7C87}" type="pres">
      <dgm:prSet presAssocID="{C4D9D865-2E7A-4226-8B96-670FC66C57C0}" presName="bgRect" presStyleLbl="bgShp" presStyleIdx="0" presStyleCnt="2"/>
      <dgm:spPr/>
    </dgm:pt>
    <dgm:pt modelId="{29F40E5E-F1FC-4E71-ABCF-A93990BEB2E6}" type="pres">
      <dgm:prSet presAssocID="{C4D9D865-2E7A-4226-8B96-670FC66C57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A9E680F0-4FD5-4177-8260-191208BEF1AE}" type="pres">
      <dgm:prSet presAssocID="{C4D9D865-2E7A-4226-8B96-670FC66C57C0}" presName="spaceRect" presStyleCnt="0"/>
      <dgm:spPr/>
    </dgm:pt>
    <dgm:pt modelId="{AA15BA3F-4E96-4297-A1C3-4A0CD3357173}" type="pres">
      <dgm:prSet presAssocID="{C4D9D865-2E7A-4226-8B96-670FC66C57C0}" presName="parTx" presStyleLbl="revTx" presStyleIdx="0" presStyleCnt="2">
        <dgm:presLayoutVars>
          <dgm:chMax val="0"/>
          <dgm:chPref val="0"/>
        </dgm:presLayoutVars>
      </dgm:prSet>
      <dgm:spPr/>
    </dgm:pt>
    <dgm:pt modelId="{680B65B5-426E-4295-9F8E-CC766010EBFC}" type="pres">
      <dgm:prSet presAssocID="{D98E7ACB-F762-4E1C-B0F0-A484DEF59226}" presName="sibTrans" presStyleCnt="0"/>
      <dgm:spPr/>
    </dgm:pt>
    <dgm:pt modelId="{74DDC76B-5B6B-46D5-9354-E449242786F7}" type="pres">
      <dgm:prSet presAssocID="{9E3DD259-8AD1-40DE-8887-BA9F9041A81D}" presName="compNode" presStyleCnt="0"/>
      <dgm:spPr/>
    </dgm:pt>
    <dgm:pt modelId="{C10B468C-B00E-4BF2-B4CE-CF7A22DB7799}" type="pres">
      <dgm:prSet presAssocID="{9E3DD259-8AD1-40DE-8887-BA9F9041A81D}" presName="bgRect" presStyleLbl="bgShp" presStyleIdx="1" presStyleCnt="2"/>
      <dgm:spPr/>
    </dgm:pt>
    <dgm:pt modelId="{96392972-61D5-4521-BB2B-2441159FA5D9}" type="pres">
      <dgm:prSet presAssocID="{9E3DD259-8AD1-40DE-8887-BA9F9041A81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B28E2AEC-FA08-4B16-8AB1-7FB93D7D573F}" type="pres">
      <dgm:prSet presAssocID="{9E3DD259-8AD1-40DE-8887-BA9F9041A81D}" presName="spaceRect" presStyleCnt="0"/>
      <dgm:spPr/>
    </dgm:pt>
    <dgm:pt modelId="{C494D441-7576-4626-97B7-98F41B4A4F3D}" type="pres">
      <dgm:prSet presAssocID="{9E3DD259-8AD1-40DE-8887-BA9F9041A81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B039D37-D78D-4DC1-9178-AFCED4685DC8}" srcId="{EC428526-4CB6-4A5A-9922-6C78C57B3287}" destId="{C4D9D865-2E7A-4226-8B96-670FC66C57C0}" srcOrd="0" destOrd="0" parTransId="{55D8E767-5F6B-43C2-9326-E81FB77CA05E}" sibTransId="{D98E7ACB-F762-4E1C-B0F0-A484DEF59226}"/>
    <dgm:cxn modelId="{AC4D8A75-B470-4414-BA5A-C495B5992990}" type="presOf" srcId="{C4D9D865-2E7A-4226-8B96-670FC66C57C0}" destId="{AA15BA3F-4E96-4297-A1C3-4A0CD3357173}" srcOrd="0" destOrd="0" presId="urn:microsoft.com/office/officeart/2018/2/layout/IconVerticalSolidList"/>
    <dgm:cxn modelId="{10269655-0A6C-4CA6-97EC-63395B0975B6}" type="presOf" srcId="{EC428526-4CB6-4A5A-9922-6C78C57B3287}" destId="{BE6E336F-C5D9-4BF2-B6B5-C1F7655DCD64}" srcOrd="0" destOrd="0" presId="urn:microsoft.com/office/officeart/2018/2/layout/IconVerticalSolidList"/>
    <dgm:cxn modelId="{4CA68C7F-E171-44A0-872D-FDBDA06E18A6}" srcId="{EC428526-4CB6-4A5A-9922-6C78C57B3287}" destId="{9E3DD259-8AD1-40DE-8887-BA9F9041A81D}" srcOrd="1" destOrd="0" parTransId="{C8048EA9-7C9E-447B-9375-7ECEBA351A26}" sibTransId="{C0F9C7EF-4FCF-46BC-968B-C1667F7A4A40}"/>
    <dgm:cxn modelId="{BA9828A5-FA1F-4F54-81D1-C36B83BAAE79}" type="presOf" srcId="{9E3DD259-8AD1-40DE-8887-BA9F9041A81D}" destId="{C494D441-7576-4626-97B7-98F41B4A4F3D}" srcOrd="0" destOrd="0" presId="urn:microsoft.com/office/officeart/2018/2/layout/IconVerticalSolidList"/>
    <dgm:cxn modelId="{E706875E-A789-4FDF-A385-25D262DBB75A}" type="presParOf" srcId="{BE6E336F-C5D9-4BF2-B6B5-C1F7655DCD64}" destId="{069D9919-EB8D-4E23-BA8A-A2909944A0C3}" srcOrd="0" destOrd="0" presId="urn:microsoft.com/office/officeart/2018/2/layout/IconVerticalSolidList"/>
    <dgm:cxn modelId="{32653D08-56D0-4B57-995F-312304382F0F}" type="presParOf" srcId="{069D9919-EB8D-4E23-BA8A-A2909944A0C3}" destId="{67944423-045A-459E-B448-7EBE9FCA7C87}" srcOrd="0" destOrd="0" presId="urn:microsoft.com/office/officeart/2018/2/layout/IconVerticalSolidList"/>
    <dgm:cxn modelId="{69D04261-7438-4F27-8FB7-9DE8B4680928}" type="presParOf" srcId="{069D9919-EB8D-4E23-BA8A-A2909944A0C3}" destId="{29F40E5E-F1FC-4E71-ABCF-A93990BEB2E6}" srcOrd="1" destOrd="0" presId="urn:microsoft.com/office/officeart/2018/2/layout/IconVerticalSolidList"/>
    <dgm:cxn modelId="{BB3D0536-0D8B-4705-AD6C-8D1575299351}" type="presParOf" srcId="{069D9919-EB8D-4E23-BA8A-A2909944A0C3}" destId="{A9E680F0-4FD5-4177-8260-191208BEF1AE}" srcOrd="2" destOrd="0" presId="urn:microsoft.com/office/officeart/2018/2/layout/IconVerticalSolidList"/>
    <dgm:cxn modelId="{B2D35723-8FA5-48CF-8EBA-32C2D5246B31}" type="presParOf" srcId="{069D9919-EB8D-4E23-BA8A-A2909944A0C3}" destId="{AA15BA3F-4E96-4297-A1C3-4A0CD3357173}" srcOrd="3" destOrd="0" presId="urn:microsoft.com/office/officeart/2018/2/layout/IconVerticalSolidList"/>
    <dgm:cxn modelId="{DA0DD850-F8E5-489A-9FF5-D3FEA5DDE1F9}" type="presParOf" srcId="{BE6E336F-C5D9-4BF2-B6B5-C1F7655DCD64}" destId="{680B65B5-426E-4295-9F8E-CC766010EBFC}" srcOrd="1" destOrd="0" presId="urn:microsoft.com/office/officeart/2018/2/layout/IconVerticalSolidList"/>
    <dgm:cxn modelId="{D16490F1-7D07-4E10-A1E7-2C844D7D599A}" type="presParOf" srcId="{BE6E336F-C5D9-4BF2-B6B5-C1F7655DCD64}" destId="{74DDC76B-5B6B-46D5-9354-E449242786F7}" srcOrd="2" destOrd="0" presId="urn:microsoft.com/office/officeart/2018/2/layout/IconVerticalSolidList"/>
    <dgm:cxn modelId="{AE21D30E-4CA8-49D1-8B29-D755D8A4874D}" type="presParOf" srcId="{74DDC76B-5B6B-46D5-9354-E449242786F7}" destId="{C10B468C-B00E-4BF2-B4CE-CF7A22DB7799}" srcOrd="0" destOrd="0" presId="urn:microsoft.com/office/officeart/2018/2/layout/IconVerticalSolidList"/>
    <dgm:cxn modelId="{CA5F9473-3CBD-48B6-8A2A-BDC1FF82A576}" type="presParOf" srcId="{74DDC76B-5B6B-46D5-9354-E449242786F7}" destId="{96392972-61D5-4521-BB2B-2441159FA5D9}" srcOrd="1" destOrd="0" presId="urn:microsoft.com/office/officeart/2018/2/layout/IconVerticalSolidList"/>
    <dgm:cxn modelId="{3E0ED03C-5B45-4353-B551-4A3CBC180FF4}" type="presParOf" srcId="{74DDC76B-5B6B-46D5-9354-E449242786F7}" destId="{B28E2AEC-FA08-4B16-8AB1-7FB93D7D573F}" srcOrd="2" destOrd="0" presId="urn:microsoft.com/office/officeart/2018/2/layout/IconVerticalSolidList"/>
    <dgm:cxn modelId="{19C59C12-04B2-4E5F-9E67-3675B8A75315}" type="presParOf" srcId="{74DDC76B-5B6B-46D5-9354-E449242786F7}" destId="{C494D441-7576-4626-97B7-98F41B4A4F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A3A5D-6AF7-40FE-95EA-7C78536382D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F09A8B-05C1-443A-9DA9-469443CBA533}">
      <dgm:prSet/>
      <dgm:spPr/>
      <dgm:t>
        <a:bodyPr/>
        <a:lstStyle/>
        <a:p>
          <a:r>
            <a:rPr lang="en-US" dirty="0"/>
            <a:t>India being a densely populated country, have high risk of its adverse impact of environment. </a:t>
          </a:r>
        </a:p>
      </dgm:t>
    </dgm:pt>
    <dgm:pt modelId="{65E7D67D-210B-44B1-A098-1D06EFD8AF81}" type="parTrans" cxnId="{1FB40E63-E061-4409-9856-88B3974DE08D}">
      <dgm:prSet/>
      <dgm:spPr/>
      <dgm:t>
        <a:bodyPr/>
        <a:lstStyle/>
        <a:p>
          <a:endParaRPr lang="en-US"/>
        </a:p>
      </dgm:t>
    </dgm:pt>
    <dgm:pt modelId="{DA3D54F6-B81C-4497-99BC-3F1CEEB69413}" type="sibTrans" cxnId="{1FB40E63-E061-4409-9856-88B3974DE08D}">
      <dgm:prSet/>
      <dgm:spPr/>
      <dgm:t>
        <a:bodyPr/>
        <a:lstStyle/>
        <a:p>
          <a:endParaRPr lang="en-US"/>
        </a:p>
      </dgm:t>
    </dgm:pt>
    <dgm:pt modelId="{3642DF5A-23C3-4193-B91C-C1D7C4D328D5}">
      <dgm:prSet/>
      <dgm:spPr/>
      <dgm:t>
        <a:bodyPr/>
        <a:lstStyle/>
        <a:p>
          <a:r>
            <a:rPr lang="en-US"/>
            <a:t>Some data claim that India is third producer of e-waste in the world, and India produced around 3.2 million tonnes of e-waste in 2020.</a:t>
          </a:r>
        </a:p>
      </dgm:t>
    </dgm:pt>
    <dgm:pt modelId="{F31E1AB1-479F-4460-9286-C793B2D89B36}" type="parTrans" cxnId="{30BA5FEF-5A8A-4572-978D-801F35FC3168}">
      <dgm:prSet/>
      <dgm:spPr/>
      <dgm:t>
        <a:bodyPr/>
        <a:lstStyle/>
        <a:p>
          <a:endParaRPr lang="en-US"/>
        </a:p>
      </dgm:t>
    </dgm:pt>
    <dgm:pt modelId="{F6248849-D787-4FBF-B370-6B4826A83987}" type="sibTrans" cxnId="{30BA5FEF-5A8A-4572-978D-801F35FC3168}">
      <dgm:prSet/>
      <dgm:spPr/>
      <dgm:t>
        <a:bodyPr/>
        <a:lstStyle/>
        <a:p>
          <a:endParaRPr lang="en-US"/>
        </a:p>
      </dgm:t>
    </dgm:pt>
    <dgm:pt modelId="{95AC24B2-526E-4CC9-8416-25B0899B27DB}" type="pres">
      <dgm:prSet presAssocID="{05AA3A5D-6AF7-40FE-95EA-7C78536382DC}" presName="linear" presStyleCnt="0">
        <dgm:presLayoutVars>
          <dgm:animLvl val="lvl"/>
          <dgm:resizeHandles val="exact"/>
        </dgm:presLayoutVars>
      </dgm:prSet>
      <dgm:spPr/>
    </dgm:pt>
    <dgm:pt modelId="{EF4AE1ED-2B9B-48C9-BE0D-87325C03F36E}" type="pres">
      <dgm:prSet presAssocID="{C5F09A8B-05C1-443A-9DA9-469443CBA53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59704D-5972-4D10-A2FF-46255D9607DC}" type="pres">
      <dgm:prSet presAssocID="{DA3D54F6-B81C-4497-99BC-3F1CEEB69413}" presName="spacer" presStyleCnt="0"/>
      <dgm:spPr/>
    </dgm:pt>
    <dgm:pt modelId="{CC54EABD-F1CB-4860-A4B5-E5D0B61C6766}" type="pres">
      <dgm:prSet presAssocID="{3642DF5A-23C3-4193-B91C-C1D7C4D328D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FB40E63-E061-4409-9856-88B3974DE08D}" srcId="{05AA3A5D-6AF7-40FE-95EA-7C78536382DC}" destId="{C5F09A8B-05C1-443A-9DA9-469443CBA533}" srcOrd="0" destOrd="0" parTransId="{65E7D67D-210B-44B1-A098-1D06EFD8AF81}" sibTransId="{DA3D54F6-B81C-4497-99BC-3F1CEEB69413}"/>
    <dgm:cxn modelId="{E8D44090-DE09-4F7E-BFA2-A2653D787010}" type="presOf" srcId="{C5F09A8B-05C1-443A-9DA9-469443CBA533}" destId="{EF4AE1ED-2B9B-48C9-BE0D-87325C03F36E}" srcOrd="0" destOrd="0" presId="urn:microsoft.com/office/officeart/2005/8/layout/vList2"/>
    <dgm:cxn modelId="{9506E1CE-FF4E-44E8-B098-6B378C4594F5}" type="presOf" srcId="{3642DF5A-23C3-4193-B91C-C1D7C4D328D5}" destId="{CC54EABD-F1CB-4860-A4B5-E5D0B61C6766}" srcOrd="0" destOrd="0" presId="urn:microsoft.com/office/officeart/2005/8/layout/vList2"/>
    <dgm:cxn modelId="{5D60F1ED-845B-4D57-9D69-6D2B6F71A8E1}" type="presOf" srcId="{05AA3A5D-6AF7-40FE-95EA-7C78536382DC}" destId="{95AC24B2-526E-4CC9-8416-25B0899B27DB}" srcOrd="0" destOrd="0" presId="urn:microsoft.com/office/officeart/2005/8/layout/vList2"/>
    <dgm:cxn modelId="{30BA5FEF-5A8A-4572-978D-801F35FC3168}" srcId="{05AA3A5D-6AF7-40FE-95EA-7C78536382DC}" destId="{3642DF5A-23C3-4193-B91C-C1D7C4D328D5}" srcOrd="1" destOrd="0" parTransId="{F31E1AB1-479F-4460-9286-C793B2D89B36}" sibTransId="{F6248849-D787-4FBF-B370-6B4826A83987}"/>
    <dgm:cxn modelId="{4BEA6F1B-3240-4712-9F3F-806346B06C98}" type="presParOf" srcId="{95AC24B2-526E-4CC9-8416-25B0899B27DB}" destId="{EF4AE1ED-2B9B-48C9-BE0D-87325C03F36E}" srcOrd="0" destOrd="0" presId="urn:microsoft.com/office/officeart/2005/8/layout/vList2"/>
    <dgm:cxn modelId="{5FD4F167-5D47-4F7E-9506-55AFC4C1B3AD}" type="presParOf" srcId="{95AC24B2-526E-4CC9-8416-25B0899B27DB}" destId="{D259704D-5972-4D10-A2FF-46255D9607DC}" srcOrd="1" destOrd="0" presId="urn:microsoft.com/office/officeart/2005/8/layout/vList2"/>
    <dgm:cxn modelId="{ADDBE4F2-D23D-4270-9FA8-853762CA547B}" type="presParOf" srcId="{95AC24B2-526E-4CC9-8416-25B0899B27DB}" destId="{CC54EABD-F1CB-4860-A4B5-E5D0B61C676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C43413-03C9-4207-9101-A46FC28FA8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1C7D3C9-6449-4218-962E-B646E27FC34F}">
      <dgm:prSet/>
      <dgm:spPr/>
      <dgm:t>
        <a:bodyPr/>
        <a:lstStyle/>
        <a:p>
          <a:r>
            <a:rPr lang="en-US" b="1"/>
            <a:t>For Basic Project</a:t>
          </a:r>
          <a:endParaRPr lang="en-US"/>
        </a:p>
      </dgm:t>
    </dgm:pt>
    <dgm:pt modelId="{A1EB6807-3B05-4C12-85B9-02DACC9097B3}" type="parTrans" cxnId="{D765FC01-6D8A-4241-AD57-061F13891A5D}">
      <dgm:prSet/>
      <dgm:spPr/>
      <dgm:t>
        <a:bodyPr/>
        <a:lstStyle/>
        <a:p>
          <a:endParaRPr lang="en-US"/>
        </a:p>
      </dgm:t>
    </dgm:pt>
    <dgm:pt modelId="{1AA19CF1-CD67-4D62-8A88-FBD0DFA2D66A}" type="sibTrans" cxnId="{D765FC01-6D8A-4241-AD57-061F13891A5D}">
      <dgm:prSet/>
      <dgm:spPr/>
      <dgm:t>
        <a:bodyPr/>
        <a:lstStyle/>
        <a:p>
          <a:endParaRPr lang="en-US"/>
        </a:p>
      </dgm:t>
    </dgm:pt>
    <dgm:pt modelId="{ED58BC3E-8281-4E8D-A4A7-1861D54657ED}">
      <dgm:prSet/>
      <dgm:spPr/>
      <dgm:t>
        <a:bodyPr/>
        <a:lstStyle/>
        <a:p>
          <a:r>
            <a:rPr lang="en-US" dirty="0"/>
            <a:t>Web Development(HTML/CSS/BootStrap5/JavaScript)</a:t>
          </a:r>
        </a:p>
      </dgm:t>
    </dgm:pt>
    <dgm:pt modelId="{64FCA1C2-60C7-4576-B615-9A630FE56C70}" type="parTrans" cxnId="{5752CFD8-221B-4B55-AC62-6F5B40671203}">
      <dgm:prSet/>
      <dgm:spPr/>
      <dgm:t>
        <a:bodyPr/>
        <a:lstStyle/>
        <a:p>
          <a:endParaRPr lang="en-US"/>
        </a:p>
      </dgm:t>
    </dgm:pt>
    <dgm:pt modelId="{B13AB388-C6D1-492B-8D5F-5E3D5F9F12CC}" type="sibTrans" cxnId="{5752CFD8-221B-4B55-AC62-6F5B40671203}">
      <dgm:prSet/>
      <dgm:spPr/>
      <dgm:t>
        <a:bodyPr/>
        <a:lstStyle/>
        <a:p>
          <a:endParaRPr lang="en-US"/>
        </a:p>
      </dgm:t>
    </dgm:pt>
    <dgm:pt modelId="{1CEA1FE1-58CF-4DF3-AE75-5AA5A521ED1E}">
      <dgm:prSet/>
      <dgm:spPr/>
      <dgm:t>
        <a:bodyPr/>
        <a:lstStyle/>
        <a:p>
          <a:r>
            <a:rPr lang="en-US"/>
            <a:t>DBMS</a:t>
          </a:r>
        </a:p>
      </dgm:t>
    </dgm:pt>
    <dgm:pt modelId="{EA2EEED8-8C70-4A57-B440-2A9873849F43}" type="parTrans" cxnId="{996211A5-BF77-4350-9320-76517C3BA53C}">
      <dgm:prSet/>
      <dgm:spPr/>
      <dgm:t>
        <a:bodyPr/>
        <a:lstStyle/>
        <a:p>
          <a:endParaRPr lang="en-US"/>
        </a:p>
      </dgm:t>
    </dgm:pt>
    <dgm:pt modelId="{B84A8236-6784-4AA1-8546-6929FDF233D7}" type="sibTrans" cxnId="{996211A5-BF77-4350-9320-76517C3BA53C}">
      <dgm:prSet/>
      <dgm:spPr/>
      <dgm:t>
        <a:bodyPr/>
        <a:lstStyle/>
        <a:p>
          <a:endParaRPr lang="en-US"/>
        </a:p>
      </dgm:t>
    </dgm:pt>
    <dgm:pt modelId="{66840835-6B58-426C-A672-DB4861169AEC}">
      <dgm:prSet/>
      <dgm:spPr/>
      <dgm:t>
        <a:bodyPr/>
        <a:lstStyle/>
        <a:p>
          <a:r>
            <a:rPr lang="en-US" b="1"/>
            <a:t>For Practical Implementation</a:t>
          </a:r>
          <a:endParaRPr lang="en-US"/>
        </a:p>
      </dgm:t>
    </dgm:pt>
    <dgm:pt modelId="{5454BC76-0398-4C83-B7F5-ABA5688083AB}" type="parTrans" cxnId="{69F3FFAC-7429-4932-B22F-CCB68910EC97}">
      <dgm:prSet/>
      <dgm:spPr/>
      <dgm:t>
        <a:bodyPr/>
        <a:lstStyle/>
        <a:p>
          <a:endParaRPr lang="en-US"/>
        </a:p>
      </dgm:t>
    </dgm:pt>
    <dgm:pt modelId="{55541352-DE00-4ECD-B50F-FC06A6323E31}" type="sibTrans" cxnId="{69F3FFAC-7429-4932-B22F-CCB68910EC97}">
      <dgm:prSet/>
      <dgm:spPr/>
      <dgm:t>
        <a:bodyPr/>
        <a:lstStyle/>
        <a:p>
          <a:endParaRPr lang="en-US"/>
        </a:p>
      </dgm:t>
    </dgm:pt>
    <dgm:pt modelId="{DD3D907D-6150-474C-AF41-6D14D5BB8649}">
      <dgm:prSet/>
      <dgm:spPr/>
      <dgm:t>
        <a:bodyPr/>
        <a:lstStyle/>
        <a:p>
          <a:r>
            <a:rPr lang="en-US" dirty="0"/>
            <a:t>Android Development</a:t>
          </a:r>
        </a:p>
      </dgm:t>
    </dgm:pt>
    <dgm:pt modelId="{AE38195E-0427-4C4B-94EA-608748C0FA6A}" type="parTrans" cxnId="{3CC75135-DD5D-4884-92DF-078530260526}">
      <dgm:prSet/>
      <dgm:spPr/>
      <dgm:t>
        <a:bodyPr/>
        <a:lstStyle/>
        <a:p>
          <a:endParaRPr lang="en-US"/>
        </a:p>
      </dgm:t>
    </dgm:pt>
    <dgm:pt modelId="{644F44F6-7900-4E71-B033-65A576843016}" type="sibTrans" cxnId="{3CC75135-DD5D-4884-92DF-078530260526}">
      <dgm:prSet/>
      <dgm:spPr/>
      <dgm:t>
        <a:bodyPr/>
        <a:lstStyle/>
        <a:p>
          <a:endParaRPr lang="en-US"/>
        </a:p>
      </dgm:t>
    </dgm:pt>
    <dgm:pt modelId="{924A9AB0-EDD1-4E77-8086-48153802E0BE}">
      <dgm:prSet/>
      <dgm:spPr/>
      <dgm:t>
        <a:bodyPr/>
        <a:lstStyle/>
        <a:p>
          <a:r>
            <a:rPr lang="en-US"/>
            <a:t>Blockchain</a:t>
          </a:r>
        </a:p>
      </dgm:t>
    </dgm:pt>
    <dgm:pt modelId="{B6D2485E-CC73-40A5-8740-819B37540D97}" type="parTrans" cxnId="{9D6F4098-E7B9-4E92-9AA9-1A9C0C8EF8E0}">
      <dgm:prSet/>
      <dgm:spPr/>
      <dgm:t>
        <a:bodyPr/>
        <a:lstStyle/>
        <a:p>
          <a:endParaRPr lang="en-US"/>
        </a:p>
      </dgm:t>
    </dgm:pt>
    <dgm:pt modelId="{19824257-8D53-4026-A5AD-423957001B9E}" type="sibTrans" cxnId="{9D6F4098-E7B9-4E92-9AA9-1A9C0C8EF8E0}">
      <dgm:prSet/>
      <dgm:spPr/>
      <dgm:t>
        <a:bodyPr/>
        <a:lstStyle/>
        <a:p>
          <a:endParaRPr lang="en-US"/>
        </a:p>
      </dgm:t>
    </dgm:pt>
    <dgm:pt modelId="{5B66EDB4-E243-4C2D-A2E6-FFEE012FB650}">
      <dgm:prSet/>
      <dgm:spPr/>
      <dgm:t>
        <a:bodyPr/>
        <a:lstStyle/>
        <a:p>
          <a:r>
            <a:rPr lang="en-US" dirty="0"/>
            <a:t>AI/ML(Implemented but not successful)</a:t>
          </a:r>
        </a:p>
      </dgm:t>
    </dgm:pt>
    <dgm:pt modelId="{8B503C53-B34A-4DB3-80CF-33B6BB4B4EA7}" type="parTrans" cxnId="{7632CF40-0BDA-4FA3-8624-26C1EC2F2E68}">
      <dgm:prSet/>
      <dgm:spPr/>
      <dgm:t>
        <a:bodyPr/>
        <a:lstStyle/>
        <a:p>
          <a:endParaRPr lang="en-US"/>
        </a:p>
      </dgm:t>
    </dgm:pt>
    <dgm:pt modelId="{F9518E5D-BBEF-457F-A282-D14377DA40F4}" type="sibTrans" cxnId="{7632CF40-0BDA-4FA3-8624-26C1EC2F2E68}">
      <dgm:prSet/>
      <dgm:spPr/>
      <dgm:t>
        <a:bodyPr/>
        <a:lstStyle/>
        <a:p>
          <a:endParaRPr lang="en-US"/>
        </a:p>
      </dgm:t>
    </dgm:pt>
    <dgm:pt modelId="{7D376DB7-CD38-423D-923E-84F2BB40C1E9}" type="pres">
      <dgm:prSet presAssocID="{ECC43413-03C9-4207-9101-A46FC28FA855}" presName="root" presStyleCnt="0">
        <dgm:presLayoutVars>
          <dgm:dir/>
          <dgm:resizeHandles val="exact"/>
        </dgm:presLayoutVars>
      </dgm:prSet>
      <dgm:spPr/>
    </dgm:pt>
    <dgm:pt modelId="{FDAE0363-4D75-4C9B-A12C-FCFB2327D87D}" type="pres">
      <dgm:prSet presAssocID="{D1C7D3C9-6449-4218-962E-B646E27FC34F}" presName="compNode" presStyleCnt="0"/>
      <dgm:spPr/>
    </dgm:pt>
    <dgm:pt modelId="{CFBF02D7-BEFE-4FB8-8CA4-EE5E13CABD45}" type="pres">
      <dgm:prSet presAssocID="{D1C7D3C9-6449-4218-962E-B646E27FC34F}" presName="bgRect" presStyleLbl="bgShp" presStyleIdx="0" presStyleCnt="7"/>
      <dgm:spPr/>
    </dgm:pt>
    <dgm:pt modelId="{F914F51F-505C-469A-996F-A9B3819BAAD2}" type="pres">
      <dgm:prSet presAssocID="{D1C7D3C9-6449-4218-962E-B646E27FC34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62FC4C3-25A1-4318-A70A-1A9B17099EF0}" type="pres">
      <dgm:prSet presAssocID="{D1C7D3C9-6449-4218-962E-B646E27FC34F}" presName="spaceRect" presStyleCnt="0"/>
      <dgm:spPr/>
    </dgm:pt>
    <dgm:pt modelId="{113C97A9-2D8D-40A1-A617-3B62A1B279A0}" type="pres">
      <dgm:prSet presAssocID="{D1C7D3C9-6449-4218-962E-B646E27FC34F}" presName="parTx" presStyleLbl="revTx" presStyleIdx="0" presStyleCnt="7">
        <dgm:presLayoutVars>
          <dgm:chMax val="0"/>
          <dgm:chPref val="0"/>
        </dgm:presLayoutVars>
      </dgm:prSet>
      <dgm:spPr/>
    </dgm:pt>
    <dgm:pt modelId="{C61282A4-DF42-45ED-A8BE-09F69F093CCD}" type="pres">
      <dgm:prSet presAssocID="{1AA19CF1-CD67-4D62-8A88-FBD0DFA2D66A}" presName="sibTrans" presStyleCnt="0"/>
      <dgm:spPr/>
    </dgm:pt>
    <dgm:pt modelId="{3AA836B3-6F9A-4E5F-85DD-5F43B7BDD4BF}" type="pres">
      <dgm:prSet presAssocID="{ED58BC3E-8281-4E8D-A4A7-1861D54657ED}" presName="compNode" presStyleCnt="0"/>
      <dgm:spPr/>
    </dgm:pt>
    <dgm:pt modelId="{98BD0757-5D14-489A-B8F0-A097FCAD54BE}" type="pres">
      <dgm:prSet presAssocID="{ED58BC3E-8281-4E8D-A4A7-1861D54657ED}" presName="bgRect" presStyleLbl="bgShp" presStyleIdx="1" presStyleCnt="7"/>
      <dgm:spPr/>
    </dgm:pt>
    <dgm:pt modelId="{3FA54B47-6702-4DF8-A0D3-D961F41272DB}" type="pres">
      <dgm:prSet presAssocID="{ED58BC3E-8281-4E8D-A4A7-1861D54657E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7E86DBC-22A1-4899-999A-216892E2C64D}" type="pres">
      <dgm:prSet presAssocID="{ED58BC3E-8281-4E8D-A4A7-1861D54657ED}" presName="spaceRect" presStyleCnt="0"/>
      <dgm:spPr/>
    </dgm:pt>
    <dgm:pt modelId="{D20B52D2-29ED-4F0D-A112-0BCDE900B0E6}" type="pres">
      <dgm:prSet presAssocID="{ED58BC3E-8281-4E8D-A4A7-1861D54657ED}" presName="parTx" presStyleLbl="revTx" presStyleIdx="1" presStyleCnt="7">
        <dgm:presLayoutVars>
          <dgm:chMax val="0"/>
          <dgm:chPref val="0"/>
        </dgm:presLayoutVars>
      </dgm:prSet>
      <dgm:spPr/>
    </dgm:pt>
    <dgm:pt modelId="{22FB53C3-D307-491E-98F4-BAA99B124301}" type="pres">
      <dgm:prSet presAssocID="{B13AB388-C6D1-492B-8D5F-5E3D5F9F12CC}" presName="sibTrans" presStyleCnt="0"/>
      <dgm:spPr/>
    </dgm:pt>
    <dgm:pt modelId="{466080F0-8A3E-4B2E-8B05-EC6A4813B6E9}" type="pres">
      <dgm:prSet presAssocID="{1CEA1FE1-58CF-4DF3-AE75-5AA5A521ED1E}" presName="compNode" presStyleCnt="0"/>
      <dgm:spPr/>
    </dgm:pt>
    <dgm:pt modelId="{335479A9-5060-4108-A736-B8C75D634C7F}" type="pres">
      <dgm:prSet presAssocID="{1CEA1FE1-58CF-4DF3-AE75-5AA5A521ED1E}" presName="bgRect" presStyleLbl="bgShp" presStyleIdx="2" presStyleCnt="7"/>
      <dgm:spPr/>
    </dgm:pt>
    <dgm:pt modelId="{1B8CF230-659B-4EC8-8841-AF3EFE4B5407}" type="pres">
      <dgm:prSet presAssocID="{1CEA1FE1-58CF-4DF3-AE75-5AA5A521ED1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6BC951A-9434-4F3A-AE3D-4898D9B27638}" type="pres">
      <dgm:prSet presAssocID="{1CEA1FE1-58CF-4DF3-AE75-5AA5A521ED1E}" presName="spaceRect" presStyleCnt="0"/>
      <dgm:spPr/>
    </dgm:pt>
    <dgm:pt modelId="{DAF750CB-A9E4-48D5-BB76-213A87A123D8}" type="pres">
      <dgm:prSet presAssocID="{1CEA1FE1-58CF-4DF3-AE75-5AA5A521ED1E}" presName="parTx" presStyleLbl="revTx" presStyleIdx="2" presStyleCnt="7">
        <dgm:presLayoutVars>
          <dgm:chMax val="0"/>
          <dgm:chPref val="0"/>
        </dgm:presLayoutVars>
      </dgm:prSet>
      <dgm:spPr/>
    </dgm:pt>
    <dgm:pt modelId="{56247A9E-1902-4734-95DF-6AD4F99CDC96}" type="pres">
      <dgm:prSet presAssocID="{B84A8236-6784-4AA1-8546-6929FDF233D7}" presName="sibTrans" presStyleCnt="0"/>
      <dgm:spPr/>
    </dgm:pt>
    <dgm:pt modelId="{4CBD1C5B-047A-4886-8B5D-5D8E1B1274AB}" type="pres">
      <dgm:prSet presAssocID="{66840835-6B58-426C-A672-DB4861169AEC}" presName="compNode" presStyleCnt="0"/>
      <dgm:spPr/>
    </dgm:pt>
    <dgm:pt modelId="{BB4C8DCA-E3E7-4468-947D-B17D98416EDB}" type="pres">
      <dgm:prSet presAssocID="{66840835-6B58-426C-A672-DB4861169AEC}" presName="bgRect" presStyleLbl="bgShp" presStyleIdx="3" presStyleCnt="7"/>
      <dgm:spPr/>
    </dgm:pt>
    <dgm:pt modelId="{D96A74C8-680C-479E-9196-F56A59CC2AEE}" type="pres">
      <dgm:prSet presAssocID="{66840835-6B58-426C-A672-DB4861169AE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7F88F3F-9F13-4BDE-B22C-804EED91A0C1}" type="pres">
      <dgm:prSet presAssocID="{66840835-6B58-426C-A672-DB4861169AEC}" presName="spaceRect" presStyleCnt="0"/>
      <dgm:spPr/>
    </dgm:pt>
    <dgm:pt modelId="{DABE40CA-FDFC-4D71-A6DA-8BC25C4EF491}" type="pres">
      <dgm:prSet presAssocID="{66840835-6B58-426C-A672-DB4861169AEC}" presName="parTx" presStyleLbl="revTx" presStyleIdx="3" presStyleCnt="7">
        <dgm:presLayoutVars>
          <dgm:chMax val="0"/>
          <dgm:chPref val="0"/>
        </dgm:presLayoutVars>
      </dgm:prSet>
      <dgm:spPr/>
    </dgm:pt>
    <dgm:pt modelId="{37E8899A-F45F-4107-B8C3-4FA6BF7CAF50}" type="pres">
      <dgm:prSet presAssocID="{55541352-DE00-4ECD-B50F-FC06A6323E31}" presName="sibTrans" presStyleCnt="0"/>
      <dgm:spPr/>
    </dgm:pt>
    <dgm:pt modelId="{6F7CF3C6-202B-4207-A76A-E108C98C81E4}" type="pres">
      <dgm:prSet presAssocID="{DD3D907D-6150-474C-AF41-6D14D5BB8649}" presName="compNode" presStyleCnt="0"/>
      <dgm:spPr/>
    </dgm:pt>
    <dgm:pt modelId="{61FB6633-A2B3-457B-AED3-5A18647B42CF}" type="pres">
      <dgm:prSet presAssocID="{DD3D907D-6150-474C-AF41-6D14D5BB8649}" presName="bgRect" presStyleLbl="bgShp" presStyleIdx="4" presStyleCnt="7"/>
      <dgm:spPr/>
    </dgm:pt>
    <dgm:pt modelId="{DCD267A7-0C67-4867-97D5-313F56F7B708}" type="pres">
      <dgm:prSet presAssocID="{DD3D907D-6150-474C-AF41-6D14D5BB864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0A64762-508A-4EA3-AF1B-768A7AF66C02}" type="pres">
      <dgm:prSet presAssocID="{DD3D907D-6150-474C-AF41-6D14D5BB8649}" presName="spaceRect" presStyleCnt="0"/>
      <dgm:spPr/>
    </dgm:pt>
    <dgm:pt modelId="{E27C8854-AB05-4515-8368-C7BD91585E99}" type="pres">
      <dgm:prSet presAssocID="{DD3D907D-6150-474C-AF41-6D14D5BB8649}" presName="parTx" presStyleLbl="revTx" presStyleIdx="4" presStyleCnt="7">
        <dgm:presLayoutVars>
          <dgm:chMax val="0"/>
          <dgm:chPref val="0"/>
        </dgm:presLayoutVars>
      </dgm:prSet>
      <dgm:spPr/>
    </dgm:pt>
    <dgm:pt modelId="{C32526C4-83E6-4E58-A782-0990AA84898D}" type="pres">
      <dgm:prSet presAssocID="{644F44F6-7900-4E71-B033-65A576843016}" presName="sibTrans" presStyleCnt="0"/>
      <dgm:spPr/>
    </dgm:pt>
    <dgm:pt modelId="{B75E583E-F1F2-416A-B6AA-94FF3C39C408}" type="pres">
      <dgm:prSet presAssocID="{924A9AB0-EDD1-4E77-8086-48153802E0BE}" presName="compNode" presStyleCnt="0"/>
      <dgm:spPr/>
    </dgm:pt>
    <dgm:pt modelId="{EA539EED-9DEA-42E0-B44F-8A9481428D7A}" type="pres">
      <dgm:prSet presAssocID="{924A9AB0-EDD1-4E77-8086-48153802E0BE}" presName="bgRect" presStyleLbl="bgShp" presStyleIdx="5" presStyleCnt="7"/>
      <dgm:spPr/>
    </dgm:pt>
    <dgm:pt modelId="{0B79C104-11EC-4B72-A2E4-AF3BF120AA12}" type="pres">
      <dgm:prSet presAssocID="{924A9AB0-EDD1-4E77-8086-48153802E0B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131169A8-099F-4EA3-AEA2-197F94D66E55}" type="pres">
      <dgm:prSet presAssocID="{924A9AB0-EDD1-4E77-8086-48153802E0BE}" presName="spaceRect" presStyleCnt="0"/>
      <dgm:spPr/>
    </dgm:pt>
    <dgm:pt modelId="{4752A63F-083D-4BCD-BDA7-95A5DCA7327C}" type="pres">
      <dgm:prSet presAssocID="{924A9AB0-EDD1-4E77-8086-48153802E0BE}" presName="parTx" presStyleLbl="revTx" presStyleIdx="5" presStyleCnt="7">
        <dgm:presLayoutVars>
          <dgm:chMax val="0"/>
          <dgm:chPref val="0"/>
        </dgm:presLayoutVars>
      </dgm:prSet>
      <dgm:spPr/>
    </dgm:pt>
    <dgm:pt modelId="{F202420C-38C6-4B7A-B135-BC9CB57B24DF}" type="pres">
      <dgm:prSet presAssocID="{19824257-8D53-4026-A5AD-423957001B9E}" presName="sibTrans" presStyleCnt="0"/>
      <dgm:spPr/>
    </dgm:pt>
    <dgm:pt modelId="{4D1F13D6-07E1-4783-81DB-0BF32B8EDE8E}" type="pres">
      <dgm:prSet presAssocID="{5B66EDB4-E243-4C2D-A2E6-FFEE012FB650}" presName="compNode" presStyleCnt="0"/>
      <dgm:spPr/>
    </dgm:pt>
    <dgm:pt modelId="{94CB7F10-EBE7-4FA3-8E26-F7041A223900}" type="pres">
      <dgm:prSet presAssocID="{5B66EDB4-E243-4C2D-A2E6-FFEE012FB650}" presName="bgRect" presStyleLbl="bgShp" presStyleIdx="6" presStyleCnt="7"/>
      <dgm:spPr/>
    </dgm:pt>
    <dgm:pt modelId="{97CF46AE-FC5E-418E-8B92-84774AD052D2}" type="pres">
      <dgm:prSet presAssocID="{5B66EDB4-E243-4C2D-A2E6-FFEE012FB65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6288074-D3C1-4B66-996D-828D0198E3F2}" type="pres">
      <dgm:prSet presAssocID="{5B66EDB4-E243-4C2D-A2E6-FFEE012FB650}" presName="spaceRect" presStyleCnt="0"/>
      <dgm:spPr/>
    </dgm:pt>
    <dgm:pt modelId="{B67C3B27-BEFE-4F79-9222-6100A316D6FA}" type="pres">
      <dgm:prSet presAssocID="{5B66EDB4-E243-4C2D-A2E6-FFEE012FB65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D765FC01-6D8A-4241-AD57-061F13891A5D}" srcId="{ECC43413-03C9-4207-9101-A46FC28FA855}" destId="{D1C7D3C9-6449-4218-962E-B646E27FC34F}" srcOrd="0" destOrd="0" parTransId="{A1EB6807-3B05-4C12-85B9-02DACC9097B3}" sibTransId="{1AA19CF1-CD67-4D62-8A88-FBD0DFA2D66A}"/>
    <dgm:cxn modelId="{23C69F22-6092-4CFC-A2A8-BD6BB648E0EE}" type="presOf" srcId="{ECC43413-03C9-4207-9101-A46FC28FA855}" destId="{7D376DB7-CD38-423D-923E-84F2BB40C1E9}" srcOrd="0" destOrd="0" presId="urn:microsoft.com/office/officeart/2018/2/layout/IconVerticalSolidList"/>
    <dgm:cxn modelId="{3CC75135-DD5D-4884-92DF-078530260526}" srcId="{ECC43413-03C9-4207-9101-A46FC28FA855}" destId="{DD3D907D-6150-474C-AF41-6D14D5BB8649}" srcOrd="4" destOrd="0" parTransId="{AE38195E-0427-4C4B-94EA-608748C0FA6A}" sibTransId="{644F44F6-7900-4E71-B033-65A576843016}"/>
    <dgm:cxn modelId="{35AD4C3F-9FE9-4D11-ABAD-0F6F84F346EE}" type="presOf" srcId="{924A9AB0-EDD1-4E77-8086-48153802E0BE}" destId="{4752A63F-083D-4BCD-BDA7-95A5DCA7327C}" srcOrd="0" destOrd="0" presId="urn:microsoft.com/office/officeart/2018/2/layout/IconVerticalSolidList"/>
    <dgm:cxn modelId="{7632CF40-0BDA-4FA3-8624-26C1EC2F2E68}" srcId="{ECC43413-03C9-4207-9101-A46FC28FA855}" destId="{5B66EDB4-E243-4C2D-A2E6-FFEE012FB650}" srcOrd="6" destOrd="0" parTransId="{8B503C53-B34A-4DB3-80CF-33B6BB4B4EA7}" sibTransId="{F9518E5D-BBEF-457F-A282-D14377DA40F4}"/>
    <dgm:cxn modelId="{B8965763-AC4D-468C-BDA8-72B8860F15A3}" type="presOf" srcId="{5B66EDB4-E243-4C2D-A2E6-FFEE012FB650}" destId="{B67C3B27-BEFE-4F79-9222-6100A316D6FA}" srcOrd="0" destOrd="0" presId="urn:microsoft.com/office/officeart/2018/2/layout/IconVerticalSolidList"/>
    <dgm:cxn modelId="{46A94871-6601-4647-97D7-3170853A61C7}" type="presOf" srcId="{D1C7D3C9-6449-4218-962E-B646E27FC34F}" destId="{113C97A9-2D8D-40A1-A617-3B62A1B279A0}" srcOrd="0" destOrd="0" presId="urn:microsoft.com/office/officeart/2018/2/layout/IconVerticalSolidList"/>
    <dgm:cxn modelId="{72B66A54-64A7-4079-A693-8675A6E50E43}" type="presOf" srcId="{66840835-6B58-426C-A672-DB4861169AEC}" destId="{DABE40CA-FDFC-4D71-A6DA-8BC25C4EF491}" srcOrd="0" destOrd="0" presId="urn:microsoft.com/office/officeart/2018/2/layout/IconVerticalSolidList"/>
    <dgm:cxn modelId="{CBFA8557-A752-40ED-A2C4-CA5397295991}" type="presOf" srcId="{1CEA1FE1-58CF-4DF3-AE75-5AA5A521ED1E}" destId="{DAF750CB-A9E4-48D5-BB76-213A87A123D8}" srcOrd="0" destOrd="0" presId="urn:microsoft.com/office/officeart/2018/2/layout/IconVerticalSolidList"/>
    <dgm:cxn modelId="{74B1D878-3C37-4E3D-A422-2C971C2449F4}" type="presOf" srcId="{DD3D907D-6150-474C-AF41-6D14D5BB8649}" destId="{E27C8854-AB05-4515-8368-C7BD91585E99}" srcOrd="0" destOrd="0" presId="urn:microsoft.com/office/officeart/2018/2/layout/IconVerticalSolidList"/>
    <dgm:cxn modelId="{8505E18B-011A-4390-9E98-56F5BF4BB015}" type="presOf" srcId="{ED58BC3E-8281-4E8D-A4A7-1861D54657ED}" destId="{D20B52D2-29ED-4F0D-A112-0BCDE900B0E6}" srcOrd="0" destOrd="0" presId="urn:microsoft.com/office/officeart/2018/2/layout/IconVerticalSolidList"/>
    <dgm:cxn modelId="{9D6F4098-E7B9-4E92-9AA9-1A9C0C8EF8E0}" srcId="{ECC43413-03C9-4207-9101-A46FC28FA855}" destId="{924A9AB0-EDD1-4E77-8086-48153802E0BE}" srcOrd="5" destOrd="0" parTransId="{B6D2485E-CC73-40A5-8740-819B37540D97}" sibTransId="{19824257-8D53-4026-A5AD-423957001B9E}"/>
    <dgm:cxn modelId="{996211A5-BF77-4350-9320-76517C3BA53C}" srcId="{ECC43413-03C9-4207-9101-A46FC28FA855}" destId="{1CEA1FE1-58CF-4DF3-AE75-5AA5A521ED1E}" srcOrd="2" destOrd="0" parTransId="{EA2EEED8-8C70-4A57-B440-2A9873849F43}" sibTransId="{B84A8236-6784-4AA1-8546-6929FDF233D7}"/>
    <dgm:cxn modelId="{69F3FFAC-7429-4932-B22F-CCB68910EC97}" srcId="{ECC43413-03C9-4207-9101-A46FC28FA855}" destId="{66840835-6B58-426C-A672-DB4861169AEC}" srcOrd="3" destOrd="0" parTransId="{5454BC76-0398-4C83-B7F5-ABA5688083AB}" sibTransId="{55541352-DE00-4ECD-B50F-FC06A6323E31}"/>
    <dgm:cxn modelId="{5752CFD8-221B-4B55-AC62-6F5B40671203}" srcId="{ECC43413-03C9-4207-9101-A46FC28FA855}" destId="{ED58BC3E-8281-4E8D-A4A7-1861D54657ED}" srcOrd="1" destOrd="0" parTransId="{64FCA1C2-60C7-4576-B615-9A630FE56C70}" sibTransId="{B13AB388-C6D1-492B-8D5F-5E3D5F9F12CC}"/>
    <dgm:cxn modelId="{C9920316-C070-4B2A-AA0A-2F6592D462B0}" type="presParOf" srcId="{7D376DB7-CD38-423D-923E-84F2BB40C1E9}" destId="{FDAE0363-4D75-4C9B-A12C-FCFB2327D87D}" srcOrd="0" destOrd="0" presId="urn:microsoft.com/office/officeart/2018/2/layout/IconVerticalSolidList"/>
    <dgm:cxn modelId="{F786E07D-A97F-4FE6-978B-1DB6EBC20D87}" type="presParOf" srcId="{FDAE0363-4D75-4C9B-A12C-FCFB2327D87D}" destId="{CFBF02D7-BEFE-4FB8-8CA4-EE5E13CABD45}" srcOrd="0" destOrd="0" presId="urn:microsoft.com/office/officeart/2018/2/layout/IconVerticalSolidList"/>
    <dgm:cxn modelId="{53703BC1-68B8-4C5D-BE0F-C1B5842A7D28}" type="presParOf" srcId="{FDAE0363-4D75-4C9B-A12C-FCFB2327D87D}" destId="{F914F51F-505C-469A-996F-A9B3819BAAD2}" srcOrd="1" destOrd="0" presId="urn:microsoft.com/office/officeart/2018/2/layout/IconVerticalSolidList"/>
    <dgm:cxn modelId="{2325B7E6-FC88-4CA8-93E0-0E8F3108319B}" type="presParOf" srcId="{FDAE0363-4D75-4C9B-A12C-FCFB2327D87D}" destId="{D62FC4C3-25A1-4318-A70A-1A9B17099EF0}" srcOrd="2" destOrd="0" presId="urn:microsoft.com/office/officeart/2018/2/layout/IconVerticalSolidList"/>
    <dgm:cxn modelId="{9B4113D0-34BA-43B4-B117-C7D0D0311038}" type="presParOf" srcId="{FDAE0363-4D75-4C9B-A12C-FCFB2327D87D}" destId="{113C97A9-2D8D-40A1-A617-3B62A1B279A0}" srcOrd="3" destOrd="0" presId="urn:microsoft.com/office/officeart/2018/2/layout/IconVerticalSolidList"/>
    <dgm:cxn modelId="{56ED0C77-39EF-45EC-9A6F-CA3A1C3BE852}" type="presParOf" srcId="{7D376DB7-CD38-423D-923E-84F2BB40C1E9}" destId="{C61282A4-DF42-45ED-A8BE-09F69F093CCD}" srcOrd="1" destOrd="0" presId="urn:microsoft.com/office/officeart/2018/2/layout/IconVerticalSolidList"/>
    <dgm:cxn modelId="{76AF254D-D646-4D8A-985B-DC8A1F6222AF}" type="presParOf" srcId="{7D376DB7-CD38-423D-923E-84F2BB40C1E9}" destId="{3AA836B3-6F9A-4E5F-85DD-5F43B7BDD4BF}" srcOrd="2" destOrd="0" presId="urn:microsoft.com/office/officeart/2018/2/layout/IconVerticalSolidList"/>
    <dgm:cxn modelId="{200638BD-A98A-48F3-A470-220EBE76DACC}" type="presParOf" srcId="{3AA836B3-6F9A-4E5F-85DD-5F43B7BDD4BF}" destId="{98BD0757-5D14-489A-B8F0-A097FCAD54BE}" srcOrd="0" destOrd="0" presId="urn:microsoft.com/office/officeart/2018/2/layout/IconVerticalSolidList"/>
    <dgm:cxn modelId="{2EE00C4B-B8DA-4366-A39A-D20B79E3BBE8}" type="presParOf" srcId="{3AA836B3-6F9A-4E5F-85DD-5F43B7BDD4BF}" destId="{3FA54B47-6702-4DF8-A0D3-D961F41272DB}" srcOrd="1" destOrd="0" presId="urn:microsoft.com/office/officeart/2018/2/layout/IconVerticalSolidList"/>
    <dgm:cxn modelId="{BB37D5C8-7A95-4F02-8236-E9CBE1F5384A}" type="presParOf" srcId="{3AA836B3-6F9A-4E5F-85DD-5F43B7BDD4BF}" destId="{67E86DBC-22A1-4899-999A-216892E2C64D}" srcOrd="2" destOrd="0" presId="urn:microsoft.com/office/officeart/2018/2/layout/IconVerticalSolidList"/>
    <dgm:cxn modelId="{1F357AE8-33C8-44F2-9384-C34F9E73BF05}" type="presParOf" srcId="{3AA836B3-6F9A-4E5F-85DD-5F43B7BDD4BF}" destId="{D20B52D2-29ED-4F0D-A112-0BCDE900B0E6}" srcOrd="3" destOrd="0" presId="urn:microsoft.com/office/officeart/2018/2/layout/IconVerticalSolidList"/>
    <dgm:cxn modelId="{E57E5ED2-036B-4EB2-B020-36A11CAE567A}" type="presParOf" srcId="{7D376DB7-CD38-423D-923E-84F2BB40C1E9}" destId="{22FB53C3-D307-491E-98F4-BAA99B124301}" srcOrd="3" destOrd="0" presId="urn:microsoft.com/office/officeart/2018/2/layout/IconVerticalSolidList"/>
    <dgm:cxn modelId="{D7E3F398-A24F-4354-BCAB-D6D151340400}" type="presParOf" srcId="{7D376DB7-CD38-423D-923E-84F2BB40C1E9}" destId="{466080F0-8A3E-4B2E-8B05-EC6A4813B6E9}" srcOrd="4" destOrd="0" presId="urn:microsoft.com/office/officeart/2018/2/layout/IconVerticalSolidList"/>
    <dgm:cxn modelId="{22029D1D-55E5-44E0-AC39-7C52CA548E4D}" type="presParOf" srcId="{466080F0-8A3E-4B2E-8B05-EC6A4813B6E9}" destId="{335479A9-5060-4108-A736-B8C75D634C7F}" srcOrd="0" destOrd="0" presId="urn:microsoft.com/office/officeart/2018/2/layout/IconVerticalSolidList"/>
    <dgm:cxn modelId="{CF545524-6D83-4CDC-82E4-5CFBB350A1F8}" type="presParOf" srcId="{466080F0-8A3E-4B2E-8B05-EC6A4813B6E9}" destId="{1B8CF230-659B-4EC8-8841-AF3EFE4B5407}" srcOrd="1" destOrd="0" presId="urn:microsoft.com/office/officeart/2018/2/layout/IconVerticalSolidList"/>
    <dgm:cxn modelId="{D5747DC2-C65D-4D51-9D56-70F1412F9F13}" type="presParOf" srcId="{466080F0-8A3E-4B2E-8B05-EC6A4813B6E9}" destId="{76BC951A-9434-4F3A-AE3D-4898D9B27638}" srcOrd="2" destOrd="0" presId="urn:microsoft.com/office/officeart/2018/2/layout/IconVerticalSolidList"/>
    <dgm:cxn modelId="{319E410F-7ADF-44B5-9169-92E86BCB829D}" type="presParOf" srcId="{466080F0-8A3E-4B2E-8B05-EC6A4813B6E9}" destId="{DAF750CB-A9E4-48D5-BB76-213A87A123D8}" srcOrd="3" destOrd="0" presId="urn:microsoft.com/office/officeart/2018/2/layout/IconVerticalSolidList"/>
    <dgm:cxn modelId="{CF3830BB-20F3-49BD-AEBE-1155DF2FCA0A}" type="presParOf" srcId="{7D376DB7-CD38-423D-923E-84F2BB40C1E9}" destId="{56247A9E-1902-4734-95DF-6AD4F99CDC96}" srcOrd="5" destOrd="0" presId="urn:microsoft.com/office/officeart/2018/2/layout/IconVerticalSolidList"/>
    <dgm:cxn modelId="{6FB4EE24-AD66-4AF8-9E12-63167A26F867}" type="presParOf" srcId="{7D376DB7-CD38-423D-923E-84F2BB40C1E9}" destId="{4CBD1C5B-047A-4886-8B5D-5D8E1B1274AB}" srcOrd="6" destOrd="0" presId="urn:microsoft.com/office/officeart/2018/2/layout/IconVerticalSolidList"/>
    <dgm:cxn modelId="{037CA547-7034-4D7B-B07E-9B3D3A4BFBA3}" type="presParOf" srcId="{4CBD1C5B-047A-4886-8B5D-5D8E1B1274AB}" destId="{BB4C8DCA-E3E7-4468-947D-B17D98416EDB}" srcOrd="0" destOrd="0" presId="urn:microsoft.com/office/officeart/2018/2/layout/IconVerticalSolidList"/>
    <dgm:cxn modelId="{AA970236-D378-46A6-8997-6550872108E7}" type="presParOf" srcId="{4CBD1C5B-047A-4886-8B5D-5D8E1B1274AB}" destId="{D96A74C8-680C-479E-9196-F56A59CC2AEE}" srcOrd="1" destOrd="0" presId="urn:microsoft.com/office/officeart/2018/2/layout/IconVerticalSolidList"/>
    <dgm:cxn modelId="{08F8CCC3-B3A8-4EFF-8925-12FB54E98DFE}" type="presParOf" srcId="{4CBD1C5B-047A-4886-8B5D-5D8E1B1274AB}" destId="{37F88F3F-9F13-4BDE-B22C-804EED91A0C1}" srcOrd="2" destOrd="0" presId="urn:microsoft.com/office/officeart/2018/2/layout/IconVerticalSolidList"/>
    <dgm:cxn modelId="{5D9445E2-AE0C-467A-AE0E-9290D19AC56B}" type="presParOf" srcId="{4CBD1C5B-047A-4886-8B5D-5D8E1B1274AB}" destId="{DABE40CA-FDFC-4D71-A6DA-8BC25C4EF491}" srcOrd="3" destOrd="0" presId="urn:microsoft.com/office/officeart/2018/2/layout/IconVerticalSolidList"/>
    <dgm:cxn modelId="{5A1A8F67-F2DC-450F-B03D-A3ACC053986E}" type="presParOf" srcId="{7D376DB7-CD38-423D-923E-84F2BB40C1E9}" destId="{37E8899A-F45F-4107-B8C3-4FA6BF7CAF50}" srcOrd="7" destOrd="0" presId="urn:microsoft.com/office/officeart/2018/2/layout/IconVerticalSolidList"/>
    <dgm:cxn modelId="{6B49FD18-D311-4D58-82A6-BF779C05B1D8}" type="presParOf" srcId="{7D376DB7-CD38-423D-923E-84F2BB40C1E9}" destId="{6F7CF3C6-202B-4207-A76A-E108C98C81E4}" srcOrd="8" destOrd="0" presId="urn:microsoft.com/office/officeart/2018/2/layout/IconVerticalSolidList"/>
    <dgm:cxn modelId="{14DBB75E-326B-4F1D-867D-28D4CED9492E}" type="presParOf" srcId="{6F7CF3C6-202B-4207-A76A-E108C98C81E4}" destId="{61FB6633-A2B3-457B-AED3-5A18647B42CF}" srcOrd="0" destOrd="0" presId="urn:microsoft.com/office/officeart/2018/2/layout/IconVerticalSolidList"/>
    <dgm:cxn modelId="{EA0920EA-08FF-4788-8A66-155743B92FE6}" type="presParOf" srcId="{6F7CF3C6-202B-4207-A76A-E108C98C81E4}" destId="{DCD267A7-0C67-4867-97D5-313F56F7B708}" srcOrd="1" destOrd="0" presId="urn:microsoft.com/office/officeart/2018/2/layout/IconVerticalSolidList"/>
    <dgm:cxn modelId="{F2315DFB-B200-401B-A7E9-A9FAEBAA5D9C}" type="presParOf" srcId="{6F7CF3C6-202B-4207-A76A-E108C98C81E4}" destId="{D0A64762-508A-4EA3-AF1B-768A7AF66C02}" srcOrd="2" destOrd="0" presId="urn:microsoft.com/office/officeart/2018/2/layout/IconVerticalSolidList"/>
    <dgm:cxn modelId="{AB91C864-D877-4202-8AAB-2BA7557021EF}" type="presParOf" srcId="{6F7CF3C6-202B-4207-A76A-E108C98C81E4}" destId="{E27C8854-AB05-4515-8368-C7BD91585E99}" srcOrd="3" destOrd="0" presId="urn:microsoft.com/office/officeart/2018/2/layout/IconVerticalSolidList"/>
    <dgm:cxn modelId="{2DCEEA4A-0EDA-40F8-B1D0-E6C864D8D16A}" type="presParOf" srcId="{7D376DB7-CD38-423D-923E-84F2BB40C1E9}" destId="{C32526C4-83E6-4E58-A782-0990AA84898D}" srcOrd="9" destOrd="0" presId="urn:microsoft.com/office/officeart/2018/2/layout/IconVerticalSolidList"/>
    <dgm:cxn modelId="{8B5DC564-E561-4BCC-AEA3-47D75B508315}" type="presParOf" srcId="{7D376DB7-CD38-423D-923E-84F2BB40C1E9}" destId="{B75E583E-F1F2-416A-B6AA-94FF3C39C408}" srcOrd="10" destOrd="0" presId="urn:microsoft.com/office/officeart/2018/2/layout/IconVerticalSolidList"/>
    <dgm:cxn modelId="{0C5E5078-A682-4F3B-8849-B68E7D6DC396}" type="presParOf" srcId="{B75E583E-F1F2-416A-B6AA-94FF3C39C408}" destId="{EA539EED-9DEA-42E0-B44F-8A9481428D7A}" srcOrd="0" destOrd="0" presId="urn:microsoft.com/office/officeart/2018/2/layout/IconVerticalSolidList"/>
    <dgm:cxn modelId="{55D70FF7-1D8D-41EC-916E-3015BF3D4891}" type="presParOf" srcId="{B75E583E-F1F2-416A-B6AA-94FF3C39C408}" destId="{0B79C104-11EC-4B72-A2E4-AF3BF120AA12}" srcOrd="1" destOrd="0" presId="urn:microsoft.com/office/officeart/2018/2/layout/IconVerticalSolidList"/>
    <dgm:cxn modelId="{A3C42849-59F1-44FD-9799-DE81A4D383D0}" type="presParOf" srcId="{B75E583E-F1F2-416A-B6AA-94FF3C39C408}" destId="{131169A8-099F-4EA3-AEA2-197F94D66E55}" srcOrd="2" destOrd="0" presId="urn:microsoft.com/office/officeart/2018/2/layout/IconVerticalSolidList"/>
    <dgm:cxn modelId="{07963AAC-5191-4911-9701-ED393D1A7F58}" type="presParOf" srcId="{B75E583E-F1F2-416A-B6AA-94FF3C39C408}" destId="{4752A63F-083D-4BCD-BDA7-95A5DCA7327C}" srcOrd="3" destOrd="0" presId="urn:microsoft.com/office/officeart/2018/2/layout/IconVerticalSolidList"/>
    <dgm:cxn modelId="{12743EFA-0900-4D77-BEB4-ECEE46B46F0B}" type="presParOf" srcId="{7D376DB7-CD38-423D-923E-84F2BB40C1E9}" destId="{F202420C-38C6-4B7A-B135-BC9CB57B24DF}" srcOrd="11" destOrd="0" presId="urn:microsoft.com/office/officeart/2018/2/layout/IconVerticalSolidList"/>
    <dgm:cxn modelId="{E923803B-A2A6-4DEB-8B33-B4A627BA138A}" type="presParOf" srcId="{7D376DB7-CD38-423D-923E-84F2BB40C1E9}" destId="{4D1F13D6-07E1-4783-81DB-0BF32B8EDE8E}" srcOrd="12" destOrd="0" presId="urn:microsoft.com/office/officeart/2018/2/layout/IconVerticalSolidList"/>
    <dgm:cxn modelId="{9B84D09E-10CA-4302-B84F-81042824D15C}" type="presParOf" srcId="{4D1F13D6-07E1-4783-81DB-0BF32B8EDE8E}" destId="{94CB7F10-EBE7-4FA3-8E26-F7041A223900}" srcOrd="0" destOrd="0" presId="urn:microsoft.com/office/officeart/2018/2/layout/IconVerticalSolidList"/>
    <dgm:cxn modelId="{4FD9A7FB-0110-48AD-9CD5-0227D9A72468}" type="presParOf" srcId="{4D1F13D6-07E1-4783-81DB-0BF32B8EDE8E}" destId="{97CF46AE-FC5E-418E-8B92-84774AD052D2}" srcOrd="1" destOrd="0" presId="urn:microsoft.com/office/officeart/2018/2/layout/IconVerticalSolidList"/>
    <dgm:cxn modelId="{14FE6C62-ACB8-4FCF-908D-8DC4C5057B9D}" type="presParOf" srcId="{4D1F13D6-07E1-4783-81DB-0BF32B8EDE8E}" destId="{56288074-D3C1-4B66-996D-828D0198E3F2}" srcOrd="2" destOrd="0" presId="urn:microsoft.com/office/officeart/2018/2/layout/IconVerticalSolidList"/>
    <dgm:cxn modelId="{CD5E166A-A5F1-4FDE-A96D-7509CCE60857}" type="presParOf" srcId="{4D1F13D6-07E1-4783-81DB-0BF32B8EDE8E}" destId="{B67C3B27-BEFE-4F79-9222-6100A316D6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AA12F1-48C3-4CA2-9C91-9DEE6B1A4E5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17F6C4-568B-45BA-8138-760ABD7B264F}">
      <dgm:prSet/>
      <dgm:spPr/>
      <dgm:t>
        <a:bodyPr/>
        <a:lstStyle/>
        <a:p>
          <a:r>
            <a:rPr lang="en-US" b="1"/>
            <a:t>Amount of waste Produced in 2020- </a:t>
          </a:r>
          <a:r>
            <a:rPr lang="en-US"/>
            <a:t>3.2 million tonnes</a:t>
          </a:r>
        </a:p>
      </dgm:t>
    </dgm:pt>
    <dgm:pt modelId="{4E0AE2F2-9F81-4920-AF05-EF84B11B08B0}" type="parTrans" cxnId="{0DBAE227-ECDE-4716-95B6-CB0949E49AAF}">
      <dgm:prSet/>
      <dgm:spPr/>
      <dgm:t>
        <a:bodyPr/>
        <a:lstStyle/>
        <a:p>
          <a:endParaRPr lang="en-US"/>
        </a:p>
      </dgm:t>
    </dgm:pt>
    <dgm:pt modelId="{50AFE65C-0C3A-4B16-A7CC-C9ABC9092C00}" type="sibTrans" cxnId="{0DBAE227-ECDE-4716-95B6-CB0949E49AAF}">
      <dgm:prSet/>
      <dgm:spPr/>
      <dgm:t>
        <a:bodyPr/>
        <a:lstStyle/>
        <a:p>
          <a:endParaRPr lang="en-US"/>
        </a:p>
      </dgm:t>
    </dgm:pt>
    <dgm:pt modelId="{954BC71C-1524-4E03-B2EC-D30A47167D3B}">
      <dgm:prSet/>
      <dgm:spPr/>
      <dgm:t>
        <a:bodyPr/>
        <a:lstStyle/>
        <a:p>
          <a:r>
            <a:rPr lang="en-US" b="1" dirty="0"/>
            <a:t>Worth OF 5 </a:t>
          </a:r>
          <a:r>
            <a:rPr lang="en-US" b="1" dirty="0" err="1"/>
            <a:t>tonnes</a:t>
          </a:r>
          <a:r>
            <a:rPr lang="en-US" b="1" dirty="0"/>
            <a:t> e-waste – 2.88L</a:t>
          </a:r>
          <a:endParaRPr lang="en-US" dirty="0"/>
        </a:p>
      </dgm:t>
    </dgm:pt>
    <dgm:pt modelId="{FD8B19FE-2809-48EF-9A17-F6DEC3CE191E}" type="parTrans" cxnId="{E3036671-3FCF-4AF4-959C-10AB7C4B4282}">
      <dgm:prSet/>
      <dgm:spPr/>
      <dgm:t>
        <a:bodyPr/>
        <a:lstStyle/>
        <a:p>
          <a:endParaRPr lang="en-US"/>
        </a:p>
      </dgm:t>
    </dgm:pt>
    <dgm:pt modelId="{78600E5C-711E-448A-8903-0AC9F87D4D15}" type="sibTrans" cxnId="{E3036671-3FCF-4AF4-959C-10AB7C4B4282}">
      <dgm:prSet/>
      <dgm:spPr/>
      <dgm:t>
        <a:bodyPr/>
        <a:lstStyle/>
        <a:p>
          <a:endParaRPr lang="en-US"/>
        </a:p>
      </dgm:t>
    </dgm:pt>
    <dgm:pt modelId="{41B6D826-FEC5-4C4E-8455-396EF162321D}">
      <dgm:prSet/>
      <dgm:spPr/>
      <dgm:t>
        <a:bodyPr/>
        <a:lstStyle/>
        <a:p>
          <a:r>
            <a:rPr lang="en-US" b="1"/>
            <a:t>Recycling cost of 5 tonnes – </a:t>
          </a:r>
          <a:r>
            <a:rPr lang="en-US"/>
            <a:t>1.10l</a:t>
          </a:r>
        </a:p>
      </dgm:t>
    </dgm:pt>
    <dgm:pt modelId="{9C8B8A8C-65B8-4C91-A9DD-D030C04F28C3}" type="parTrans" cxnId="{033ADE2B-41DD-4B18-BFFF-1F5C100B405B}">
      <dgm:prSet/>
      <dgm:spPr/>
      <dgm:t>
        <a:bodyPr/>
        <a:lstStyle/>
        <a:p>
          <a:endParaRPr lang="en-US"/>
        </a:p>
      </dgm:t>
    </dgm:pt>
    <dgm:pt modelId="{B6411F36-2D31-4B8F-9939-72F644711D0C}" type="sibTrans" cxnId="{033ADE2B-41DD-4B18-BFFF-1F5C100B405B}">
      <dgm:prSet/>
      <dgm:spPr/>
      <dgm:t>
        <a:bodyPr/>
        <a:lstStyle/>
        <a:p>
          <a:endParaRPr lang="en-US"/>
        </a:p>
      </dgm:t>
    </dgm:pt>
    <dgm:pt modelId="{79D1101B-5679-47EC-8B3C-EFFB7B61FD0B}">
      <dgm:prSet/>
      <dgm:spPr/>
      <dgm:t>
        <a:bodyPr/>
        <a:lstStyle/>
        <a:p>
          <a:r>
            <a:rPr lang="en-US" b="1"/>
            <a:t>Profit in 5 tonnes – </a:t>
          </a:r>
          <a:r>
            <a:rPr lang="en-US"/>
            <a:t>1.78 L</a:t>
          </a:r>
        </a:p>
      </dgm:t>
    </dgm:pt>
    <dgm:pt modelId="{B3F9D5B6-987A-44EC-9FDB-040713F0CC24}" type="parTrans" cxnId="{B3CEC0FC-2FCD-4D0C-8C19-72F8CFF9C548}">
      <dgm:prSet/>
      <dgm:spPr/>
      <dgm:t>
        <a:bodyPr/>
        <a:lstStyle/>
        <a:p>
          <a:endParaRPr lang="en-US"/>
        </a:p>
      </dgm:t>
    </dgm:pt>
    <dgm:pt modelId="{61263F3A-0856-4A33-8598-D89EE9D26D8B}" type="sibTrans" cxnId="{B3CEC0FC-2FCD-4D0C-8C19-72F8CFF9C548}">
      <dgm:prSet/>
      <dgm:spPr/>
      <dgm:t>
        <a:bodyPr/>
        <a:lstStyle/>
        <a:p>
          <a:endParaRPr lang="en-US"/>
        </a:p>
      </dgm:t>
    </dgm:pt>
    <dgm:pt modelId="{E55CF8A1-D0CC-40F1-9983-5EF588E1D042}">
      <dgm:prSet/>
      <dgm:spPr/>
      <dgm:t>
        <a:bodyPr/>
        <a:lstStyle/>
        <a:p>
          <a:r>
            <a:rPr lang="en-US" b="1"/>
            <a:t>Profit In 3.2 MT E-waste – </a:t>
          </a:r>
          <a:r>
            <a:rPr lang="en-US"/>
            <a:t>113.92 Billion INR</a:t>
          </a:r>
        </a:p>
      </dgm:t>
    </dgm:pt>
    <dgm:pt modelId="{3431B31A-7FD1-4BCE-9426-205D6ACDBD16}" type="parTrans" cxnId="{7A761302-39FE-4C1F-8455-32E52ED1CA73}">
      <dgm:prSet/>
      <dgm:spPr/>
      <dgm:t>
        <a:bodyPr/>
        <a:lstStyle/>
        <a:p>
          <a:endParaRPr lang="en-US"/>
        </a:p>
      </dgm:t>
    </dgm:pt>
    <dgm:pt modelId="{422A0DA4-B43D-4105-A72D-6A970F349A99}" type="sibTrans" cxnId="{7A761302-39FE-4C1F-8455-32E52ED1CA73}">
      <dgm:prSet/>
      <dgm:spPr/>
      <dgm:t>
        <a:bodyPr/>
        <a:lstStyle/>
        <a:p>
          <a:endParaRPr lang="en-US"/>
        </a:p>
      </dgm:t>
    </dgm:pt>
    <dgm:pt modelId="{B40BB835-0168-45C5-8FCC-72943AFCE378}">
      <dgm:prSet/>
      <dgm:spPr/>
      <dgm:t>
        <a:bodyPr/>
        <a:lstStyle/>
        <a:p>
          <a:r>
            <a:rPr lang="en-US"/>
            <a:t>Source – Times Of India</a:t>
          </a:r>
        </a:p>
      </dgm:t>
    </dgm:pt>
    <dgm:pt modelId="{964C302F-B61B-4AE2-89AD-FEC5920AD01F}" type="parTrans" cxnId="{03503150-DA74-4AA1-9F1F-98A91D65C20C}">
      <dgm:prSet/>
      <dgm:spPr/>
      <dgm:t>
        <a:bodyPr/>
        <a:lstStyle/>
        <a:p>
          <a:endParaRPr lang="en-US"/>
        </a:p>
      </dgm:t>
    </dgm:pt>
    <dgm:pt modelId="{DDA72444-24D3-4E01-9958-262FE152DC2A}" type="sibTrans" cxnId="{03503150-DA74-4AA1-9F1F-98A91D65C20C}">
      <dgm:prSet/>
      <dgm:spPr/>
      <dgm:t>
        <a:bodyPr/>
        <a:lstStyle/>
        <a:p>
          <a:endParaRPr lang="en-US"/>
        </a:p>
      </dgm:t>
    </dgm:pt>
    <dgm:pt modelId="{D5E7F5D3-808D-43E0-AAC4-749C6646B483}" type="pres">
      <dgm:prSet presAssocID="{3DAA12F1-48C3-4CA2-9C91-9DEE6B1A4E56}" presName="linear" presStyleCnt="0">
        <dgm:presLayoutVars>
          <dgm:animLvl val="lvl"/>
          <dgm:resizeHandles val="exact"/>
        </dgm:presLayoutVars>
      </dgm:prSet>
      <dgm:spPr/>
    </dgm:pt>
    <dgm:pt modelId="{F42CAE9C-4273-41D1-B42B-B67C627D2D7D}" type="pres">
      <dgm:prSet presAssocID="{F017F6C4-568B-45BA-8138-760ABD7B264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8E2D738-D5D4-45E3-88B4-EB77EA5281D7}" type="pres">
      <dgm:prSet presAssocID="{50AFE65C-0C3A-4B16-A7CC-C9ABC9092C00}" presName="spacer" presStyleCnt="0"/>
      <dgm:spPr/>
    </dgm:pt>
    <dgm:pt modelId="{222B1DC8-BF35-4952-A30D-14D0AF4FEDC8}" type="pres">
      <dgm:prSet presAssocID="{954BC71C-1524-4E03-B2EC-D30A47167D3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7A5302A-BD62-4926-9514-D0F76891D78D}" type="pres">
      <dgm:prSet presAssocID="{78600E5C-711E-448A-8903-0AC9F87D4D15}" presName="spacer" presStyleCnt="0"/>
      <dgm:spPr/>
    </dgm:pt>
    <dgm:pt modelId="{7F56CAA4-FC29-44FF-8185-67DBEA89F36F}" type="pres">
      <dgm:prSet presAssocID="{41B6D826-FEC5-4C4E-8455-396EF162321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33C5FD4-5F7A-451B-A97D-9C5F36EC98E1}" type="pres">
      <dgm:prSet presAssocID="{B6411F36-2D31-4B8F-9939-72F644711D0C}" presName="spacer" presStyleCnt="0"/>
      <dgm:spPr/>
    </dgm:pt>
    <dgm:pt modelId="{2081F500-EAC6-49EA-B1EE-54432FCAA46D}" type="pres">
      <dgm:prSet presAssocID="{79D1101B-5679-47EC-8B3C-EFFB7B61FD0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F05917D-9D06-46C8-9DBC-3DBA2664B15D}" type="pres">
      <dgm:prSet presAssocID="{61263F3A-0856-4A33-8598-D89EE9D26D8B}" presName="spacer" presStyleCnt="0"/>
      <dgm:spPr/>
    </dgm:pt>
    <dgm:pt modelId="{A56A329B-5446-41CC-ADE9-8F348DA25526}" type="pres">
      <dgm:prSet presAssocID="{E55CF8A1-D0CC-40F1-9983-5EF588E1D04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2F64231-92DF-41F4-8371-F71000AB070B}" type="pres">
      <dgm:prSet presAssocID="{422A0DA4-B43D-4105-A72D-6A970F349A99}" presName="spacer" presStyleCnt="0"/>
      <dgm:spPr/>
    </dgm:pt>
    <dgm:pt modelId="{CA6A3EFA-A156-4B3A-9ABD-65F1CB5873A9}" type="pres">
      <dgm:prSet presAssocID="{B40BB835-0168-45C5-8FCC-72943AFCE37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A761302-39FE-4C1F-8455-32E52ED1CA73}" srcId="{3DAA12F1-48C3-4CA2-9C91-9DEE6B1A4E56}" destId="{E55CF8A1-D0CC-40F1-9983-5EF588E1D042}" srcOrd="4" destOrd="0" parTransId="{3431B31A-7FD1-4BCE-9426-205D6ACDBD16}" sibTransId="{422A0DA4-B43D-4105-A72D-6A970F349A99}"/>
    <dgm:cxn modelId="{DBF0ED06-4C02-4B35-9419-A503B5A6D183}" type="presOf" srcId="{3DAA12F1-48C3-4CA2-9C91-9DEE6B1A4E56}" destId="{D5E7F5D3-808D-43E0-AAC4-749C6646B483}" srcOrd="0" destOrd="0" presId="urn:microsoft.com/office/officeart/2005/8/layout/vList2"/>
    <dgm:cxn modelId="{070FA10C-43AF-4447-A0F6-82F19C6AD638}" type="presOf" srcId="{F017F6C4-568B-45BA-8138-760ABD7B264F}" destId="{F42CAE9C-4273-41D1-B42B-B67C627D2D7D}" srcOrd="0" destOrd="0" presId="urn:microsoft.com/office/officeart/2005/8/layout/vList2"/>
    <dgm:cxn modelId="{BC6CCA18-DF84-49DE-BB1D-164342864BD1}" type="presOf" srcId="{41B6D826-FEC5-4C4E-8455-396EF162321D}" destId="{7F56CAA4-FC29-44FF-8185-67DBEA89F36F}" srcOrd="0" destOrd="0" presId="urn:microsoft.com/office/officeart/2005/8/layout/vList2"/>
    <dgm:cxn modelId="{0DBAE227-ECDE-4716-95B6-CB0949E49AAF}" srcId="{3DAA12F1-48C3-4CA2-9C91-9DEE6B1A4E56}" destId="{F017F6C4-568B-45BA-8138-760ABD7B264F}" srcOrd="0" destOrd="0" parTransId="{4E0AE2F2-9F81-4920-AF05-EF84B11B08B0}" sibTransId="{50AFE65C-0C3A-4B16-A7CC-C9ABC9092C00}"/>
    <dgm:cxn modelId="{DF9A512A-0719-4D02-BFA1-C19CC936203A}" type="presOf" srcId="{79D1101B-5679-47EC-8B3C-EFFB7B61FD0B}" destId="{2081F500-EAC6-49EA-B1EE-54432FCAA46D}" srcOrd="0" destOrd="0" presId="urn:microsoft.com/office/officeart/2005/8/layout/vList2"/>
    <dgm:cxn modelId="{033ADE2B-41DD-4B18-BFFF-1F5C100B405B}" srcId="{3DAA12F1-48C3-4CA2-9C91-9DEE6B1A4E56}" destId="{41B6D826-FEC5-4C4E-8455-396EF162321D}" srcOrd="2" destOrd="0" parTransId="{9C8B8A8C-65B8-4C91-A9DD-D030C04F28C3}" sibTransId="{B6411F36-2D31-4B8F-9939-72F644711D0C}"/>
    <dgm:cxn modelId="{53623E5E-6B84-428B-82C7-7B21150CBE2A}" type="presOf" srcId="{E55CF8A1-D0CC-40F1-9983-5EF588E1D042}" destId="{A56A329B-5446-41CC-ADE9-8F348DA25526}" srcOrd="0" destOrd="0" presId="urn:microsoft.com/office/officeart/2005/8/layout/vList2"/>
    <dgm:cxn modelId="{03503150-DA74-4AA1-9F1F-98A91D65C20C}" srcId="{3DAA12F1-48C3-4CA2-9C91-9DEE6B1A4E56}" destId="{B40BB835-0168-45C5-8FCC-72943AFCE378}" srcOrd="5" destOrd="0" parTransId="{964C302F-B61B-4AE2-89AD-FEC5920AD01F}" sibTransId="{DDA72444-24D3-4E01-9958-262FE152DC2A}"/>
    <dgm:cxn modelId="{E3036671-3FCF-4AF4-959C-10AB7C4B4282}" srcId="{3DAA12F1-48C3-4CA2-9C91-9DEE6B1A4E56}" destId="{954BC71C-1524-4E03-B2EC-D30A47167D3B}" srcOrd="1" destOrd="0" parTransId="{FD8B19FE-2809-48EF-9A17-F6DEC3CE191E}" sibTransId="{78600E5C-711E-448A-8903-0AC9F87D4D15}"/>
    <dgm:cxn modelId="{F77E32C1-56FE-4AD9-A95D-DDC0F90B8859}" type="presOf" srcId="{B40BB835-0168-45C5-8FCC-72943AFCE378}" destId="{CA6A3EFA-A156-4B3A-9ABD-65F1CB5873A9}" srcOrd="0" destOrd="0" presId="urn:microsoft.com/office/officeart/2005/8/layout/vList2"/>
    <dgm:cxn modelId="{33A853CA-AFA8-4CC3-A9A7-83C5D4F9CBD2}" type="presOf" srcId="{954BC71C-1524-4E03-B2EC-D30A47167D3B}" destId="{222B1DC8-BF35-4952-A30D-14D0AF4FEDC8}" srcOrd="0" destOrd="0" presId="urn:microsoft.com/office/officeart/2005/8/layout/vList2"/>
    <dgm:cxn modelId="{B3CEC0FC-2FCD-4D0C-8C19-72F8CFF9C548}" srcId="{3DAA12F1-48C3-4CA2-9C91-9DEE6B1A4E56}" destId="{79D1101B-5679-47EC-8B3C-EFFB7B61FD0B}" srcOrd="3" destOrd="0" parTransId="{B3F9D5B6-987A-44EC-9FDB-040713F0CC24}" sibTransId="{61263F3A-0856-4A33-8598-D89EE9D26D8B}"/>
    <dgm:cxn modelId="{FEC4B84B-DA96-496A-9062-B14E0D8BE846}" type="presParOf" srcId="{D5E7F5D3-808D-43E0-AAC4-749C6646B483}" destId="{F42CAE9C-4273-41D1-B42B-B67C627D2D7D}" srcOrd="0" destOrd="0" presId="urn:microsoft.com/office/officeart/2005/8/layout/vList2"/>
    <dgm:cxn modelId="{5F54CC2A-8111-4DD9-B232-65645FA2A343}" type="presParOf" srcId="{D5E7F5D3-808D-43E0-AAC4-749C6646B483}" destId="{88E2D738-D5D4-45E3-88B4-EB77EA5281D7}" srcOrd="1" destOrd="0" presId="urn:microsoft.com/office/officeart/2005/8/layout/vList2"/>
    <dgm:cxn modelId="{3C14DBB9-1AA0-47FC-B5B1-1911005BCCA8}" type="presParOf" srcId="{D5E7F5D3-808D-43E0-AAC4-749C6646B483}" destId="{222B1DC8-BF35-4952-A30D-14D0AF4FEDC8}" srcOrd="2" destOrd="0" presId="urn:microsoft.com/office/officeart/2005/8/layout/vList2"/>
    <dgm:cxn modelId="{9A0282C0-9334-445C-9066-53FA1E8AD7EC}" type="presParOf" srcId="{D5E7F5D3-808D-43E0-AAC4-749C6646B483}" destId="{57A5302A-BD62-4926-9514-D0F76891D78D}" srcOrd="3" destOrd="0" presId="urn:microsoft.com/office/officeart/2005/8/layout/vList2"/>
    <dgm:cxn modelId="{93193025-FC2D-4E19-B65E-866EEA1BD550}" type="presParOf" srcId="{D5E7F5D3-808D-43E0-AAC4-749C6646B483}" destId="{7F56CAA4-FC29-44FF-8185-67DBEA89F36F}" srcOrd="4" destOrd="0" presId="urn:microsoft.com/office/officeart/2005/8/layout/vList2"/>
    <dgm:cxn modelId="{1D24BF9E-7C6E-465D-BFF9-323208DA2D93}" type="presParOf" srcId="{D5E7F5D3-808D-43E0-AAC4-749C6646B483}" destId="{E33C5FD4-5F7A-451B-A97D-9C5F36EC98E1}" srcOrd="5" destOrd="0" presId="urn:microsoft.com/office/officeart/2005/8/layout/vList2"/>
    <dgm:cxn modelId="{DB15D61A-59FA-4D70-8DCB-AF72CDC61859}" type="presParOf" srcId="{D5E7F5D3-808D-43E0-AAC4-749C6646B483}" destId="{2081F500-EAC6-49EA-B1EE-54432FCAA46D}" srcOrd="6" destOrd="0" presId="urn:microsoft.com/office/officeart/2005/8/layout/vList2"/>
    <dgm:cxn modelId="{E83E626D-3AE7-46C8-9E04-6F488B52F00A}" type="presParOf" srcId="{D5E7F5D3-808D-43E0-AAC4-749C6646B483}" destId="{0F05917D-9D06-46C8-9DBC-3DBA2664B15D}" srcOrd="7" destOrd="0" presId="urn:microsoft.com/office/officeart/2005/8/layout/vList2"/>
    <dgm:cxn modelId="{643E7108-BB80-4939-89F8-75D7174E1E35}" type="presParOf" srcId="{D5E7F5D3-808D-43E0-AAC4-749C6646B483}" destId="{A56A329B-5446-41CC-ADE9-8F348DA25526}" srcOrd="8" destOrd="0" presId="urn:microsoft.com/office/officeart/2005/8/layout/vList2"/>
    <dgm:cxn modelId="{43F79E32-E16C-4BC4-9009-559A4C15AB8E}" type="presParOf" srcId="{D5E7F5D3-808D-43E0-AAC4-749C6646B483}" destId="{B2F64231-92DF-41F4-8371-F71000AB070B}" srcOrd="9" destOrd="0" presId="urn:microsoft.com/office/officeart/2005/8/layout/vList2"/>
    <dgm:cxn modelId="{6A500E41-D8F1-4635-AE03-C1093D387AD2}" type="presParOf" srcId="{D5E7F5D3-808D-43E0-AAC4-749C6646B483}" destId="{CA6A3EFA-A156-4B3A-9ABD-65F1CB5873A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B690CD-EC32-49A3-B32B-B09C2CDBD3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EFAE9A-B27E-46BA-B206-08EBD52C5636}">
      <dgm:prSet/>
      <dgm:spPr/>
      <dgm:t>
        <a:bodyPr/>
        <a:lstStyle/>
        <a:p>
          <a:r>
            <a:rPr lang="en-US" b="0" i="0"/>
            <a:t>While completing and deploying the project, we were successful to deploy the front-end part, but we couldn't integrate the back-end because of time constraints and we never had such an idea of working on deadlines.</a:t>
          </a:r>
          <a:endParaRPr lang="en-US"/>
        </a:p>
      </dgm:t>
    </dgm:pt>
    <dgm:pt modelId="{FF60054B-7639-4D5A-982A-37579EB085C5}" type="parTrans" cxnId="{4B1265A5-24A3-4009-B1F7-1FBE9A767E29}">
      <dgm:prSet/>
      <dgm:spPr/>
      <dgm:t>
        <a:bodyPr/>
        <a:lstStyle/>
        <a:p>
          <a:endParaRPr lang="en-US"/>
        </a:p>
      </dgm:t>
    </dgm:pt>
    <dgm:pt modelId="{AEBDBB39-DBC1-4D0C-8367-D74EC1D16409}" type="sibTrans" cxnId="{4B1265A5-24A3-4009-B1F7-1FBE9A767E29}">
      <dgm:prSet/>
      <dgm:spPr/>
      <dgm:t>
        <a:bodyPr/>
        <a:lstStyle/>
        <a:p>
          <a:endParaRPr lang="en-US"/>
        </a:p>
      </dgm:t>
    </dgm:pt>
    <dgm:pt modelId="{93C8A165-CCC0-4424-9A2A-1C73A1C849C3}">
      <dgm:prSet/>
      <dgm:spPr/>
      <dgm:t>
        <a:bodyPr/>
        <a:lstStyle/>
        <a:p>
          <a:r>
            <a:rPr lang="en-US" b="0" i="0" dirty="0"/>
            <a:t>Moreover, the remote work was a back point for us as all of us were beginners and couldn't use GitHub effectively.</a:t>
          </a:r>
          <a:endParaRPr lang="en-US" dirty="0"/>
        </a:p>
      </dgm:t>
    </dgm:pt>
    <dgm:pt modelId="{F6926527-F44D-457C-B224-762DD06063A6}" type="parTrans" cxnId="{23B8D13F-6D69-42DB-A3E5-AB53362069A9}">
      <dgm:prSet/>
      <dgm:spPr/>
      <dgm:t>
        <a:bodyPr/>
        <a:lstStyle/>
        <a:p>
          <a:endParaRPr lang="en-US"/>
        </a:p>
      </dgm:t>
    </dgm:pt>
    <dgm:pt modelId="{59125519-E1C8-4223-BF7A-B38C7E34FBF5}" type="sibTrans" cxnId="{23B8D13F-6D69-42DB-A3E5-AB53362069A9}">
      <dgm:prSet/>
      <dgm:spPr/>
      <dgm:t>
        <a:bodyPr/>
        <a:lstStyle/>
        <a:p>
          <a:endParaRPr lang="en-US"/>
        </a:p>
      </dgm:t>
    </dgm:pt>
    <dgm:pt modelId="{F9CA4181-4818-4C64-AED2-C84310B397B6}">
      <dgm:prSet/>
      <dgm:spPr/>
      <dgm:t>
        <a:bodyPr/>
        <a:lstStyle/>
        <a:p>
          <a:r>
            <a:rPr lang="en-US" b="0" i="0"/>
            <a:t>We tried integrating Sawo Labs and the machine learning model but the back-end failed and we had to drop out.</a:t>
          </a:r>
          <a:endParaRPr lang="en-US"/>
        </a:p>
      </dgm:t>
    </dgm:pt>
    <dgm:pt modelId="{8AAA09E0-0A58-4B2E-87C5-B72BB8EEF3F3}" type="parTrans" cxnId="{955ACF86-173D-4CBC-B354-807CA3EB77B4}">
      <dgm:prSet/>
      <dgm:spPr/>
      <dgm:t>
        <a:bodyPr/>
        <a:lstStyle/>
        <a:p>
          <a:endParaRPr lang="en-US"/>
        </a:p>
      </dgm:t>
    </dgm:pt>
    <dgm:pt modelId="{08B12E72-5993-46BE-90C9-5E37B9B4B0DD}" type="sibTrans" cxnId="{955ACF86-173D-4CBC-B354-807CA3EB77B4}">
      <dgm:prSet/>
      <dgm:spPr/>
      <dgm:t>
        <a:bodyPr/>
        <a:lstStyle/>
        <a:p>
          <a:endParaRPr lang="en-US"/>
        </a:p>
      </dgm:t>
    </dgm:pt>
    <dgm:pt modelId="{7C74CAF6-ABBC-4395-BA62-EF57EE108294}" type="pres">
      <dgm:prSet presAssocID="{E0B690CD-EC32-49A3-B32B-B09C2CDBD335}" presName="root" presStyleCnt="0">
        <dgm:presLayoutVars>
          <dgm:dir/>
          <dgm:resizeHandles val="exact"/>
        </dgm:presLayoutVars>
      </dgm:prSet>
      <dgm:spPr/>
    </dgm:pt>
    <dgm:pt modelId="{5A2BA3A7-C7B2-42BC-8857-E2EBEA79DD4A}" type="pres">
      <dgm:prSet presAssocID="{35EFAE9A-B27E-46BA-B206-08EBD52C5636}" presName="compNode" presStyleCnt="0"/>
      <dgm:spPr/>
    </dgm:pt>
    <dgm:pt modelId="{B5A42BD8-653D-43A5-89CB-E71779DD9432}" type="pres">
      <dgm:prSet presAssocID="{35EFAE9A-B27E-46BA-B206-08EBD52C5636}" presName="bgRect" presStyleLbl="bgShp" presStyleIdx="0" presStyleCnt="3"/>
      <dgm:spPr/>
    </dgm:pt>
    <dgm:pt modelId="{7DAA35A3-09DF-4266-8E3D-F2ED9D2ABD91}" type="pres">
      <dgm:prSet presAssocID="{35EFAE9A-B27E-46BA-B206-08EBD52C56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20DFBCA-A1EC-4CA7-9A32-03D5650C5293}" type="pres">
      <dgm:prSet presAssocID="{35EFAE9A-B27E-46BA-B206-08EBD52C5636}" presName="spaceRect" presStyleCnt="0"/>
      <dgm:spPr/>
    </dgm:pt>
    <dgm:pt modelId="{8C49594F-4B7C-41BE-984A-13A1108ECD89}" type="pres">
      <dgm:prSet presAssocID="{35EFAE9A-B27E-46BA-B206-08EBD52C5636}" presName="parTx" presStyleLbl="revTx" presStyleIdx="0" presStyleCnt="3">
        <dgm:presLayoutVars>
          <dgm:chMax val="0"/>
          <dgm:chPref val="0"/>
        </dgm:presLayoutVars>
      </dgm:prSet>
      <dgm:spPr/>
    </dgm:pt>
    <dgm:pt modelId="{4BE2EBED-EB8D-4A55-8306-60AAF6DEF6C5}" type="pres">
      <dgm:prSet presAssocID="{AEBDBB39-DBC1-4D0C-8367-D74EC1D16409}" presName="sibTrans" presStyleCnt="0"/>
      <dgm:spPr/>
    </dgm:pt>
    <dgm:pt modelId="{01ECD93F-C586-415A-9DB6-DA02AAE98403}" type="pres">
      <dgm:prSet presAssocID="{93C8A165-CCC0-4424-9A2A-1C73A1C849C3}" presName="compNode" presStyleCnt="0"/>
      <dgm:spPr/>
    </dgm:pt>
    <dgm:pt modelId="{8D9A0CD0-5758-454E-AEE2-4BB24DBB2384}" type="pres">
      <dgm:prSet presAssocID="{93C8A165-CCC0-4424-9A2A-1C73A1C849C3}" presName="bgRect" presStyleLbl="bgShp" presStyleIdx="1" presStyleCnt="3"/>
      <dgm:spPr/>
    </dgm:pt>
    <dgm:pt modelId="{0CDA5696-09A2-4923-BB9A-8FABD1F5DD08}" type="pres">
      <dgm:prSet presAssocID="{93C8A165-CCC0-4424-9A2A-1C73A1C849C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0BBCA6A-8321-4F98-944F-E826221BB22B}" type="pres">
      <dgm:prSet presAssocID="{93C8A165-CCC0-4424-9A2A-1C73A1C849C3}" presName="spaceRect" presStyleCnt="0"/>
      <dgm:spPr/>
    </dgm:pt>
    <dgm:pt modelId="{D55A9EBA-1EBA-4F7C-8430-E947C8655E53}" type="pres">
      <dgm:prSet presAssocID="{93C8A165-CCC0-4424-9A2A-1C73A1C849C3}" presName="parTx" presStyleLbl="revTx" presStyleIdx="1" presStyleCnt="3">
        <dgm:presLayoutVars>
          <dgm:chMax val="0"/>
          <dgm:chPref val="0"/>
        </dgm:presLayoutVars>
      </dgm:prSet>
      <dgm:spPr/>
    </dgm:pt>
    <dgm:pt modelId="{CFCFBFF5-1A29-457F-8220-87C30E3C3B4B}" type="pres">
      <dgm:prSet presAssocID="{59125519-E1C8-4223-BF7A-B38C7E34FBF5}" presName="sibTrans" presStyleCnt="0"/>
      <dgm:spPr/>
    </dgm:pt>
    <dgm:pt modelId="{BBEF67E2-2D75-4EF3-BD32-83CF89100966}" type="pres">
      <dgm:prSet presAssocID="{F9CA4181-4818-4C64-AED2-C84310B397B6}" presName="compNode" presStyleCnt="0"/>
      <dgm:spPr/>
    </dgm:pt>
    <dgm:pt modelId="{B07F280C-5C85-467B-A9D4-80E285477061}" type="pres">
      <dgm:prSet presAssocID="{F9CA4181-4818-4C64-AED2-C84310B397B6}" presName="bgRect" presStyleLbl="bgShp" presStyleIdx="2" presStyleCnt="3"/>
      <dgm:spPr/>
    </dgm:pt>
    <dgm:pt modelId="{EE2D8D4B-FF71-4F20-BA2E-92E650FBB5C9}" type="pres">
      <dgm:prSet presAssocID="{F9CA4181-4818-4C64-AED2-C84310B397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E656FDD-24B8-4CE2-8535-EE434F5F727A}" type="pres">
      <dgm:prSet presAssocID="{F9CA4181-4818-4C64-AED2-C84310B397B6}" presName="spaceRect" presStyleCnt="0"/>
      <dgm:spPr/>
    </dgm:pt>
    <dgm:pt modelId="{8CF0FDF9-8C2F-43AD-AB2A-A4125DC00424}" type="pres">
      <dgm:prSet presAssocID="{F9CA4181-4818-4C64-AED2-C84310B397B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ECD740B-9342-4FBC-A0EB-25AE9EAF2FBA}" type="presOf" srcId="{F9CA4181-4818-4C64-AED2-C84310B397B6}" destId="{8CF0FDF9-8C2F-43AD-AB2A-A4125DC00424}" srcOrd="0" destOrd="0" presId="urn:microsoft.com/office/officeart/2018/2/layout/IconVerticalSolidList"/>
    <dgm:cxn modelId="{E2D27636-4BC1-438B-8B75-17E4F8806EA4}" type="presOf" srcId="{35EFAE9A-B27E-46BA-B206-08EBD52C5636}" destId="{8C49594F-4B7C-41BE-984A-13A1108ECD89}" srcOrd="0" destOrd="0" presId="urn:microsoft.com/office/officeart/2018/2/layout/IconVerticalSolidList"/>
    <dgm:cxn modelId="{23B8D13F-6D69-42DB-A3E5-AB53362069A9}" srcId="{E0B690CD-EC32-49A3-B32B-B09C2CDBD335}" destId="{93C8A165-CCC0-4424-9A2A-1C73A1C849C3}" srcOrd="1" destOrd="0" parTransId="{F6926527-F44D-457C-B224-762DD06063A6}" sibTransId="{59125519-E1C8-4223-BF7A-B38C7E34FBF5}"/>
    <dgm:cxn modelId="{DC82966B-2BBC-4A36-9637-389B13CC5D39}" type="presOf" srcId="{E0B690CD-EC32-49A3-B32B-B09C2CDBD335}" destId="{7C74CAF6-ABBC-4395-BA62-EF57EE108294}" srcOrd="0" destOrd="0" presId="urn:microsoft.com/office/officeart/2018/2/layout/IconVerticalSolidList"/>
    <dgm:cxn modelId="{955ACF86-173D-4CBC-B354-807CA3EB77B4}" srcId="{E0B690CD-EC32-49A3-B32B-B09C2CDBD335}" destId="{F9CA4181-4818-4C64-AED2-C84310B397B6}" srcOrd="2" destOrd="0" parTransId="{8AAA09E0-0A58-4B2E-87C5-B72BB8EEF3F3}" sibTransId="{08B12E72-5993-46BE-90C9-5E37B9B4B0DD}"/>
    <dgm:cxn modelId="{4B1265A5-24A3-4009-B1F7-1FBE9A767E29}" srcId="{E0B690CD-EC32-49A3-B32B-B09C2CDBD335}" destId="{35EFAE9A-B27E-46BA-B206-08EBD52C5636}" srcOrd="0" destOrd="0" parTransId="{FF60054B-7639-4D5A-982A-37579EB085C5}" sibTransId="{AEBDBB39-DBC1-4D0C-8367-D74EC1D16409}"/>
    <dgm:cxn modelId="{514886DF-198C-4C39-990A-D9F32378E873}" type="presOf" srcId="{93C8A165-CCC0-4424-9A2A-1C73A1C849C3}" destId="{D55A9EBA-1EBA-4F7C-8430-E947C8655E53}" srcOrd="0" destOrd="0" presId="urn:microsoft.com/office/officeart/2018/2/layout/IconVerticalSolidList"/>
    <dgm:cxn modelId="{083BE202-37C2-4374-8C0D-86C44F82DF17}" type="presParOf" srcId="{7C74CAF6-ABBC-4395-BA62-EF57EE108294}" destId="{5A2BA3A7-C7B2-42BC-8857-E2EBEA79DD4A}" srcOrd="0" destOrd="0" presId="urn:microsoft.com/office/officeart/2018/2/layout/IconVerticalSolidList"/>
    <dgm:cxn modelId="{F797086F-6CC4-4C36-8F38-845C10E12221}" type="presParOf" srcId="{5A2BA3A7-C7B2-42BC-8857-E2EBEA79DD4A}" destId="{B5A42BD8-653D-43A5-89CB-E71779DD9432}" srcOrd="0" destOrd="0" presId="urn:microsoft.com/office/officeart/2018/2/layout/IconVerticalSolidList"/>
    <dgm:cxn modelId="{B5B40F22-2660-4FFA-825E-4ABD33BB2B7B}" type="presParOf" srcId="{5A2BA3A7-C7B2-42BC-8857-E2EBEA79DD4A}" destId="{7DAA35A3-09DF-4266-8E3D-F2ED9D2ABD91}" srcOrd="1" destOrd="0" presId="urn:microsoft.com/office/officeart/2018/2/layout/IconVerticalSolidList"/>
    <dgm:cxn modelId="{3FC7D5A6-5791-40C3-B232-72DDFD001E3E}" type="presParOf" srcId="{5A2BA3A7-C7B2-42BC-8857-E2EBEA79DD4A}" destId="{020DFBCA-A1EC-4CA7-9A32-03D5650C5293}" srcOrd="2" destOrd="0" presId="urn:microsoft.com/office/officeart/2018/2/layout/IconVerticalSolidList"/>
    <dgm:cxn modelId="{A98C6459-A3F7-49CB-8A9D-B3BD52B55120}" type="presParOf" srcId="{5A2BA3A7-C7B2-42BC-8857-E2EBEA79DD4A}" destId="{8C49594F-4B7C-41BE-984A-13A1108ECD89}" srcOrd="3" destOrd="0" presId="urn:microsoft.com/office/officeart/2018/2/layout/IconVerticalSolidList"/>
    <dgm:cxn modelId="{58326DE9-FE25-4186-B463-C4B3913A4173}" type="presParOf" srcId="{7C74CAF6-ABBC-4395-BA62-EF57EE108294}" destId="{4BE2EBED-EB8D-4A55-8306-60AAF6DEF6C5}" srcOrd="1" destOrd="0" presId="urn:microsoft.com/office/officeart/2018/2/layout/IconVerticalSolidList"/>
    <dgm:cxn modelId="{B1F75523-AB21-4417-8984-4ACEC97F1A98}" type="presParOf" srcId="{7C74CAF6-ABBC-4395-BA62-EF57EE108294}" destId="{01ECD93F-C586-415A-9DB6-DA02AAE98403}" srcOrd="2" destOrd="0" presId="urn:microsoft.com/office/officeart/2018/2/layout/IconVerticalSolidList"/>
    <dgm:cxn modelId="{7EE60737-A073-4980-A1F0-C3F1C6469128}" type="presParOf" srcId="{01ECD93F-C586-415A-9DB6-DA02AAE98403}" destId="{8D9A0CD0-5758-454E-AEE2-4BB24DBB2384}" srcOrd="0" destOrd="0" presId="urn:microsoft.com/office/officeart/2018/2/layout/IconVerticalSolidList"/>
    <dgm:cxn modelId="{C7FD235A-06F3-4A84-95DA-BCD93174B8A6}" type="presParOf" srcId="{01ECD93F-C586-415A-9DB6-DA02AAE98403}" destId="{0CDA5696-09A2-4923-BB9A-8FABD1F5DD08}" srcOrd="1" destOrd="0" presId="urn:microsoft.com/office/officeart/2018/2/layout/IconVerticalSolidList"/>
    <dgm:cxn modelId="{4A9EDF51-5440-4665-BC00-3FCE96A92C8C}" type="presParOf" srcId="{01ECD93F-C586-415A-9DB6-DA02AAE98403}" destId="{C0BBCA6A-8321-4F98-944F-E826221BB22B}" srcOrd="2" destOrd="0" presId="urn:microsoft.com/office/officeart/2018/2/layout/IconVerticalSolidList"/>
    <dgm:cxn modelId="{7A011592-81AD-481E-A601-E0EA24C71FD4}" type="presParOf" srcId="{01ECD93F-C586-415A-9DB6-DA02AAE98403}" destId="{D55A9EBA-1EBA-4F7C-8430-E947C8655E53}" srcOrd="3" destOrd="0" presId="urn:microsoft.com/office/officeart/2018/2/layout/IconVerticalSolidList"/>
    <dgm:cxn modelId="{8EB2EB77-BA9E-43C3-B1F1-BCAB67A3925F}" type="presParOf" srcId="{7C74CAF6-ABBC-4395-BA62-EF57EE108294}" destId="{CFCFBFF5-1A29-457F-8220-87C30E3C3B4B}" srcOrd="3" destOrd="0" presId="urn:microsoft.com/office/officeart/2018/2/layout/IconVerticalSolidList"/>
    <dgm:cxn modelId="{2183055B-BDDC-4F36-8735-3A19D8724B90}" type="presParOf" srcId="{7C74CAF6-ABBC-4395-BA62-EF57EE108294}" destId="{BBEF67E2-2D75-4EF3-BD32-83CF89100966}" srcOrd="4" destOrd="0" presId="urn:microsoft.com/office/officeart/2018/2/layout/IconVerticalSolidList"/>
    <dgm:cxn modelId="{E63A44CC-F08A-4EAF-BD6D-B7BC5843E8C4}" type="presParOf" srcId="{BBEF67E2-2D75-4EF3-BD32-83CF89100966}" destId="{B07F280C-5C85-467B-A9D4-80E285477061}" srcOrd="0" destOrd="0" presId="urn:microsoft.com/office/officeart/2018/2/layout/IconVerticalSolidList"/>
    <dgm:cxn modelId="{85C43492-CB4F-44D6-9E1E-9BF8C957E125}" type="presParOf" srcId="{BBEF67E2-2D75-4EF3-BD32-83CF89100966}" destId="{EE2D8D4B-FF71-4F20-BA2E-92E650FBB5C9}" srcOrd="1" destOrd="0" presId="urn:microsoft.com/office/officeart/2018/2/layout/IconVerticalSolidList"/>
    <dgm:cxn modelId="{75DA8118-74AC-435F-B75A-8D90919D0CDF}" type="presParOf" srcId="{BBEF67E2-2D75-4EF3-BD32-83CF89100966}" destId="{5E656FDD-24B8-4CE2-8535-EE434F5F727A}" srcOrd="2" destOrd="0" presId="urn:microsoft.com/office/officeart/2018/2/layout/IconVerticalSolidList"/>
    <dgm:cxn modelId="{E950139C-C451-4534-84D5-37C9BCAE02D6}" type="presParOf" srcId="{BBEF67E2-2D75-4EF3-BD32-83CF89100966}" destId="{8CF0FDF9-8C2F-43AD-AB2A-A4125DC004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48CFE40-107F-4A86-AE3A-31673F8CC3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57E3E7-1504-479A-B302-8EDBAD00DC95}">
      <dgm:prSet/>
      <dgm:spPr/>
      <dgm:t>
        <a:bodyPr/>
        <a:lstStyle/>
        <a:p>
          <a:r>
            <a:rPr lang="en-US"/>
            <a:t>Collect e-waste weekly with the help of Nagar Palika vechicles.</a:t>
          </a:r>
        </a:p>
      </dgm:t>
    </dgm:pt>
    <dgm:pt modelId="{09DA4DA1-7037-4713-846D-41653D0409BF}" type="parTrans" cxnId="{515E14BC-5DF6-48A3-843F-7B795696C3C6}">
      <dgm:prSet/>
      <dgm:spPr/>
      <dgm:t>
        <a:bodyPr/>
        <a:lstStyle/>
        <a:p>
          <a:endParaRPr lang="en-US"/>
        </a:p>
      </dgm:t>
    </dgm:pt>
    <dgm:pt modelId="{AF268F87-AD47-4850-9E9D-981AA183732A}" type="sibTrans" cxnId="{515E14BC-5DF6-48A3-843F-7B795696C3C6}">
      <dgm:prSet/>
      <dgm:spPr/>
      <dgm:t>
        <a:bodyPr/>
        <a:lstStyle/>
        <a:p>
          <a:endParaRPr lang="en-US"/>
        </a:p>
      </dgm:t>
    </dgm:pt>
    <dgm:pt modelId="{F959F878-6A1C-43F8-B88D-D56AEEAC7D8E}">
      <dgm:prSet/>
      <dgm:spPr/>
      <dgm:t>
        <a:bodyPr/>
        <a:lstStyle/>
        <a:p>
          <a:r>
            <a:rPr lang="en-US" dirty="0"/>
            <a:t>Give credit to the owner of the waste for giving it to recycle.</a:t>
          </a:r>
        </a:p>
      </dgm:t>
    </dgm:pt>
    <dgm:pt modelId="{431EF86A-147C-48FA-B03F-943D98975E6A}" type="parTrans" cxnId="{1B7DC427-49A6-4A8E-95B0-166077420A51}">
      <dgm:prSet/>
      <dgm:spPr/>
      <dgm:t>
        <a:bodyPr/>
        <a:lstStyle/>
        <a:p>
          <a:endParaRPr lang="en-US"/>
        </a:p>
      </dgm:t>
    </dgm:pt>
    <dgm:pt modelId="{339A056D-0901-4DB3-A3D0-CD5C95485D7C}" type="sibTrans" cxnId="{1B7DC427-49A6-4A8E-95B0-166077420A51}">
      <dgm:prSet/>
      <dgm:spPr/>
      <dgm:t>
        <a:bodyPr/>
        <a:lstStyle/>
        <a:p>
          <a:endParaRPr lang="en-US"/>
        </a:p>
      </dgm:t>
    </dgm:pt>
    <dgm:pt modelId="{A80CD323-315E-4842-A03B-C7DBF73BB03A}">
      <dgm:prSet/>
      <dgm:spPr/>
      <dgm:t>
        <a:bodyPr/>
        <a:lstStyle/>
        <a:p>
          <a:r>
            <a:rPr lang="en-US"/>
            <a:t>Recycle the waste in relevant industries.</a:t>
          </a:r>
        </a:p>
      </dgm:t>
    </dgm:pt>
    <dgm:pt modelId="{5122614A-7867-4F5F-9E6B-E5F6374C8038}" type="parTrans" cxnId="{9602B924-3BD4-4D09-97C6-F3039BFE6F19}">
      <dgm:prSet/>
      <dgm:spPr/>
      <dgm:t>
        <a:bodyPr/>
        <a:lstStyle/>
        <a:p>
          <a:endParaRPr lang="en-US"/>
        </a:p>
      </dgm:t>
    </dgm:pt>
    <dgm:pt modelId="{4AE83F05-5B7C-49F3-B3C3-08D87DAD2622}" type="sibTrans" cxnId="{9602B924-3BD4-4D09-97C6-F3039BFE6F19}">
      <dgm:prSet/>
      <dgm:spPr/>
      <dgm:t>
        <a:bodyPr/>
        <a:lstStyle/>
        <a:p>
          <a:endParaRPr lang="en-US"/>
        </a:p>
      </dgm:t>
    </dgm:pt>
    <dgm:pt modelId="{0BE583C4-7DE4-4742-A882-7A6FD285E650}" type="pres">
      <dgm:prSet presAssocID="{E48CFE40-107F-4A86-AE3A-31673F8CC3AD}" presName="root" presStyleCnt="0">
        <dgm:presLayoutVars>
          <dgm:dir/>
          <dgm:resizeHandles val="exact"/>
        </dgm:presLayoutVars>
      </dgm:prSet>
      <dgm:spPr/>
    </dgm:pt>
    <dgm:pt modelId="{A00E4BF9-1D7A-40BB-A163-B27EE21F6520}" type="pres">
      <dgm:prSet presAssocID="{9857E3E7-1504-479A-B302-8EDBAD00DC95}" presName="compNode" presStyleCnt="0"/>
      <dgm:spPr/>
    </dgm:pt>
    <dgm:pt modelId="{7999D34A-860E-430E-8CFC-5919B4155DF4}" type="pres">
      <dgm:prSet presAssocID="{9857E3E7-1504-479A-B302-8EDBAD00DC95}" presName="bgRect" presStyleLbl="bgShp" presStyleIdx="0" presStyleCnt="3"/>
      <dgm:spPr/>
    </dgm:pt>
    <dgm:pt modelId="{450A59E6-4729-432F-A36C-DC573BF06785}" type="pres">
      <dgm:prSet presAssocID="{9857E3E7-1504-479A-B302-8EDBAD00DC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0D5EFED1-B25C-4493-AA73-CEAD85CD04B9}" type="pres">
      <dgm:prSet presAssocID="{9857E3E7-1504-479A-B302-8EDBAD00DC95}" presName="spaceRect" presStyleCnt="0"/>
      <dgm:spPr/>
    </dgm:pt>
    <dgm:pt modelId="{7FF1B07F-F12E-47BD-81BB-6EFED8F7A380}" type="pres">
      <dgm:prSet presAssocID="{9857E3E7-1504-479A-B302-8EDBAD00DC95}" presName="parTx" presStyleLbl="revTx" presStyleIdx="0" presStyleCnt="3">
        <dgm:presLayoutVars>
          <dgm:chMax val="0"/>
          <dgm:chPref val="0"/>
        </dgm:presLayoutVars>
      </dgm:prSet>
      <dgm:spPr/>
    </dgm:pt>
    <dgm:pt modelId="{95CE6F94-3193-4039-B656-A5B0E280620B}" type="pres">
      <dgm:prSet presAssocID="{AF268F87-AD47-4850-9E9D-981AA183732A}" presName="sibTrans" presStyleCnt="0"/>
      <dgm:spPr/>
    </dgm:pt>
    <dgm:pt modelId="{FF73D201-9232-4197-A55F-91C2929FEC74}" type="pres">
      <dgm:prSet presAssocID="{F959F878-6A1C-43F8-B88D-D56AEEAC7D8E}" presName="compNode" presStyleCnt="0"/>
      <dgm:spPr/>
    </dgm:pt>
    <dgm:pt modelId="{C4A9438C-810A-4B27-92D8-2574E0EFECEE}" type="pres">
      <dgm:prSet presAssocID="{F959F878-6A1C-43F8-B88D-D56AEEAC7D8E}" presName="bgRect" presStyleLbl="bgShp" presStyleIdx="1" presStyleCnt="3"/>
      <dgm:spPr/>
    </dgm:pt>
    <dgm:pt modelId="{B3EA267D-5BAA-490A-9D33-50B2E8F34D6F}" type="pres">
      <dgm:prSet presAssocID="{F959F878-6A1C-43F8-B88D-D56AEEAC7D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C8B8C2AB-2CA2-4615-AF4E-2F6615BCB797}" type="pres">
      <dgm:prSet presAssocID="{F959F878-6A1C-43F8-B88D-D56AEEAC7D8E}" presName="spaceRect" presStyleCnt="0"/>
      <dgm:spPr/>
    </dgm:pt>
    <dgm:pt modelId="{0850E093-6DC3-4B26-975E-8DC76DFAE487}" type="pres">
      <dgm:prSet presAssocID="{F959F878-6A1C-43F8-B88D-D56AEEAC7D8E}" presName="parTx" presStyleLbl="revTx" presStyleIdx="1" presStyleCnt="3">
        <dgm:presLayoutVars>
          <dgm:chMax val="0"/>
          <dgm:chPref val="0"/>
        </dgm:presLayoutVars>
      </dgm:prSet>
      <dgm:spPr/>
    </dgm:pt>
    <dgm:pt modelId="{D045EDDF-4373-4451-BAD5-C3ACF52FB2A4}" type="pres">
      <dgm:prSet presAssocID="{339A056D-0901-4DB3-A3D0-CD5C95485D7C}" presName="sibTrans" presStyleCnt="0"/>
      <dgm:spPr/>
    </dgm:pt>
    <dgm:pt modelId="{2953E2D1-0634-4C0B-8886-00961B4DDFC0}" type="pres">
      <dgm:prSet presAssocID="{A80CD323-315E-4842-A03B-C7DBF73BB03A}" presName="compNode" presStyleCnt="0"/>
      <dgm:spPr/>
    </dgm:pt>
    <dgm:pt modelId="{0420FDBB-9E39-4DAF-A556-358225E52518}" type="pres">
      <dgm:prSet presAssocID="{A80CD323-315E-4842-A03B-C7DBF73BB03A}" presName="bgRect" presStyleLbl="bgShp" presStyleIdx="2" presStyleCnt="3"/>
      <dgm:spPr/>
    </dgm:pt>
    <dgm:pt modelId="{280ED1F2-4CC5-4E7B-842B-5C25A63DB042}" type="pres">
      <dgm:prSet presAssocID="{A80CD323-315E-4842-A03B-C7DBF73BB0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D281F0FD-D0EE-4F96-ADDE-B9AD2CEF57FB}" type="pres">
      <dgm:prSet presAssocID="{A80CD323-315E-4842-A03B-C7DBF73BB03A}" presName="spaceRect" presStyleCnt="0"/>
      <dgm:spPr/>
    </dgm:pt>
    <dgm:pt modelId="{330FBCE1-DCC1-48A5-BA8B-9DE2A3C5484A}" type="pres">
      <dgm:prSet presAssocID="{A80CD323-315E-4842-A03B-C7DBF73BB03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602B924-3BD4-4D09-97C6-F3039BFE6F19}" srcId="{E48CFE40-107F-4A86-AE3A-31673F8CC3AD}" destId="{A80CD323-315E-4842-A03B-C7DBF73BB03A}" srcOrd="2" destOrd="0" parTransId="{5122614A-7867-4F5F-9E6B-E5F6374C8038}" sibTransId="{4AE83F05-5B7C-49F3-B3C3-08D87DAD2622}"/>
    <dgm:cxn modelId="{1B7DC427-49A6-4A8E-95B0-166077420A51}" srcId="{E48CFE40-107F-4A86-AE3A-31673F8CC3AD}" destId="{F959F878-6A1C-43F8-B88D-D56AEEAC7D8E}" srcOrd="1" destOrd="0" parTransId="{431EF86A-147C-48FA-B03F-943D98975E6A}" sibTransId="{339A056D-0901-4DB3-A3D0-CD5C95485D7C}"/>
    <dgm:cxn modelId="{A4B73164-6A8F-48A2-BFDA-BC8C9F97F8A6}" type="presOf" srcId="{F959F878-6A1C-43F8-B88D-D56AEEAC7D8E}" destId="{0850E093-6DC3-4B26-975E-8DC76DFAE487}" srcOrd="0" destOrd="0" presId="urn:microsoft.com/office/officeart/2018/2/layout/IconVerticalSolidList"/>
    <dgm:cxn modelId="{B5F1D591-9F85-4922-8D30-0C6AC5AD7FB0}" type="presOf" srcId="{A80CD323-315E-4842-A03B-C7DBF73BB03A}" destId="{330FBCE1-DCC1-48A5-BA8B-9DE2A3C5484A}" srcOrd="0" destOrd="0" presId="urn:microsoft.com/office/officeart/2018/2/layout/IconVerticalSolidList"/>
    <dgm:cxn modelId="{129396A5-938D-446D-8715-FE5B1B3518C0}" type="presOf" srcId="{E48CFE40-107F-4A86-AE3A-31673F8CC3AD}" destId="{0BE583C4-7DE4-4742-A882-7A6FD285E650}" srcOrd="0" destOrd="0" presId="urn:microsoft.com/office/officeart/2018/2/layout/IconVerticalSolidList"/>
    <dgm:cxn modelId="{A1B9B8B2-7A1B-4194-9305-F3130B5EEF3E}" type="presOf" srcId="{9857E3E7-1504-479A-B302-8EDBAD00DC95}" destId="{7FF1B07F-F12E-47BD-81BB-6EFED8F7A380}" srcOrd="0" destOrd="0" presId="urn:microsoft.com/office/officeart/2018/2/layout/IconVerticalSolidList"/>
    <dgm:cxn modelId="{515E14BC-5DF6-48A3-843F-7B795696C3C6}" srcId="{E48CFE40-107F-4A86-AE3A-31673F8CC3AD}" destId="{9857E3E7-1504-479A-B302-8EDBAD00DC95}" srcOrd="0" destOrd="0" parTransId="{09DA4DA1-7037-4713-846D-41653D0409BF}" sibTransId="{AF268F87-AD47-4850-9E9D-981AA183732A}"/>
    <dgm:cxn modelId="{87A67D43-B233-4AFF-874D-1C2D0EBC957C}" type="presParOf" srcId="{0BE583C4-7DE4-4742-A882-7A6FD285E650}" destId="{A00E4BF9-1D7A-40BB-A163-B27EE21F6520}" srcOrd="0" destOrd="0" presId="urn:microsoft.com/office/officeart/2018/2/layout/IconVerticalSolidList"/>
    <dgm:cxn modelId="{5838BF2B-7CD6-4530-9474-C166FE932787}" type="presParOf" srcId="{A00E4BF9-1D7A-40BB-A163-B27EE21F6520}" destId="{7999D34A-860E-430E-8CFC-5919B4155DF4}" srcOrd="0" destOrd="0" presId="urn:microsoft.com/office/officeart/2018/2/layout/IconVerticalSolidList"/>
    <dgm:cxn modelId="{549EF330-3ED2-4503-8197-5D55CD327891}" type="presParOf" srcId="{A00E4BF9-1D7A-40BB-A163-B27EE21F6520}" destId="{450A59E6-4729-432F-A36C-DC573BF06785}" srcOrd="1" destOrd="0" presId="urn:microsoft.com/office/officeart/2018/2/layout/IconVerticalSolidList"/>
    <dgm:cxn modelId="{70A0D8FA-4A1D-406D-A3A5-4D9A5C9BD838}" type="presParOf" srcId="{A00E4BF9-1D7A-40BB-A163-B27EE21F6520}" destId="{0D5EFED1-B25C-4493-AA73-CEAD85CD04B9}" srcOrd="2" destOrd="0" presId="urn:microsoft.com/office/officeart/2018/2/layout/IconVerticalSolidList"/>
    <dgm:cxn modelId="{F44829CE-0BB6-4CB9-AA37-985F65A79A05}" type="presParOf" srcId="{A00E4BF9-1D7A-40BB-A163-B27EE21F6520}" destId="{7FF1B07F-F12E-47BD-81BB-6EFED8F7A380}" srcOrd="3" destOrd="0" presId="urn:microsoft.com/office/officeart/2018/2/layout/IconVerticalSolidList"/>
    <dgm:cxn modelId="{C5A58F19-801D-4CA0-B4AE-4F73BD0A0F61}" type="presParOf" srcId="{0BE583C4-7DE4-4742-A882-7A6FD285E650}" destId="{95CE6F94-3193-4039-B656-A5B0E280620B}" srcOrd="1" destOrd="0" presId="urn:microsoft.com/office/officeart/2018/2/layout/IconVerticalSolidList"/>
    <dgm:cxn modelId="{FB66EE7B-C574-4CD3-B022-AFD103D054E6}" type="presParOf" srcId="{0BE583C4-7DE4-4742-A882-7A6FD285E650}" destId="{FF73D201-9232-4197-A55F-91C2929FEC74}" srcOrd="2" destOrd="0" presId="urn:microsoft.com/office/officeart/2018/2/layout/IconVerticalSolidList"/>
    <dgm:cxn modelId="{4CD8C317-3AF1-4E08-A8B0-BC2BECC78CAC}" type="presParOf" srcId="{FF73D201-9232-4197-A55F-91C2929FEC74}" destId="{C4A9438C-810A-4B27-92D8-2574E0EFECEE}" srcOrd="0" destOrd="0" presId="urn:microsoft.com/office/officeart/2018/2/layout/IconVerticalSolidList"/>
    <dgm:cxn modelId="{BCD376B3-B5F6-4A56-A03F-5F5F0841A27F}" type="presParOf" srcId="{FF73D201-9232-4197-A55F-91C2929FEC74}" destId="{B3EA267D-5BAA-490A-9D33-50B2E8F34D6F}" srcOrd="1" destOrd="0" presId="urn:microsoft.com/office/officeart/2018/2/layout/IconVerticalSolidList"/>
    <dgm:cxn modelId="{1241C913-1E16-4A96-A093-2FA4DD969AC3}" type="presParOf" srcId="{FF73D201-9232-4197-A55F-91C2929FEC74}" destId="{C8B8C2AB-2CA2-4615-AF4E-2F6615BCB797}" srcOrd="2" destOrd="0" presId="urn:microsoft.com/office/officeart/2018/2/layout/IconVerticalSolidList"/>
    <dgm:cxn modelId="{D80BAC97-67C9-4100-8869-BFC4F27F6395}" type="presParOf" srcId="{FF73D201-9232-4197-A55F-91C2929FEC74}" destId="{0850E093-6DC3-4B26-975E-8DC76DFAE487}" srcOrd="3" destOrd="0" presId="urn:microsoft.com/office/officeart/2018/2/layout/IconVerticalSolidList"/>
    <dgm:cxn modelId="{16B77B50-6592-49CC-AFA6-84A4332207CE}" type="presParOf" srcId="{0BE583C4-7DE4-4742-A882-7A6FD285E650}" destId="{D045EDDF-4373-4451-BAD5-C3ACF52FB2A4}" srcOrd="3" destOrd="0" presId="urn:microsoft.com/office/officeart/2018/2/layout/IconVerticalSolidList"/>
    <dgm:cxn modelId="{D22E437E-472B-40DC-B512-4F1C2E7B9C48}" type="presParOf" srcId="{0BE583C4-7DE4-4742-A882-7A6FD285E650}" destId="{2953E2D1-0634-4C0B-8886-00961B4DDFC0}" srcOrd="4" destOrd="0" presId="urn:microsoft.com/office/officeart/2018/2/layout/IconVerticalSolidList"/>
    <dgm:cxn modelId="{65FC92B5-637C-4D47-B4FF-91B4FB4C5C48}" type="presParOf" srcId="{2953E2D1-0634-4C0B-8886-00961B4DDFC0}" destId="{0420FDBB-9E39-4DAF-A556-358225E52518}" srcOrd="0" destOrd="0" presId="urn:microsoft.com/office/officeart/2018/2/layout/IconVerticalSolidList"/>
    <dgm:cxn modelId="{BF3FC970-8832-4220-A681-E119450C72D7}" type="presParOf" srcId="{2953E2D1-0634-4C0B-8886-00961B4DDFC0}" destId="{280ED1F2-4CC5-4E7B-842B-5C25A63DB042}" srcOrd="1" destOrd="0" presId="urn:microsoft.com/office/officeart/2018/2/layout/IconVerticalSolidList"/>
    <dgm:cxn modelId="{DB0E0080-B3FD-44FD-9483-905F96FB5463}" type="presParOf" srcId="{2953E2D1-0634-4C0B-8886-00961B4DDFC0}" destId="{D281F0FD-D0EE-4F96-ADDE-B9AD2CEF57FB}" srcOrd="2" destOrd="0" presId="urn:microsoft.com/office/officeart/2018/2/layout/IconVerticalSolidList"/>
    <dgm:cxn modelId="{D088DEAC-08A9-411A-A963-758641F1BEA0}" type="presParOf" srcId="{2953E2D1-0634-4C0B-8886-00961B4DDFC0}" destId="{330FBCE1-DCC1-48A5-BA8B-9DE2A3C548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44423-045A-459E-B448-7EBE9FCA7C87}">
      <dsp:nvSpPr>
        <dsp:cNvPr id="0" name=""/>
        <dsp:cNvSpPr/>
      </dsp:nvSpPr>
      <dsp:spPr>
        <a:xfrm>
          <a:off x="0" y="907553"/>
          <a:ext cx="6833175" cy="1675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40E5E-F1FC-4E71-ABCF-A93990BEB2E6}">
      <dsp:nvSpPr>
        <dsp:cNvPr id="0" name=""/>
        <dsp:cNvSpPr/>
      </dsp:nvSpPr>
      <dsp:spPr>
        <a:xfrm>
          <a:off x="506833" y="1284537"/>
          <a:ext cx="921516" cy="921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5BA3F-4E96-4297-A1C3-4A0CD3357173}">
      <dsp:nvSpPr>
        <dsp:cNvPr id="0" name=""/>
        <dsp:cNvSpPr/>
      </dsp:nvSpPr>
      <dsp:spPr>
        <a:xfrm>
          <a:off x="1935183" y="907553"/>
          <a:ext cx="4897991" cy="167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322" tIns="177322" rIns="177322" bIns="1773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200 million people worldwide are at risk of exposure to toxic waste.</a:t>
          </a:r>
        </a:p>
      </dsp:txBody>
      <dsp:txXfrm>
        <a:off x="1935183" y="907553"/>
        <a:ext cx="4897991" cy="1675483"/>
      </dsp:txXfrm>
    </dsp:sp>
    <dsp:sp modelId="{C10B468C-B00E-4BF2-B4CE-CF7A22DB7799}">
      <dsp:nvSpPr>
        <dsp:cNvPr id="0" name=""/>
        <dsp:cNvSpPr/>
      </dsp:nvSpPr>
      <dsp:spPr>
        <a:xfrm>
          <a:off x="0" y="3001908"/>
          <a:ext cx="6833175" cy="1675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392972-61D5-4521-BB2B-2441159FA5D9}">
      <dsp:nvSpPr>
        <dsp:cNvPr id="0" name=""/>
        <dsp:cNvSpPr/>
      </dsp:nvSpPr>
      <dsp:spPr>
        <a:xfrm>
          <a:off x="506833" y="3378892"/>
          <a:ext cx="921516" cy="921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4D441-7576-4626-97B7-98F41B4A4F3D}">
      <dsp:nvSpPr>
        <dsp:cNvPr id="0" name=""/>
        <dsp:cNvSpPr/>
      </dsp:nvSpPr>
      <dsp:spPr>
        <a:xfrm>
          <a:off x="1935183" y="3001908"/>
          <a:ext cx="4897991" cy="167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322" tIns="177322" rIns="177322" bIns="1773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Risk to environment as it adversely affects water, soil and air.</a:t>
          </a:r>
          <a:endParaRPr lang="en-US" sz="2500" kern="1200"/>
        </a:p>
      </dsp:txBody>
      <dsp:txXfrm>
        <a:off x="1935183" y="3001908"/>
        <a:ext cx="4897991" cy="1675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AE1ED-2B9B-48C9-BE0D-87325C03F36E}">
      <dsp:nvSpPr>
        <dsp:cNvPr id="0" name=""/>
        <dsp:cNvSpPr/>
      </dsp:nvSpPr>
      <dsp:spPr>
        <a:xfrm>
          <a:off x="0" y="320968"/>
          <a:ext cx="6833175" cy="24239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India being a densely populated country, have high risk of its adverse impact of environment. </a:t>
          </a:r>
        </a:p>
      </dsp:txBody>
      <dsp:txXfrm>
        <a:off x="118329" y="439297"/>
        <a:ext cx="6596517" cy="2187326"/>
      </dsp:txXfrm>
    </dsp:sp>
    <dsp:sp modelId="{CC54EABD-F1CB-4860-A4B5-E5D0B61C6766}">
      <dsp:nvSpPr>
        <dsp:cNvPr id="0" name=""/>
        <dsp:cNvSpPr/>
      </dsp:nvSpPr>
      <dsp:spPr>
        <a:xfrm>
          <a:off x="0" y="2839993"/>
          <a:ext cx="6833175" cy="2423984"/>
        </a:xfrm>
        <a:prstGeom prst="roundRect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Some data claim that India is third producer of e-waste in the world, and India produced around 3.2 million tonnes of e-waste in 2020.</a:t>
          </a:r>
        </a:p>
      </dsp:txBody>
      <dsp:txXfrm>
        <a:off x="118329" y="2958322"/>
        <a:ext cx="6596517" cy="21873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F02D7-BEFE-4FB8-8CA4-EE5E13CABD45}">
      <dsp:nvSpPr>
        <dsp:cNvPr id="0" name=""/>
        <dsp:cNvSpPr/>
      </dsp:nvSpPr>
      <dsp:spPr>
        <a:xfrm>
          <a:off x="0" y="477"/>
          <a:ext cx="6833175" cy="656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14F51F-505C-469A-996F-A9B3819BAAD2}">
      <dsp:nvSpPr>
        <dsp:cNvPr id="0" name=""/>
        <dsp:cNvSpPr/>
      </dsp:nvSpPr>
      <dsp:spPr>
        <a:xfrm>
          <a:off x="198724" y="148288"/>
          <a:ext cx="361317" cy="3613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C97A9-2D8D-40A1-A617-3B62A1B279A0}">
      <dsp:nvSpPr>
        <dsp:cNvPr id="0" name=""/>
        <dsp:cNvSpPr/>
      </dsp:nvSpPr>
      <dsp:spPr>
        <a:xfrm>
          <a:off x="758765" y="477"/>
          <a:ext cx="6074409" cy="656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26" tIns="69526" rIns="69526" bIns="695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For Basic Project</a:t>
          </a:r>
          <a:endParaRPr lang="en-US" sz="1600" kern="1200"/>
        </a:p>
      </dsp:txBody>
      <dsp:txXfrm>
        <a:off x="758765" y="477"/>
        <a:ext cx="6074409" cy="656940"/>
      </dsp:txXfrm>
    </dsp:sp>
    <dsp:sp modelId="{98BD0757-5D14-489A-B8F0-A097FCAD54BE}">
      <dsp:nvSpPr>
        <dsp:cNvPr id="0" name=""/>
        <dsp:cNvSpPr/>
      </dsp:nvSpPr>
      <dsp:spPr>
        <a:xfrm>
          <a:off x="0" y="821652"/>
          <a:ext cx="6833175" cy="656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54B47-6702-4DF8-A0D3-D961F41272DB}">
      <dsp:nvSpPr>
        <dsp:cNvPr id="0" name=""/>
        <dsp:cNvSpPr/>
      </dsp:nvSpPr>
      <dsp:spPr>
        <a:xfrm>
          <a:off x="198724" y="969463"/>
          <a:ext cx="361317" cy="3613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B52D2-29ED-4F0D-A112-0BCDE900B0E6}">
      <dsp:nvSpPr>
        <dsp:cNvPr id="0" name=""/>
        <dsp:cNvSpPr/>
      </dsp:nvSpPr>
      <dsp:spPr>
        <a:xfrm>
          <a:off x="758765" y="821652"/>
          <a:ext cx="6074409" cy="656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26" tIns="69526" rIns="69526" bIns="695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Web Development(HTML/CSS/BootStrap5/JavaScript)</a:t>
          </a:r>
        </a:p>
      </dsp:txBody>
      <dsp:txXfrm>
        <a:off x="758765" y="821652"/>
        <a:ext cx="6074409" cy="656940"/>
      </dsp:txXfrm>
    </dsp:sp>
    <dsp:sp modelId="{335479A9-5060-4108-A736-B8C75D634C7F}">
      <dsp:nvSpPr>
        <dsp:cNvPr id="0" name=""/>
        <dsp:cNvSpPr/>
      </dsp:nvSpPr>
      <dsp:spPr>
        <a:xfrm>
          <a:off x="0" y="1642827"/>
          <a:ext cx="6833175" cy="656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CF230-659B-4EC8-8841-AF3EFE4B5407}">
      <dsp:nvSpPr>
        <dsp:cNvPr id="0" name=""/>
        <dsp:cNvSpPr/>
      </dsp:nvSpPr>
      <dsp:spPr>
        <a:xfrm>
          <a:off x="198724" y="1790639"/>
          <a:ext cx="361317" cy="3613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750CB-A9E4-48D5-BB76-213A87A123D8}">
      <dsp:nvSpPr>
        <dsp:cNvPr id="0" name=""/>
        <dsp:cNvSpPr/>
      </dsp:nvSpPr>
      <dsp:spPr>
        <a:xfrm>
          <a:off x="758765" y="1642827"/>
          <a:ext cx="6074409" cy="656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26" tIns="69526" rIns="69526" bIns="695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DBMS</a:t>
          </a:r>
        </a:p>
      </dsp:txBody>
      <dsp:txXfrm>
        <a:off x="758765" y="1642827"/>
        <a:ext cx="6074409" cy="656940"/>
      </dsp:txXfrm>
    </dsp:sp>
    <dsp:sp modelId="{BB4C8DCA-E3E7-4468-947D-B17D98416EDB}">
      <dsp:nvSpPr>
        <dsp:cNvPr id="0" name=""/>
        <dsp:cNvSpPr/>
      </dsp:nvSpPr>
      <dsp:spPr>
        <a:xfrm>
          <a:off x="0" y="2464002"/>
          <a:ext cx="6833175" cy="656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A74C8-680C-479E-9196-F56A59CC2AEE}">
      <dsp:nvSpPr>
        <dsp:cNvPr id="0" name=""/>
        <dsp:cNvSpPr/>
      </dsp:nvSpPr>
      <dsp:spPr>
        <a:xfrm>
          <a:off x="198724" y="2611814"/>
          <a:ext cx="361317" cy="3613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E40CA-FDFC-4D71-A6DA-8BC25C4EF491}">
      <dsp:nvSpPr>
        <dsp:cNvPr id="0" name=""/>
        <dsp:cNvSpPr/>
      </dsp:nvSpPr>
      <dsp:spPr>
        <a:xfrm>
          <a:off x="758765" y="2464002"/>
          <a:ext cx="6074409" cy="656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26" tIns="69526" rIns="69526" bIns="695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For Practical Implementation</a:t>
          </a:r>
          <a:endParaRPr lang="en-US" sz="1600" kern="1200"/>
        </a:p>
      </dsp:txBody>
      <dsp:txXfrm>
        <a:off x="758765" y="2464002"/>
        <a:ext cx="6074409" cy="656940"/>
      </dsp:txXfrm>
    </dsp:sp>
    <dsp:sp modelId="{61FB6633-A2B3-457B-AED3-5A18647B42CF}">
      <dsp:nvSpPr>
        <dsp:cNvPr id="0" name=""/>
        <dsp:cNvSpPr/>
      </dsp:nvSpPr>
      <dsp:spPr>
        <a:xfrm>
          <a:off x="0" y="3285178"/>
          <a:ext cx="6833175" cy="656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D267A7-0C67-4867-97D5-313F56F7B708}">
      <dsp:nvSpPr>
        <dsp:cNvPr id="0" name=""/>
        <dsp:cNvSpPr/>
      </dsp:nvSpPr>
      <dsp:spPr>
        <a:xfrm>
          <a:off x="198724" y="3432989"/>
          <a:ext cx="361317" cy="3613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C8854-AB05-4515-8368-C7BD91585E99}">
      <dsp:nvSpPr>
        <dsp:cNvPr id="0" name=""/>
        <dsp:cNvSpPr/>
      </dsp:nvSpPr>
      <dsp:spPr>
        <a:xfrm>
          <a:off x="758765" y="3285178"/>
          <a:ext cx="6074409" cy="656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26" tIns="69526" rIns="69526" bIns="695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Android Development</a:t>
          </a:r>
        </a:p>
      </dsp:txBody>
      <dsp:txXfrm>
        <a:off x="758765" y="3285178"/>
        <a:ext cx="6074409" cy="656940"/>
      </dsp:txXfrm>
    </dsp:sp>
    <dsp:sp modelId="{EA539EED-9DEA-42E0-B44F-8A9481428D7A}">
      <dsp:nvSpPr>
        <dsp:cNvPr id="0" name=""/>
        <dsp:cNvSpPr/>
      </dsp:nvSpPr>
      <dsp:spPr>
        <a:xfrm>
          <a:off x="0" y="4106353"/>
          <a:ext cx="6833175" cy="656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9C104-11EC-4B72-A2E4-AF3BF120AA12}">
      <dsp:nvSpPr>
        <dsp:cNvPr id="0" name=""/>
        <dsp:cNvSpPr/>
      </dsp:nvSpPr>
      <dsp:spPr>
        <a:xfrm>
          <a:off x="198724" y="4254164"/>
          <a:ext cx="361317" cy="3613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2A63F-083D-4BCD-BDA7-95A5DCA7327C}">
      <dsp:nvSpPr>
        <dsp:cNvPr id="0" name=""/>
        <dsp:cNvSpPr/>
      </dsp:nvSpPr>
      <dsp:spPr>
        <a:xfrm>
          <a:off x="758765" y="4106353"/>
          <a:ext cx="6074409" cy="656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26" tIns="69526" rIns="69526" bIns="695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Blockchain</a:t>
          </a:r>
        </a:p>
      </dsp:txBody>
      <dsp:txXfrm>
        <a:off x="758765" y="4106353"/>
        <a:ext cx="6074409" cy="656940"/>
      </dsp:txXfrm>
    </dsp:sp>
    <dsp:sp modelId="{94CB7F10-EBE7-4FA3-8E26-F7041A223900}">
      <dsp:nvSpPr>
        <dsp:cNvPr id="0" name=""/>
        <dsp:cNvSpPr/>
      </dsp:nvSpPr>
      <dsp:spPr>
        <a:xfrm>
          <a:off x="0" y="4927528"/>
          <a:ext cx="6833175" cy="656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F46AE-FC5E-418E-8B92-84774AD052D2}">
      <dsp:nvSpPr>
        <dsp:cNvPr id="0" name=""/>
        <dsp:cNvSpPr/>
      </dsp:nvSpPr>
      <dsp:spPr>
        <a:xfrm>
          <a:off x="198724" y="5075340"/>
          <a:ext cx="361317" cy="36131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C3B27-BEFE-4F79-9222-6100A316D6FA}">
      <dsp:nvSpPr>
        <dsp:cNvPr id="0" name=""/>
        <dsp:cNvSpPr/>
      </dsp:nvSpPr>
      <dsp:spPr>
        <a:xfrm>
          <a:off x="758765" y="4927528"/>
          <a:ext cx="6074409" cy="656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26" tIns="69526" rIns="69526" bIns="695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AI/ML(Implemented but not successful)</a:t>
          </a:r>
        </a:p>
      </dsp:txBody>
      <dsp:txXfrm>
        <a:off x="758765" y="4927528"/>
        <a:ext cx="6074409" cy="6569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2CAE9C-4273-41D1-B42B-B67C627D2D7D}">
      <dsp:nvSpPr>
        <dsp:cNvPr id="0" name=""/>
        <dsp:cNvSpPr/>
      </dsp:nvSpPr>
      <dsp:spPr>
        <a:xfrm>
          <a:off x="0" y="1093362"/>
          <a:ext cx="6833175" cy="5159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Amount of waste Produced in 2020- </a:t>
          </a:r>
          <a:r>
            <a:rPr lang="en-US" sz="2100" kern="1200"/>
            <a:t>3.2 million tonnes</a:t>
          </a:r>
        </a:p>
      </dsp:txBody>
      <dsp:txXfrm>
        <a:off x="25188" y="1118550"/>
        <a:ext cx="6782799" cy="465594"/>
      </dsp:txXfrm>
    </dsp:sp>
    <dsp:sp modelId="{222B1DC8-BF35-4952-A30D-14D0AF4FEDC8}">
      <dsp:nvSpPr>
        <dsp:cNvPr id="0" name=""/>
        <dsp:cNvSpPr/>
      </dsp:nvSpPr>
      <dsp:spPr>
        <a:xfrm>
          <a:off x="0" y="1669813"/>
          <a:ext cx="6833175" cy="515970"/>
        </a:xfrm>
        <a:prstGeom prst="roundRect">
          <a:avLst/>
        </a:prstGeom>
        <a:solidFill>
          <a:schemeClr val="accent2">
            <a:hueOff val="-1187359"/>
            <a:satOff val="0"/>
            <a:lumOff val="-4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Worth OF 5 </a:t>
          </a:r>
          <a:r>
            <a:rPr lang="en-US" sz="2100" b="1" kern="1200" dirty="0" err="1"/>
            <a:t>tonnes</a:t>
          </a:r>
          <a:r>
            <a:rPr lang="en-US" sz="2100" b="1" kern="1200" dirty="0"/>
            <a:t> e-waste – 2.88L</a:t>
          </a:r>
          <a:endParaRPr lang="en-US" sz="2100" kern="1200" dirty="0"/>
        </a:p>
      </dsp:txBody>
      <dsp:txXfrm>
        <a:off x="25188" y="1695001"/>
        <a:ext cx="6782799" cy="465594"/>
      </dsp:txXfrm>
    </dsp:sp>
    <dsp:sp modelId="{7F56CAA4-FC29-44FF-8185-67DBEA89F36F}">
      <dsp:nvSpPr>
        <dsp:cNvPr id="0" name=""/>
        <dsp:cNvSpPr/>
      </dsp:nvSpPr>
      <dsp:spPr>
        <a:xfrm>
          <a:off x="0" y="2246263"/>
          <a:ext cx="6833175" cy="515970"/>
        </a:xfrm>
        <a:prstGeom prst="roundRect">
          <a:avLst/>
        </a:prstGeom>
        <a:solidFill>
          <a:schemeClr val="accent2">
            <a:hueOff val="-2374718"/>
            <a:satOff val="0"/>
            <a:lumOff val="-9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Recycling cost of 5 tonnes – </a:t>
          </a:r>
          <a:r>
            <a:rPr lang="en-US" sz="2100" kern="1200"/>
            <a:t>1.10l</a:t>
          </a:r>
        </a:p>
      </dsp:txBody>
      <dsp:txXfrm>
        <a:off x="25188" y="2271451"/>
        <a:ext cx="6782799" cy="465594"/>
      </dsp:txXfrm>
    </dsp:sp>
    <dsp:sp modelId="{2081F500-EAC6-49EA-B1EE-54432FCAA46D}">
      <dsp:nvSpPr>
        <dsp:cNvPr id="0" name=""/>
        <dsp:cNvSpPr/>
      </dsp:nvSpPr>
      <dsp:spPr>
        <a:xfrm>
          <a:off x="0" y="2822713"/>
          <a:ext cx="6833175" cy="515970"/>
        </a:xfrm>
        <a:prstGeom prst="roundRect">
          <a:avLst/>
        </a:prstGeom>
        <a:solidFill>
          <a:schemeClr val="accent2">
            <a:hueOff val="-3562077"/>
            <a:satOff val="0"/>
            <a:lumOff val="-14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Profit in 5 tonnes – </a:t>
          </a:r>
          <a:r>
            <a:rPr lang="en-US" sz="2100" kern="1200"/>
            <a:t>1.78 L</a:t>
          </a:r>
        </a:p>
      </dsp:txBody>
      <dsp:txXfrm>
        <a:off x="25188" y="2847901"/>
        <a:ext cx="6782799" cy="465594"/>
      </dsp:txXfrm>
    </dsp:sp>
    <dsp:sp modelId="{A56A329B-5446-41CC-ADE9-8F348DA25526}">
      <dsp:nvSpPr>
        <dsp:cNvPr id="0" name=""/>
        <dsp:cNvSpPr/>
      </dsp:nvSpPr>
      <dsp:spPr>
        <a:xfrm>
          <a:off x="0" y="3399163"/>
          <a:ext cx="6833175" cy="515970"/>
        </a:xfrm>
        <a:prstGeom prst="roundRect">
          <a:avLst/>
        </a:prstGeom>
        <a:solidFill>
          <a:schemeClr val="accent2">
            <a:hueOff val="-4749436"/>
            <a:satOff val="0"/>
            <a:lumOff val="-19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Profit In 3.2 MT E-waste – </a:t>
          </a:r>
          <a:r>
            <a:rPr lang="en-US" sz="2100" kern="1200"/>
            <a:t>113.92 Billion INR</a:t>
          </a:r>
        </a:p>
      </dsp:txBody>
      <dsp:txXfrm>
        <a:off x="25188" y="3424351"/>
        <a:ext cx="6782799" cy="465594"/>
      </dsp:txXfrm>
    </dsp:sp>
    <dsp:sp modelId="{CA6A3EFA-A156-4B3A-9ABD-65F1CB5873A9}">
      <dsp:nvSpPr>
        <dsp:cNvPr id="0" name=""/>
        <dsp:cNvSpPr/>
      </dsp:nvSpPr>
      <dsp:spPr>
        <a:xfrm>
          <a:off x="0" y="3975613"/>
          <a:ext cx="6833175" cy="515970"/>
        </a:xfrm>
        <a:prstGeom prst="roundRect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Source – Times Of India</a:t>
          </a:r>
        </a:p>
      </dsp:txBody>
      <dsp:txXfrm>
        <a:off x="25188" y="4000801"/>
        <a:ext cx="6782799" cy="4655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42BD8-653D-43A5-89CB-E71779DD9432}">
      <dsp:nvSpPr>
        <dsp:cNvPr id="0" name=""/>
        <dsp:cNvSpPr/>
      </dsp:nvSpPr>
      <dsp:spPr>
        <a:xfrm>
          <a:off x="0" y="681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AA35A3-09DF-4266-8E3D-F2ED9D2ABD91}">
      <dsp:nvSpPr>
        <dsp:cNvPr id="0" name=""/>
        <dsp:cNvSpPr/>
      </dsp:nvSpPr>
      <dsp:spPr>
        <a:xfrm>
          <a:off x="482581" y="359626"/>
          <a:ext cx="877420" cy="877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9594F-4B7C-41BE-984A-13A1108ECD89}">
      <dsp:nvSpPr>
        <dsp:cNvPr id="0" name=""/>
        <dsp:cNvSpPr/>
      </dsp:nvSpPr>
      <dsp:spPr>
        <a:xfrm>
          <a:off x="1842582" y="681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While completing and deploying the project, we were successful to deploy the front-end part, but we couldn't integrate the back-end because of time constraints and we never had such an idea of working on deadlines.</a:t>
          </a:r>
          <a:endParaRPr lang="en-US" sz="1700" kern="1200"/>
        </a:p>
      </dsp:txBody>
      <dsp:txXfrm>
        <a:off x="1842582" y="681"/>
        <a:ext cx="4990592" cy="1595309"/>
      </dsp:txXfrm>
    </dsp:sp>
    <dsp:sp modelId="{8D9A0CD0-5758-454E-AEE2-4BB24DBB2384}">
      <dsp:nvSpPr>
        <dsp:cNvPr id="0" name=""/>
        <dsp:cNvSpPr/>
      </dsp:nvSpPr>
      <dsp:spPr>
        <a:xfrm>
          <a:off x="0" y="1994818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A5696-09A2-4923-BB9A-8FABD1F5DD08}">
      <dsp:nvSpPr>
        <dsp:cNvPr id="0" name=""/>
        <dsp:cNvSpPr/>
      </dsp:nvSpPr>
      <dsp:spPr>
        <a:xfrm>
          <a:off x="482581" y="2353762"/>
          <a:ext cx="877420" cy="877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A9EBA-1EBA-4F7C-8430-E947C8655E53}">
      <dsp:nvSpPr>
        <dsp:cNvPr id="0" name=""/>
        <dsp:cNvSpPr/>
      </dsp:nvSpPr>
      <dsp:spPr>
        <a:xfrm>
          <a:off x="1842582" y="1994818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Moreover, the remote work was a back point for us as all of us were beginners and couldn't use GitHub effectively.</a:t>
          </a:r>
          <a:endParaRPr lang="en-US" sz="1700" kern="1200" dirty="0"/>
        </a:p>
      </dsp:txBody>
      <dsp:txXfrm>
        <a:off x="1842582" y="1994818"/>
        <a:ext cx="4990592" cy="1595309"/>
      </dsp:txXfrm>
    </dsp:sp>
    <dsp:sp modelId="{B07F280C-5C85-467B-A9D4-80E285477061}">
      <dsp:nvSpPr>
        <dsp:cNvPr id="0" name=""/>
        <dsp:cNvSpPr/>
      </dsp:nvSpPr>
      <dsp:spPr>
        <a:xfrm>
          <a:off x="0" y="3988954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D8D4B-FF71-4F20-BA2E-92E650FBB5C9}">
      <dsp:nvSpPr>
        <dsp:cNvPr id="0" name=""/>
        <dsp:cNvSpPr/>
      </dsp:nvSpPr>
      <dsp:spPr>
        <a:xfrm>
          <a:off x="482581" y="4347899"/>
          <a:ext cx="877420" cy="877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0FDF9-8C2F-43AD-AB2A-A4125DC00424}">
      <dsp:nvSpPr>
        <dsp:cNvPr id="0" name=""/>
        <dsp:cNvSpPr/>
      </dsp:nvSpPr>
      <dsp:spPr>
        <a:xfrm>
          <a:off x="1842582" y="3988954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We tried integrating Sawo Labs and the machine learning model but the back-end failed and we had to drop out.</a:t>
          </a:r>
          <a:endParaRPr lang="en-US" sz="1700" kern="1200"/>
        </a:p>
      </dsp:txBody>
      <dsp:txXfrm>
        <a:off x="1842582" y="3988954"/>
        <a:ext cx="4990592" cy="15953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9D34A-860E-430E-8CFC-5919B4155DF4}">
      <dsp:nvSpPr>
        <dsp:cNvPr id="0" name=""/>
        <dsp:cNvSpPr/>
      </dsp:nvSpPr>
      <dsp:spPr>
        <a:xfrm>
          <a:off x="0" y="681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A59E6-4729-432F-A36C-DC573BF06785}">
      <dsp:nvSpPr>
        <dsp:cNvPr id="0" name=""/>
        <dsp:cNvSpPr/>
      </dsp:nvSpPr>
      <dsp:spPr>
        <a:xfrm>
          <a:off x="482581" y="359626"/>
          <a:ext cx="877420" cy="877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1B07F-F12E-47BD-81BB-6EFED8F7A380}">
      <dsp:nvSpPr>
        <dsp:cNvPr id="0" name=""/>
        <dsp:cNvSpPr/>
      </dsp:nvSpPr>
      <dsp:spPr>
        <a:xfrm>
          <a:off x="1842582" y="681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Collect e-waste weekly with the help of Nagar Palika vechicles.</a:t>
          </a:r>
        </a:p>
      </dsp:txBody>
      <dsp:txXfrm>
        <a:off x="1842582" y="681"/>
        <a:ext cx="4990592" cy="1595309"/>
      </dsp:txXfrm>
    </dsp:sp>
    <dsp:sp modelId="{C4A9438C-810A-4B27-92D8-2574E0EFECEE}">
      <dsp:nvSpPr>
        <dsp:cNvPr id="0" name=""/>
        <dsp:cNvSpPr/>
      </dsp:nvSpPr>
      <dsp:spPr>
        <a:xfrm>
          <a:off x="0" y="1994818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A267D-5BAA-490A-9D33-50B2E8F34D6F}">
      <dsp:nvSpPr>
        <dsp:cNvPr id="0" name=""/>
        <dsp:cNvSpPr/>
      </dsp:nvSpPr>
      <dsp:spPr>
        <a:xfrm>
          <a:off x="482581" y="2353762"/>
          <a:ext cx="877420" cy="877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0E093-6DC3-4B26-975E-8DC76DFAE487}">
      <dsp:nvSpPr>
        <dsp:cNvPr id="0" name=""/>
        <dsp:cNvSpPr/>
      </dsp:nvSpPr>
      <dsp:spPr>
        <a:xfrm>
          <a:off x="1842582" y="1994818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Give credit to the owner of the waste for giving it to recycle.</a:t>
          </a:r>
        </a:p>
      </dsp:txBody>
      <dsp:txXfrm>
        <a:off x="1842582" y="1994818"/>
        <a:ext cx="4990592" cy="1595309"/>
      </dsp:txXfrm>
    </dsp:sp>
    <dsp:sp modelId="{0420FDBB-9E39-4DAF-A556-358225E52518}">
      <dsp:nvSpPr>
        <dsp:cNvPr id="0" name=""/>
        <dsp:cNvSpPr/>
      </dsp:nvSpPr>
      <dsp:spPr>
        <a:xfrm>
          <a:off x="0" y="3988954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ED1F2-4CC5-4E7B-842B-5C25A63DB042}">
      <dsp:nvSpPr>
        <dsp:cNvPr id="0" name=""/>
        <dsp:cNvSpPr/>
      </dsp:nvSpPr>
      <dsp:spPr>
        <a:xfrm>
          <a:off x="482581" y="4347899"/>
          <a:ext cx="877420" cy="877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FBCE1-DCC1-48A5-BA8B-9DE2A3C5484A}">
      <dsp:nvSpPr>
        <dsp:cNvPr id="0" name=""/>
        <dsp:cNvSpPr/>
      </dsp:nvSpPr>
      <dsp:spPr>
        <a:xfrm>
          <a:off x="1842582" y="3988954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Recycle the waste in relevant industries.</a:t>
          </a:r>
        </a:p>
      </dsp:txBody>
      <dsp:txXfrm>
        <a:off x="1842582" y="3988954"/>
        <a:ext cx="4990592" cy="1595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78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0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2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98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6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1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81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0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8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0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8000">
              <a:schemeClr val="accent1">
                <a:lumMod val="45000"/>
                <a:lumOff val="55000"/>
              </a:schemeClr>
            </a:gs>
            <a:gs pos="7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51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imesofindia.indiatimes.com/defaultinterstitial.cms" TargetMode="External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ygov.in/" TargetMode="External"/><Relationship Id="rId4" Type="http://schemas.openxmlformats.org/officeDocument/2006/relationships/hyperlink" Target="https://towardsdatascience.com/object-detection-with-10-lines-of-code-d6cb4d86f606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E3C225-3FF1-44E6-9305-BC8B5C4F214E}"/>
              </a:ext>
            </a:extLst>
          </p:cNvPr>
          <p:cNvSpPr/>
          <p:nvPr/>
        </p:nvSpPr>
        <p:spPr>
          <a:xfrm>
            <a:off x="482601" y="2535037"/>
            <a:ext cx="5189964" cy="3670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THEME-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Environmental Issue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b="1" dirty="0">
              <a:ln w="6600">
                <a:solidFill>
                  <a:schemeClr val="accent2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PROJECT</a:t>
            </a:r>
            <a:r>
              <a:rPr lang="en-US" sz="4100" b="1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-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Waste-Bin</a:t>
            </a:r>
            <a:endParaRPr lang="en-US" sz="4100" b="1" cap="none" spc="0" dirty="0">
              <a:ln w="6600">
                <a:solidFill>
                  <a:schemeClr val="accent2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B63508B-F47F-438E-BED2-0A8A8E2FB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92D5B16-1A4B-49B6-8647-332D7BF2B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268CD8C-8482-4486-8E8D-A1AC51A3B467}"/>
              </a:ext>
            </a:extLst>
          </p:cNvPr>
          <p:cNvGrpSpPr/>
          <p:nvPr/>
        </p:nvGrpSpPr>
        <p:grpSpPr>
          <a:xfrm>
            <a:off x="6280340" y="1360544"/>
            <a:ext cx="5349331" cy="4136905"/>
            <a:chOff x="-34658" y="2573652"/>
            <a:chExt cx="2734855" cy="2115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32B1FAC-C15B-47D5-9684-9BF438D906E2}"/>
                </a:ext>
              </a:extLst>
            </p:cNvPr>
            <p:cNvSpPr/>
            <p:nvPr/>
          </p:nvSpPr>
          <p:spPr>
            <a:xfrm>
              <a:off x="56447" y="2573652"/>
              <a:ext cx="2643750" cy="2115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9F1A88B-DEA9-4629-BE38-F1FB0235E3A7}"/>
                </a:ext>
              </a:extLst>
            </p:cNvPr>
            <p:cNvSpPr txBox="1"/>
            <p:nvPr/>
          </p:nvSpPr>
          <p:spPr>
            <a:xfrm>
              <a:off x="-34658" y="2573652"/>
              <a:ext cx="2734855" cy="2115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rm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3500" b="1" dirty="0"/>
                <a:t>Team</a:t>
              </a:r>
              <a:r>
                <a:rPr lang="en-US" sz="3500" dirty="0"/>
                <a:t>-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3500" kern="1200" dirty="0"/>
                <a:t>Kriti </a:t>
              </a:r>
              <a:r>
                <a:rPr lang="en-US" sz="3500" kern="1200" dirty="0" err="1"/>
                <a:t>MIShra</a:t>
              </a:r>
              <a:r>
                <a:rPr lang="en-US" sz="3500" kern="1200" dirty="0"/>
                <a:t>(lead)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3500" dirty="0"/>
                <a:t>Kajal </a:t>
              </a:r>
              <a:r>
                <a:rPr lang="en-US" sz="3500" dirty="0" err="1"/>
                <a:t>Gyanchandani</a:t>
              </a:r>
              <a:endParaRPr lang="en-US" sz="3500" dirty="0"/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3500" kern="1200" dirty="0" err="1"/>
                <a:t>Priyanshu</a:t>
              </a:r>
              <a:r>
                <a:rPr lang="en-US" sz="3500" kern="1200" dirty="0"/>
                <a:t> Patel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3500" dirty="0"/>
                <a:t>Adarsh Navneet Sinha</a:t>
              </a:r>
              <a:endParaRPr lang="en-US" sz="3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1354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E70BD5D-17E6-4887-A29F-C82092681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381AC9-41D0-4F64-874D-F7C128E77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9855"/>
            <a:ext cx="11147071" cy="5878279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5954AA-5123-4815-AA16-474FB4B32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E3095D-6D59-44B6-85DE-E5EA58733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EA9DB01B-A913-476F-9E6E-61560FF592C8}"/>
              </a:ext>
            </a:extLst>
          </p:cNvPr>
          <p:cNvSpPr/>
          <p:nvPr/>
        </p:nvSpPr>
        <p:spPr>
          <a:xfrm>
            <a:off x="935597" y="650785"/>
            <a:ext cx="3362632" cy="172555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B6A4B0B-1108-4919-B67B-9BF584C3140F}"/>
              </a:ext>
            </a:extLst>
          </p:cNvPr>
          <p:cNvSpPr/>
          <p:nvPr/>
        </p:nvSpPr>
        <p:spPr>
          <a:xfrm>
            <a:off x="5084042" y="1085863"/>
            <a:ext cx="1725478" cy="513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DB57A836-DD75-4AD9-AB70-0D839AFB7C45}"/>
              </a:ext>
            </a:extLst>
          </p:cNvPr>
          <p:cNvSpPr/>
          <p:nvPr/>
        </p:nvSpPr>
        <p:spPr>
          <a:xfrm>
            <a:off x="7306324" y="564372"/>
            <a:ext cx="4079236" cy="187165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141721E-C6C0-4A10-9B91-2BF4139B9B12}"/>
              </a:ext>
            </a:extLst>
          </p:cNvPr>
          <p:cNvSpPr/>
          <p:nvPr/>
        </p:nvSpPr>
        <p:spPr>
          <a:xfrm>
            <a:off x="9037959" y="2510547"/>
            <a:ext cx="700093" cy="12098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6E8C8783-2F63-49C3-ADA7-60345DB1E1C9}"/>
              </a:ext>
            </a:extLst>
          </p:cNvPr>
          <p:cNvSpPr/>
          <p:nvPr/>
        </p:nvSpPr>
        <p:spPr>
          <a:xfrm>
            <a:off x="7987856" y="3799116"/>
            <a:ext cx="2836760" cy="25287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467C8DDE-71E6-4B15-98CD-26B2E0C17219}"/>
              </a:ext>
            </a:extLst>
          </p:cNvPr>
          <p:cNvSpPr/>
          <p:nvPr/>
        </p:nvSpPr>
        <p:spPr>
          <a:xfrm>
            <a:off x="935597" y="4098207"/>
            <a:ext cx="4014788" cy="20364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6C4D97-CD9D-429D-893F-B9FF8B6EA9EA}"/>
              </a:ext>
            </a:extLst>
          </p:cNvPr>
          <p:cNvSpPr/>
          <p:nvPr/>
        </p:nvSpPr>
        <p:spPr>
          <a:xfrm rot="12866181">
            <a:off x="4805770" y="2791358"/>
            <a:ext cx="3143334" cy="1167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F2FCA77-F858-49D7-A5AB-44E9833EC4F0}"/>
              </a:ext>
            </a:extLst>
          </p:cNvPr>
          <p:cNvSpPr/>
          <p:nvPr/>
        </p:nvSpPr>
        <p:spPr>
          <a:xfrm flipH="1">
            <a:off x="5557837" y="4725374"/>
            <a:ext cx="1251683" cy="796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0910FF5-6B2F-4ABB-A330-1BA936C08B6D}"/>
              </a:ext>
            </a:extLst>
          </p:cNvPr>
          <p:cNvSpPr/>
          <p:nvPr/>
        </p:nvSpPr>
        <p:spPr>
          <a:xfrm rot="5400000" flipH="1">
            <a:off x="1942629" y="2908379"/>
            <a:ext cx="1305575" cy="682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76D0DD-2D3C-4A42-AA97-E840E249DE6D}"/>
              </a:ext>
            </a:extLst>
          </p:cNvPr>
          <p:cNvSpPr txBox="1"/>
          <p:nvPr/>
        </p:nvSpPr>
        <p:spPr>
          <a:xfrm>
            <a:off x="1371597" y="857259"/>
            <a:ext cx="2557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LOGIN/SIGN UP WITH CREDENTIAL WHILE GIVING WASTE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68EE5D-E7EC-4BA9-952D-BD5B680AFA45}"/>
              </a:ext>
            </a:extLst>
          </p:cNvPr>
          <p:cNvSpPr txBox="1"/>
          <p:nvPr/>
        </p:nvSpPr>
        <p:spPr>
          <a:xfrm>
            <a:off x="8354100" y="4608616"/>
            <a:ext cx="2251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WAS THE WASTE WORTH?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BF26F3-D690-420D-A3A7-DFE06B988400}"/>
              </a:ext>
            </a:extLst>
          </p:cNvPr>
          <p:cNvSpPr txBox="1"/>
          <p:nvPr/>
        </p:nvSpPr>
        <p:spPr>
          <a:xfrm>
            <a:off x="7987796" y="733581"/>
            <a:ext cx="27762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GIVE THE WASTE THE TO THE COLLECTOR VAN AND UPDATE ON WEBSITE.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C3F1F-7D6B-4554-8940-178B9638EB0D}"/>
              </a:ext>
            </a:extLst>
          </p:cNvPr>
          <p:cNvSpPr txBox="1"/>
          <p:nvPr/>
        </p:nvSpPr>
        <p:spPr>
          <a:xfrm>
            <a:off x="1586311" y="4499699"/>
            <a:ext cx="2557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UPDATED CREDITS ON WEBSITE AND WASTE SENT FOR RECYCLING.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2339F-468C-4B10-B1D4-C0CE80ECB443}"/>
              </a:ext>
            </a:extLst>
          </p:cNvPr>
          <p:cNvSpPr txBox="1"/>
          <p:nvPr/>
        </p:nvSpPr>
        <p:spPr>
          <a:xfrm>
            <a:off x="5987213" y="4916392"/>
            <a:ext cx="935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YES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0CB6A1-40DA-45C8-B616-E9162B242CCA}"/>
              </a:ext>
            </a:extLst>
          </p:cNvPr>
          <p:cNvSpPr txBox="1"/>
          <p:nvPr/>
        </p:nvSpPr>
        <p:spPr>
          <a:xfrm rot="2065311">
            <a:off x="5712376" y="3165880"/>
            <a:ext cx="1731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NO! RETURN BACK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529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20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22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24">
            <a:extLst>
              <a:ext uri="{FF2B5EF4-FFF2-40B4-BE49-F238E27FC236}">
                <a16:creationId xmlns:a16="http://schemas.microsoft.com/office/drawing/2014/main" id="{7DA568B4-06BE-42A6-A5B6-A0FC251DA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26">
            <a:extLst>
              <a:ext uri="{FF2B5EF4-FFF2-40B4-BE49-F238E27FC236}">
                <a16:creationId xmlns:a16="http://schemas.microsoft.com/office/drawing/2014/main" id="{ACC85BFE-0D03-41B5-87E4-5FA667FA5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42" name="Rectangle 2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68537C0F-D7C8-4232-8CE9-F0FC874B1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75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95DADC6-DCA5-45FF-8425-E2D393636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27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0D4BE5E-A277-4D2C-9B8A-205561BC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5EC73D-B34E-4B0B-8892-49C061016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FCBFDAE-ACA1-464E-9467-E3479DDE0F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0" t="8612" r="21000" b="4846"/>
          <a:stretch/>
        </p:blipFill>
        <p:spPr>
          <a:xfrm>
            <a:off x="357188" y="558538"/>
            <a:ext cx="6909799" cy="5613661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9149705-F73D-4A85-8319-23AE7D6722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" t="14887" r="62311" b="17688"/>
          <a:stretch/>
        </p:blipFill>
        <p:spPr>
          <a:xfrm>
            <a:off x="7624174" y="979711"/>
            <a:ext cx="4385931" cy="489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2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DA568B4-06BE-42A6-A5B6-A0FC251DA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CC85BFE-0D03-41B5-87E4-5FA667FA5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67D5A98-C8BC-4C5F-ADD5-9F85A8D540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56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57890E-85E3-4FA1-A6D3-78D0878DA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06A29F7-47AA-4A26-A973-3B739B35A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09" y="489853"/>
            <a:ext cx="6186871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65FE33-2395-45A8-BFAF-A46D2F58F666}"/>
              </a:ext>
            </a:extLst>
          </p:cNvPr>
          <p:cNvSpPr txBox="1"/>
          <p:nvPr/>
        </p:nvSpPr>
        <p:spPr>
          <a:xfrm>
            <a:off x="695382" y="976152"/>
            <a:ext cx="5592076" cy="5024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References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0169DE1-6993-40AA-83B4-966C38238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E79FD0-1393-428D-8236-F316DD77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B2017B-672D-491B-B1BE-AF6FAF3BF7F0}"/>
              </a:ext>
            </a:extLst>
          </p:cNvPr>
          <p:cNvGrpSpPr/>
          <p:nvPr/>
        </p:nvGrpSpPr>
        <p:grpSpPr>
          <a:xfrm>
            <a:off x="6849787" y="1517046"/>
            <a:ext cx="4779884" cy="3823907"/>
            <a:chOff x="56447" y="2573652"/>
            <a:chExt cx="2643750" cy="2115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6A666C4-9C26-4D4A-ACF1-18745AD62003}"/>
                </a:ext>
              </a:extLst>
            </p:cNvPr>
            <p:cNvSpPr/>
            <p:nvPr/>
          </p:nvSpPr>
          <p:spPr>
            <a:xfrm>
              <a:off x="56447" y="2573652"/>
              <a:ext cx="2643750" cy="2115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055063-AC54-4781-A401-E722C56D67F5}"/>
                </a:ext>
              </a:extLst>
            </p:cNvPr>
            <p:cNvSpPr txBox="1"/>
            <p:nvPr/>
          </p:nvSpPr>
          <p:spPr>
            <a:xfrm>
              <a:off x="56447" y="2573652"/>
              <a:ext cx="2643750" cy="2115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rmAutofit/>
            </a:bodyPr>
            <a:lstStyle/>
            <a:p>
              <a:pPr marL="685800" lvl="0" indent="-68580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  <a:defRPr cap="all"/>
              </a:pPr>
              <a:r>
                <a:rPr lang="en-US" sz="3900" kern="1200">
                  <a:hlinkClick r:id="rId2"/>
                </a:rPr>
                <a:t>Google</a:t>
              </a:r>
              <a:endParaRPr lang="en-US" sz="3900" kern="1200"/>
            </a:p>
            <a:p>
              <a:pPr marL="685800" lvl="0" indent="-68580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  <a:defRPr cap="all"/>
              </a:pPr>
              <a:r>
                <a:rPr lang="en-US" sz="3900" kern="1200">
                  <a:hlinkClick r:id="rId3"/>
                </a:rPr>
                <a:t>Times of India</a:t>
              </a:r>
              <a:endParaRPr lang="en-US" sz="3900" kern="1200"/>
            </a:p>
            <a:p>
              <a:pPr marL="685800" lvl="0" indent="-68580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  <a:defRPr cap="all"/>
              </a:pPr>
              <a:r>
                <a:rPr lang="en-US" sz="3900" kern="1200">
                  <a:hlinkClick r:id="rId4"/>
                </a:rPr>
                <a:t>Towards Data Science</a:t>
              </a:r>
              <a:endParaRPr lang="en-US" sz="3900" kern="1200"/>
            </a:p>
            <a:p>
              <a:pPr marL="685800" lvl="0" indent="-68580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  <a:defRPr cap="all"/>
              </a:pPr>
              <a:r>
                <a:rPr lang="en-US" sz="3900" kern="1200">
                  <a:hlinkClick r:id="rId5"/>
                </a:rPr>
                <a:t>MYGoV</a:t>
              </a:r>
              <a:endParaRPr lang="en-US" sz="3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516831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557890E-85E3-4FA1-A6D3-78D0878DA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06A29F7-47AA-4A26-A973-3B739B35A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09" y="489853"/>
            <a:ext cx="6186871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5DA753-5D57-4E93-90AF-C4E38D203579}"/>
              </a:ext>
            </a:extLst>
          </p:cNvPr>
          <p:cNvSpPr txBox="1"/>
          <p:nvPr/>
        </p:nvSpPr>
        <p:spPr>
          <a:xfrm>
            <a:off x="695382" y="976152"/>
            <a:ext cx="5592076" cy="5024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Question time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169DE1-6993-40AA-83B4-966C38238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E79FD0-1393-428D-8236-F316DD77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CF2B915-A080-403A-A2E9-341D00928691}"/>
              </a:ext>
            </a:extLst>
          </p:cNvPr>
          <p:cNvGrpSpPr/>
          <p:nvPr/>
        </p:nvGrpSpPr>
        <p:grpSpPr>
          <a:xfrm>
            <a:off x="6849787" y="1517046"/>
            <a:ext cx="4779884" cy="3823907"/>
            <a:chOff x="56447" y="2573652"/>
            <a:chExt cx="2643750" cy="2115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9DB0F2-1E30-4E49-9935-95FE5E886BE8}"/>
                </a:ext>
              </a:extLst>
            </p:cNvPr>
            <p:cNvSpPr/>
            <p:nvPr/>
          </p:nvSpPr>
          <p:spPr>
            <a:xfrm>
              <a:off x="56447" y="2573652"/>
              <a:ext cx="2643750" cy="2115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006F8B-2757-467F-84A7-782326A9C6A9}"/>
                </a:ext>
              </a:extLst>
            </p:cNvPr>
            <p:cNvSpPr txBox="1"/>
            <p:nvPr/>
          </p:nvSpPr>
          <p:spPr>
            <a:xfrm>
              <a:off x="56447" y="2573652"/>
              <a:ext cx="2643750" cy="2115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rm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5000" kern="1200" dirty="0"/>
                <a:t>We are happy to have your questions!!!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999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E1774D-3B69-4519-92A5-FCDF045EDA72}"/>
              </a:ext>
            </a:extLst>
          </p:cNvPr>
          <p:cNvSpPr txBox="1"/>
          <p:nvPr/>
        </p:nvSpPr>
        <p:spPr>
          <a:xfrm>
            <a:off x="481007" y="702870"/>
            <a:ext cx="5614993" cy="30934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Thank You !!!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2A1AB15-495E-4EE0-98F0-89DD89CD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Graphic 31" descr="Handshake">
            <a:extLst>
              <a:ext uri="{FF2B5EF4-FFF2-40B4-BE49-F238E27FC236}">
                <a16:creationId xmlns:a16="http://schemas.microsoft.com/office/drawing/2014/main" id="{F66218C2-2AF8-45B1-927B-FF7AACA8E3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4090" y="919088"/>
            <a:ext cx="5019817" cy="501981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EEBF2A-B7AF-4EC9-B6F7-BF425E70A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50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46" name="Rectangle 36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38">
            <a:extLst>
              <a:ext uri="{FF2B5EF4-FFF2-40B4-BE49-F238E27FC236}">
                <a16:creationId xmlns:a16="http://schemas.microsoft.com/office/drawing/2014/main" id="{03167020-CEB0-4256-88B0-C5C372F0B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9855"/>
            <a:ext cx="11147071" cy="585126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ED0351-B855-4A04-9232-BFBED48527EE}"/>
              </a:ext>
            </a:extLst>
          </p:cNvPr>
          <p:cNvSpPr/>
          <p:nvPr/>
        </p:nvSpPr>
        <p:spPr>
          <a:xfrm>
            <a:off x="748145" y="799419"/>
            <a:ext cx="5347854" cy="29293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7200" b="1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Problem Statement</a:t>
            </a:r>
          </a:p>
        </p:txBody>
      </p:sp>
      <p:cxnSp>
        <p:nvCxnSpPr>
          <p:cNvPr id="48" name="Straight Connector 40">
            <a:extLst>
              <a:ext uri="{FF2B5EF4-FFF2-40B4-BE49-F238E27FC236}">
                <a16:creationId xmlns:a16="http://schemas.microsoft.com/office/drawing/2014/main" id="{AEF9AFA5-C131-473E-B939-29379419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8B6237E-7846-4C3A-985C-E9124A227181}"/>
              </a:ext>
            </a:extLst>
          </p:cNvPr>
          <p:cNvSpPr txBox="1"/>
          <p:nvPr/>
        </p:nvSpPr>
        <p:spPr>
          <a:xfrm>
            <a:off x="5633885" y="3728775"/>
            <a:ext cx="5733148" cy="2299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800" b="0" i="0" dirty="0">
                <a:effectLst/>
              </a:rPr>
              <a:t>Design a smart waste collection system that allows citizens to segregate the various types of solid waste they want to dispose and are willing to do so.</a:t>
            </a:r>
            <a:endParaRPr lang="en-US" sz="28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7A345AB-42E5-4EF8-85AC-AA2F8E70B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59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557890E-85E3-4FA1-A6D3-78D0878DA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526192-A69A-41C9-9A45-B2997878BB1E}"/>
              </a:ext>
            </a:extLst>
          </p:cNvPr>
          <p:cNvSpPr/>
          <p:nvPr/>
        </p:nvSpPr>
        <p:spPr>
          <a:xfrm>
            <a:off x="678955" y="976152"/>
            <a:ext cx="3555211" cy="5024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The actual problem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TextBox 16">
            <a:extLst>
              <a:ext uri="{FF2B5EF4-FFF2-40B4-BE49-F238E27FC236}">
                <a16:creationId xmlns:a16="http://schemas.microsoft.com/office/drawing/2014/main" id="{83C25B98-E76A-4140-8B0A-2DD4C7E433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524931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912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557890E-85E3-4FA1-A6D3-78D0878DA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3389C1-7EC1-4C70-BAC7-B362DB18C6F7}"/>
              </a:ext>
            </a:extLst>
          </p:cNvPr>
          <p:cNvSpPr/>
          <p:nvPr/>
        </p:nvSpPr>
        <p:spPr>
          <a:xfrm>
            <a:off x="678955" y="976152"/>
            <a:ext cx="3555211" cy="5024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b="1" cap="none" spc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Why is it a problem in India?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TextBox 8">
            <a:extLst>
              <a:ext uri="{FF2B5EF4-FFF2-40B4-BE49-F238E27FC236}">
                <a16:creationId xmlns:a16="http://schemas.microsoft.com/office/drawing/2014/main" id="{B8895E2D-8F6D-44CE-B481-E935EA9719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3998857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831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D07B51-2B73-49DF-8ED6-1A75C1EA3E6C}"/>
              </a:ext>
            </a:extLst>
          </p:cNvPr>
          <p:cNvSpPr/>
          <p:nvPr/>
        </p:nvSpPr>
        <p:spPr>
          <a:xfrm>
            <a:off x="482601" y="3640360"/>
            <a:ext cx="5189964" cy="255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100" b="1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Description of the project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B63508B-F47F-438E-BED2-0A8A8E2FB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2D5B16-1A4B-49B6-8647-332D7BF2B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BB305F4-32B5-4400-A925-4A7C108FAA2F}"/>
              </a:ext>
            </a:extLst>
          </p:cNvPr>
          <p:cNvSpPr/>
          <p:nvPr/>
        </p:nvSpPr>
        <p:spPr>
          <a:xfrm>
            <a:off x="4774125" y="2371500"/>
            <a:ext cx="2643750" cy="2115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58F937-EB7D-4CFC-ABB0-8D8F92EB5386}"/>
              </a:ext>
            </a:extLst>
          </p:cNvPr>
          <p:cNvGrpSpPr/>
          <p:nvPr/>
        </p:nvGrpSpPr>
        <p:grpSpPr>
          <a:xfrm>
            <a:off x="6280340" y="1289264"/>
            <a:ext cx="5349331" cy="4279465"/>
            <a:chOff x="56447" y="2573652"/>
            <a:chExt cx="2643750" cy="2115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E4D736-FD91-456A-BDA7-BA1F27B12AC8}"/>
                </a:ext>
              </a:extLst>
            </p:cNvPr>
            <p:cNvSpPr/>
            <p:nvPr/>
          </p:nvSpPr>
          <p:spPr>
            <a:xfrm>
              <a:off x="56447" y="2573652"/>
              <a:ext cx="2643750" cy="2115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EFB42F-8218-455A-B3C9-EC68821B7161}"/>
                </a:ext>
              </a:extLst>
            </p:cNvPr>
            <p:cNvSpPr txBox="1"/>
            <p:nvPr/>
          </p:nvSpPr>
          <p:spPr>
            <a:xfrm>
              <a:off x="56447" y="2573652"/>
              <a:ext cx="2643750" cy="2115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rm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3500" kern="1200" dirty="0"/>
                <a:t>Collecting the e-waste from the home and rewarding others for the same so that it </a:t>
              </a:r>
              <a:r>
                <a:rPr lang="en-US" sz="3500" dirty="0"/>
                <a:t>may increase awareness AMONG PEOPLE, through website</a:t>
              </a:r>
              <a:r>
                <a:rPr lang="en-US" sz="3500" kern="1200" dirty="0"/>
                <a:t>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939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557890E-85E3-4FA1-A6D3-78D0878DA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FCC017-C0C4-4B62-95A2-32362018E88B}"/>
              </a:ext>
            </a:extLst>
          </p:cNvPr>
          <p:cNvSpPr/>
          <p:nvPr/>
        </p:nvSpPr>
        <p:spPr>
          <a:xfrm>
            <a:off x="482601" y="976152"/>
            <a:ext cx="3751566" cy="5024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Technol-</a:t>
            </a:r>
            <a:r>
              <a:rPr lang="en-US" sz="66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ogies</a:t>
            </a:r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 to be used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extBox 8">
            <a:extLst>
              <a:ext uri="{FF2B5EF4-FFF2-40B4-BE49-F238E27FC236}">
                <a16:creationId xmlns:a16="http://schemas.microsoft.com/office/drawing/2014/main" id="{1AAAAC26-E336-403B-A9FD-120806C5D2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5704150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45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557890E-85E3-4FA1-A6D3-78D0878DA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60E47E-D0ED-456B-87A2-8E72719F6A42}"/>
              </a:ext>
            </a:extLst>
          </p:cNvPr>
          <p:cNvSpPr/>
          <p:nvPr/>
        </p:nvSpPr>
        <p:spPr>
          <a:xfrm>
            <a:off x="678955" y="976152"/>
            <a:ext cx="3555211" cy="5024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Scope of the Project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extBox 8">
            <a:extLst>
              <a:ext uri="{FF2B5EF4-FFF2-40B4-BE49-F238E27FC236}">
                <a16:creationId xmlns:a16="http://schemas.microsoft.com/office/drawing/2014/main" id="{79366A62-4690-410D-B3C3-B9F26F63E3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0531134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632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557890E-85E3-4FA1-A6D3-78D0878DA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5675D4-6493-4D66-9C23-C931BC32D584}"/>
              </a:ext>
            </a:extLst>
          </p:cNvPr>
          <p:cNvSpPr/>
          <p:nvPr/>
        </p:nvSpPr>
        <p:spPr>
          <a:xfrm>
            <a:off x="678955" y="976152"/>
            <a:ext cx="3555211" cy="5024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b="1" i="0">
                <a:effectLst/>
                <a:latin typeface="+mj-lt"/>
                <a:ea typeface="+mj-ea"/>
                <a:cs typeface="+mj-cs"/>
              </a:rPr>
              <a:t>Challenges we ran into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6600" b="1" cap="none" spc="50">
              <a:ln w="9525" cmpd="sng">
                <a:solidFill>
                  <a:schemeClr val="accent1"/>
                </a:solidFill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2" name="TextBox 1">
            <a:extLst>
              <a:ext uri="{FF2B5EF4-FFF2-40B4-BE49-F238E27FC236}">
                <a16:creationId xmlns:a16="http://schemas.microsoft.com/office/drawing/2014/main" id="{D469AF10-AD82-419D-A7B3-4472153E23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6624225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867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557890E-85E3-4FA1-A6D3-78D0878DA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16823-F45C-488A-AAF5-B38278585BDA}"/>
              </a:ext>
            </a:extLst>
          </p:cNvPr>
          <p:cNvSpPr txBox="1"/>
          <p:nvPr/>
        </p:nvSpPr>
        <p:spPr>
          <a:xfrm>
            <a:off x="678955" y="976152"/>
            <a:ext cx="3794604" cy="5024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Blueprint of Our Idea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TextBox 9">
            <a:extLst>
              <a:ext uri="{FF2B5EF4-FFF2-40B4-BE49-F238E27FC236}">
                <a16:creationId xmlns:a16="http://schemas.microsoft.com/office/drawing/2014/main" id="{53552CBD-3D80-4F01-B4E9-8E0A436F90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8831830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286814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424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Seaford</vt:lpstr>
      <vt:lpstr>LevelVTI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Adarsh Sinha</dc:creator>
  <cp:lastModifiedBy>Adarsh Sinha</cp:lastModifiedBy>
  <cp:revision>5</cp:revision>
  <dcterms:created xsi:type="dcterms:W3CDTF">2021-10-02T23:52:08Z</dcterms:created>
  <dcterms:modified xsi:type="dcterms:W3CDTF">2021-10-10T07:47:53Z</dcterms:modified>
</cp:coreProperties>
</file>