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hyperlink" Target="https://www.mygov.in/" TargetMode="External"/><Relationship Id="rId1" Type="http://schemas.openxmlformats.org/officeDocument/2006/relationships/hyperlink" Target="https://timesofindia.indiatimes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hyperlink" Target="https://www.mygov.in/" TargetMode="External"/><Relationship Id="rId1" Type="http://schemas.openxmlformats.org/officeDocument/2006/relationships/hyperlink" Target="https://timesofindia.indiatime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10431-F30F-4037-855F-2B31E45CF0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22CE1F-6130-4C8E-989C-8A58DFB0387D}">
      <dgm:prSet custT="1"/>
      <dgm:spPr/>
      <dgm:t>
        <a:bodyPr/>
        <a:lstStyle/>
        <a:p>
          <a:pPr>
            <a:defRPr cap="all"/>
          </a:pPr>
          <a:r>
            <a:rPr lang="en-US" sz="1800" b="0" i="0" dirty="0"/>
            <a:t>Any wanted electronic material that is not working and nearing or at the end of their “useful life” is considered as e-waste.</a:t>
          </a:r>
          <a:endParaRPr lang="en-US" sz="1800" dirty="0"/>
        </a:p>
      </dgm:t>
    </dgm:pt>
    <dgm:pt modelId="{6DCAD370-2A7C-4753-8051-E52324A8360B}" type="parTrans" cxnId="{7A63689D-61D9-4A98-A36A-D2262FFA77CF}">
      <dgm:prSet/>
      <dgm:spPr/>
      <dgm:t>
        <a:bodyPr/>
        <a:lstStyle/>
        <a:p>
          <a:endParaRPr lang="en-US"/>
        </a:p>
      </dgm:t>
    </dgm:pt>
    <dgm:pt modelId="{BE9FE2A3-B121-4FC8-843B-032C07735250}" type="sibTrans" cxnId="{7A63689D-61D9-4A98-A36A-D2262FFA77CF}">
      <dgm:prSet/>
      <dgm:spPr/>
      <dgm:t>
        <a:bodyPr/>
        <a:lstStyle/>
        <a:p>
          <a:endParaRPr lang="en-US"/>
        </a:p>
      </dgm:t>
    </dgm:pt>
    <dgm:pt modelId="{4EF41847-7472-4F78-A241-FF845963C268}">
      <dgm:prSet/>
      <dgm:spPr/>
      <dgm:t>
        <a:bodyPr/>
        <a:lstStyle/>
        <a:p>
          <a:pPr>
            <a:defRPr cap="all"/>
          </a:pPr>
          <a:r>
            <a:rPr lang="en-US" dirty="0"/>
            <a:t>E-waste is particularly dangerous due to toxic chemicals that naturally leach from the metals inside when buried.</a:t>
          </a:r>
        </a:p>
      </dgm:t>
    </dgm:pt>
    <dgm:pt modelId="{DDF202D2-CE27-4C2A-9732-5F08FF564932}" type="parTrans" cxnId="{3DD54265-0C63-4144-A9B0-F0C406DDDB2A}">
      <dgm:prSet/>
      <dgm:spPr/>
      <dgm:t>
        <a:bodyPr/>
        <a:lstStyle/>
        <a:p>
          <a:endParaRPr lang="en-US"/>
        </a:p>
      </dgm:t>
    </dgm:pt>
    <dgm:pt modelId="{5EC2EBD3-12E9-4B59-B043-7482D1E8E993}" type="sibTrans" cxnId="{3DD54265-0C63-4144-A9B0-F0C406DDDB2A}">
      <dgm:prSet/>
      <dgm:spPr/>
      <dgm:t>
        <a:bodyPr/>
        <a:lstStyle/>
        <a:p>
          <a:endParaRPr lang="en-US"/>
        </a:p>
      </dgm:t>
    </dgm:pt>
    <dgm:pt modelId="{15F93168-879E-4F22-92B2-A50065231229}" type="pres">
      <dgm:prSet presAssocID="{ABA10431-F30F-4037-855F-2B31E45CF004}" presName="root" presStyleCnt="0">
        <dgm:presLayoutVars>
          <dgm:dir/>
          <dgm:resizeHandles val="exact"/>
        </dgm:presLayoutVars>
      </dgm:prSet>
      <dgm:spPr/>
    </dgm:pt>
    <dgm:pt modelId="{8352CD4A-12B3-4D7A-AB9C-57C86C9CA475}" type="pres">
      <dgm:prSet presAssocID="{E622CE1F-6130-4C8E-989C-8A58DFB0387D}" presName="compNode" presStyleCnt="0"/>
      <dgm:spPr/>
    </dgm:pt>
    <dgm:pt modelId="{1EFD8578-1512-4752-B26A-ACDDB263B9AB}" type="pres">
      <dgm:prSet presAssocID="{E622CE1F-6130-4C8E-989C-8A58DFB0387D}" presName="iconBgRect" presStyleLbl="bgShp" presStyleIdx="0" presStyleCnt="2"/>
      <dgm:spPr/>
    </dgm:pt>
    <dgm:pt modelId="{89C8758D-4A72-4A79-B6CF-353C53A8B845}" type="pres">
      <dgm:prSet presAssocID="{E622CE1F-6130-4C8E-989C-8A58DFB038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802BDA-19B5-4D92-8418-EC418C095D7E}" type="pres">
      <dgm:prSet presAssocID="{E622CE1F-6130-4C8E-989C-8A58DFB0387D}" presName="spaceRect" presStyleCnt="0"/>
      <dgm:spPr/>
    </dgm:pt>
    <dgm:pt modelId="{92071F77-A195-4168-B48E-15BECBBD8002}" type="pres">
      <dgm:prSet presAssocID="{E622CE1F-6130-4C8E-989C-8A58DFB0387D}" presName="textRect" presStyleLbl="revTx" presStyleIdx="0" presStyleCnt="2">
        <dgm:presLayoutVars>
          <dgm:chMax val="1"/>
          <dgm:chPref val="1"/>
        </dgm:presLayoutVars>
      </dgm:prSet>
      <dgm:spPr/>
    </dgm:pt>
    <dgm:pt modelId="{53D5D378-7D97-4AD7-B1FA-22BC2DE74A20}" type="pres">
      <dgm:prSet presAssocID="{BE9FE2A3-B121-4FC8-843B-032C07735250}" presName="sibTrans" presStyleCnt="0"/>
      <dgm:spPr/>
    </dgm:pt>
    <dgm:pt modelId="{7181C842-101F-4DFE-BBEF-4BC1583BE60A}" type="pres">
      <dgm:prSet presAssocID="{4EF41847-7472-4F78-A241-FF845963C268}" presName="compNode" presStyleCnt="0"/>
      <dgm:spPr/>
    </dgm:pt>
    <dgm:pt modelId="{6164ECAF-573E-433B-910C-1CBA0F04D374}" type="pres">
      <dgm:prSet presAssocID="{4EF41847-7472-4F78-A241-FF845963C268}" presName="iconBgRect" presStyleLbl="bgShp" presStyleIdx="1" presStyleCnt="2"/>
      <dgm:spPr/>
    </dgm:pt>
    <dgm:pt modelId="{E66643AD-1506-46C1-8F09-7A43ABECC7D2}" type="pres">
      <dgm:prSet presAssocID="{4EF41847-7472-4F78-A241-FF845963C2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904307C1-70E1-4D30-9590-055DF893693C}" type="pres">
      <dgm:prSet presAssocID="{4EF41847-7472-4F78-A241-FF845963C268}" presName="spaceRect" presStyleCnt="0"/>
      <dgm:spPr/>
    </dgm:pt>
    <dgm:pt modelId="{FCB8D22B-D429-4A5E-B7E1-A893F37FC68B}" type="pres">
      <dgm:prSet presAssocID="{4EF41847-7472-4F78-A241-FF845963C2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73F761-C08E-4C26-B79A-B438989622CE}" type="presOf" srcId="{ABA10431-F30F-4037-855F-2B31E45CF004}" destId="{15F93168-879E-4F22-92B2-A50065231229}" srcOrd="0" destOrd="0" presId="urn:microsoft.com/office/officeart/2018/5/layout/IconCircleLabelList"/>
    <dgm:cxn modelId="{4C2B6F43-DBCD-43D2-9601-392CD432E9D0}" type="presOf" srcId="{4EF41847-7472-4F78-A241-FF845963C268}" destId="{FCB8D22B-D429-4A5E-B7E1-A893F37FC68B}" srcOrd="0" destOrd="0" presId="urn:microsoft.com/office/officeart/2018/5/layout/IconCircleLabelList"/>
    <dgm:cxn modelId="{3DD54265-0C63-4144-A9B0-F0C406DDDB2A}" srcId="{ABA10431-F30F-4037-855F-2B31E45CF004}" destId="{4EF41847-7472-4F78-A241-FF845963C268}" srcOrd="1" destOrd="0" parTransId="{DDF202D2-CE27-4C2A-9732-5F08FF564932}" sibTransId="{5EC2EBD3-12E9-4B59-B043-7482D1E8E993}"/>
    <dgm:cxn modelId="{7A63689D-61D9-4A98-A36A-D2262FFA77CF}" srcId="{ABA10431-F30F-4037-855F-2B31E45CF004}" destId="{E622CE1F-6130-4C8E-989C-8A58DFB0387D}" srcOrd="0" destOrd="0" parTransId="{6DCAD370-2A7C-4753-8051-E52324A8360B}" sibTransId="{BE9FE2A3-B121-4FC8-843B-032C07735250}"/>
    <dgm:cxn modelId="{38B2A6D9-32EE-4925-A951-6139F454534F}" type="presOf" srcId="{E622CE1F-6130-4C8E-989C-8A58DFB0387D}" destId="{92071F77-A195-4168-B48E-15BECBBD8002}" srcOrd="0" destOrd="0" presId="urn:microsoft.com/office/officeart/2018/5/layout/IconCircleLabelList"/>
    <dgm:cxn modelId="{38A1A738-B186-4079-B8B7-7E287FCBB51F}" type="presParOf" srcId="{15F93168-879E-4F22-92B2-A50065231229}" destId="{8352CD4A-12B3-4D7A-AB9C-57C86C9CA475}" srcOrd="0" destOrd="0" presId="urn:microsoft.com/office/officeart/2018/5/layout/IconCircleLabelList"/>
    <dgm:cxn modelId="{E18FD656-9CFE-4A52-9BAF-44ED15336425}" type="presParOf" srcId="{8352CD4A-12B3-4D7A-AB9C-57C86C9CA475}" destId="{1EFD8578-1512-4752-B26A-ACDDB263B9AB}" srcOrd="0" destOrd="0" presId="urn:microsoft.com/office/officeart/2018/5/layout/IconCircleLabelList"/>
    <dgm:cxn modelId="{DA0EFDDE-5BB4-4C08-975B-E74259E2D798}" type="presParOf" srcId="{8352CD4A-12B3-4D7A-AB9C-57C86C9CA475}" destId="{89C8758D-4A72-4A79-B6CF-353C53A8B845}" srcOrd="1" destOrd="0" presId="urn:microsoft.com/office/officeart/2018/5/layout/IconCircleLabelList"/>
    <dgm:cxn modelId="{9CC472B4-1A97-41C6-AE53-2F4E877623DB}" type="presParOf" srcId="{8352CD4A-12B3-4D7A-AB9C-57C86C9CA475}" destId="{90802BDA-19B5-4D92-8418-EC418C095D7E}" srcOrd="2" destOrd="0" presId="urn:microsoft.com/office/officeart/2018/5/layout/IconCircleLabelList"/>
    <dgm:cxn modelId="{25751229-D2BA-456B-8D6F-727EBF330A9C}" type="presParOf" srcId="{8352CD4A-12B3-4D7A-AB9C-57C86C9CA475}" destId="{92071F77-A195-4168-B48E-15BECBBD8002}" srcOrd="3" destOrd="0" presId="urn:microsoft.com/office/officeart/2018/5/layout/IconCircleLabelList"/>
    <dgm:cxn modelId="{70E052DE-A650-4FC0-A0E7-CCAA7D011869}" type="presParOf" srcId="{15F93168-879E-4F22-92B2-A50065231229}" destId="{53D5D378-7D97-4AD7-B1FA-22BC2DE74A20}" srcOrd="1" destOrd="0" presId="urn:microsoft.com/office/officeart/2018/5/layout/IconCircleLabelList"/>
    <dgm:cxn modelId="{4812FCC2-BA86-495E-9AFE-7BC5CCEE53A1}" type="presParOf" srcId="{15F93168-879E-4F22-92B2-A50065231229}" destId="{7181C842-101F-4DFE-BBEF-4BC1583BE60A}" srcOrd="2" destOrd="0" presId="urn:microsoft.com/office/officeart/2018/5/layout/IconCircleLabelList"/>
    <dgm:cxn modelId="{6F7034FD-75AF-4285-B602-0A17042D26BD}" type="presParOf" srcId="{7181C842-101F-4DFE-BBEF-4BC1583BE60A}" destId="{6164ECAF-573E-433B-910C-1CBA0F04D374}" srcOrd="0" destOrd="0" presId="urn:microsoft.com/office/officeart/2018/5/layout/IconCircleLabelList"/>
    <dgm:cxn modelId="{89FC524E-6D4A-415A-A4B8-28561CB69122}" type="presParOf" srcId="{7181C842-101F-4DFE-BBEF-4BC1583BE60A}" destId="{E66643AD-1506-46C1-8F09-7A43ABECC7D2}" srcOrd="1" destOrd="0" presId="urn:microsoft.com/office/officeart/2018/5/layout/IconCircleLabelList"/>
    <dgm:cxn modelId="{B7D581D4-6DF9-4B9F-91A7-5A53BE7FC6BA}" type="presParOf" srcId="{7181C842-101F-4DFE-BBEF-4BC1583BE60A}" destId="{904307C1-70E1-4D30-9590-055DF893693C}" srcOrd="2" destOrd="0" presId="urn:microsoft.com/office/officeart/2018/5/layout/IconCircleLabelList"/>
    <dgm:cxn modelId="{59C5A5E5-76F1-4691-AF80-5340C46A576E}" type="presParOf" srcId="{7181C842-101F-4DFE-BBEF-4BC1583BE60A}" destId="{FCB8D22B-D429-4A5E-B7E1-A893F37FC6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28526-4CB6-4A5A-9922-6C78C57B32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D9D865-2E7A-4226-8B96-670FC66C57C0}">
      <dgm:prSet/>
      <dgm:spPr/>
      <dgm:t>
        <a:bodyPr/>
        <a:lstStyle/>
        <a:p>
          <a:r>
            <a:rPr lang="en-US"/>
            <a:t>200 million people worldwide are at risk of exposure to toxic waste.</a:t>
          </a:r>
        </a:p>
      </dgm:t>
    </dgm:pt>
    <dgm:pt modelId="{55D8E767-5F6B-43C2-9326-E81FB77CA05E}" type="parTrans" cxnId="{DB039D37-D78D-4DC1-9178-AFCED4685DC8}">
      <dgm:prSet/>
      <dgm:spPr/>
      <dgm:t>
        <a:bodyPr/>
        <a:lstStyle/>
        <a:p>
          <a:endParaRPr lang="en-US"/>
        </a:p>
      </dgm:t>
    </dgm:pt>
    <dgm:pt modelId="{D98E7ACB-F762-4E1C-B0F0-A484DEF59226}" type="sibTrans" cxnId="{DB039D37-D78D-4DC1-9178-AFCED4685DC8}">
      <dgm:prSet/>
      <dgm:spPr/>
      <dgm:t>
        <a:bodyPr/>
        <a:lstStyle/>
        <a:p>
          <a:endParaRPr lang="en-US"/>
        </a:p>
      </dgm:t>
    </dgm:pt>
    <dgm:pt modelId="{9E3DD259-8AD1-40DE-8887-BA9F9041A81D}">
      <dgm:prSet/>
      <dgm:spPr/>
      <dgm:t>
        <a:bodyPr/>
        <a:lstStyle/>
        <a:p>
          <a:r>
            <a:rPr lang="en-IN"/>
            <a:t>Risk to environment as it adversely affects water, soil and air.</a:t>
          </a:r>
          <a:endParaRPr lang="en-US"/>
        </a:p>
      </dgm:t>
    </dgm:pt>
    <dgm:pt modelId="{C8048EA9-7C9E-447B-9375-7ECEBA351A26}" type="parTrans" cxnId="{4CA68C7F-E171-44A0-872D-FDBDA06E18A6}">
      <dgm:prSet/>
      <dgm:spPr/>
      <dgm:t>
        <a:bodyPr/>
        <a:lstStyle/>
        <a:p>
          <a:endParaRPr lang="en-US"/>
        </a:p>
      </dgm:t>
    </dgm:pt>
    <dgm:pt modelId="{C0F9C7EF-4FCF-46BC-968B-C1667F7A4A40}" type="sibTrans" cxnId="{4CA68C7F-E171-44A0-872D-FDBDA06E18A6}">
      <dgm:prSet/>
      <dgm:spPr/>
      <dgm:t>
        <a:bodyPr/>
        <a:lstStyle/>
        <a:p>
          <a:endParaRPr lang="en-US"/>
        </a:p>
      </dgm:t>
    </dgm:pt>
    <dgm:pt modelId="{BE6E336F-C5D9-4BF2-B6B5-C1F7655DCD64}" type="pres">
      <dgm:prSet presAssocID="{EC428526-4CB6-4A5A-9922-6C78C57B3287}" presName="root" presStyleCnt="0">
        <dgm:presLayoutVars>
          <dgm:dir/>
          <dgm:resizeHandles val="exact"/>
        </dgm:presLayoutVars>
      </dgm:prSet>
      <dgm:spPr/>
    </dgm:pt>
    <dgm:pt modelId="{069D9919-EB8D-4E23-BA8A-A2909944A0C3}" type="pres">
      <dgm:prSet presAssocID="{C4D9D865-2E7A-4226-8B96-670FC66C57C0}" presName="compNode" presStyleCnt="0"/>
      <dgm:spPr/>
    </dgm:pt>
    <dgm:pt modelId="{67944423-045A-459E-B448-7EBE9FCA7C87}" type="pres">
      <dgm:prSet presAssocID="{C4D9D865-2E7A-4226-8B96-670FC66C57C0}" presName="bgRect" presStyleLbl="bgShp" presStyleIdx="0" presStyleCnt="2"/>
      <dgm:spPr/>
    </dgm:pt>
    <dgm:pt modelId="{29F40E5E-F1FC-4E71-ABCF-A93990BEB2E6}" type="pres">
      <dgm:prSet presAssocID="{C4D9D865-2E7A-4226-8B96-670FC66C57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9E680F0-4FD5-4177-8260-191208BEF1AE}" type="pres">
      <dgm:prSet presAssocID="{C4D9D865-2E7A-4226-8B96-670FC66C57C0}" presName="spaceRect" presStyleCnt="0"/>
      <dgm:spPr/>
    </dgm:pt>
    <dgm:pt modelId="{AA15BA3F-4E96-4297-A1C3-4A0CD3357173}" type="pres">
      <dgm:prSet presAssocID="{C4D9D865-2E7A-4226-8B96-670FC66C57C0}" presName="parTx" presStyleLbl="revTx" presStyleIdx="0" presStyleCnt="2">
        <dgm:presLayoutVars>
          <dgm:chMax val="0"/>
          <dgm:chPref val="0"/>
        </dgm:presLayoutVars>
      </dgm:prSet>
      <dgm:spPr/>
    </dgm:pt>
    <dgm:pt modelId="{680B65B5-426E-4295-9F8E-CC766010EBFC}" type="pres">
      <dgm:prSet presAssocID="{D98E7ACB-F762-4E1C-B0F0-A484DEF59226}" presName="sibTrans" presStyleCnt="0"/>
      <dgm:spPr/>
    </dgm:pt>
    <dgm:pt modelId="{74DDC76B-5B6B-46D5-9354-E449242786F7}" type="pres">
      <dgm:prSet presAssocID="{9E3DD259-8AD1-40DE-8887-BA9F9041A81D}" presName="compNode" presStyleCnt="0"/>
      <dgm:spPr/>
    </dgm:pt>
    <dgm:pt modelId="{C10B468C-B00E-4BF2-B4CE-CF7A22DB7799}" type="pres">
      <dgm:prSet presAssocID="{9E3DD259-8AD1-40DE-8887-BA9F9041A81D}" presName="bgRect" presStyleLbl="bgShp" presStyleIdx="1" presStyleCnt="2"/>
      <dgm:spPr/>
    </dgm:pt>
    <dgm:pt modelId="{96392972-61D5-4521-BB2B-2441159FA5D9}" type="pres">
      <dgm:prSet presAssocID="{9E3DD259-8AD1-40DE-8887-BA9F9041A8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B28E2AEC-FA08-4B16-8AB1-7FB93D7D573F}" type="pres">
      <dgm:prSet presAssocID="{9E3DD259-8AD1-40DE-8887-BA9F9041A81D}" presName="spaceRect" presStyleCnt="0"/>
      <dgm:spPr/>
    </dgm:pt>
    <dgm:pt modelId="{C494D441-7576-4626-97B7-98F41B4A4F3D}" type="pres">
      <dgm:prSet presAssocID="{9E3DD259-8AD1-40DE-8887-BA9F9041A8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B039D37-D78D-4DC1-9178-AFCED4685DC8}" srcId="{EC428526-4CB6-4A5A-9922-6C78C57B3287}" destId="{C4D9D865-2E7A-4226-8B96-670FC66C57C0}" srcOrd="0" destOrd="0" parTransId="{55D8E767-5F6B-43C2-9326-E81FB77CA05E}" sibTransId="{D98E7ACB-F762-4E1C-B0F0-A484DEF59226}"/>
    <dgm:cxn modelId="{AC4D8A75-B470-4414-BA5A-C495B5992990}" type="presOf" srcId="{C4D9D865-2E7A-4226-8B96-670FC66C57C0}" destId="{AA15BA3F-4E96-4297-A1C3-4A0CD3357173}" srcOrd="0" destOrd="0" presId="urn:microsoft.com/office/officeart/2018/2/layout/IconVerticalSolidList"/>
    <dgm:cxn modelId="{10269655-0A6C-4CA6-97EC-63395B0975B6}" type="presOf" srcId="{EC428526-4CB6-4A5A-9922-6C78C57B3287}" destId="{BE6E336F-C5D9-4BF2-B6B5-C1F7655DCD64}" srcOrd="0" destOrd="0" presId="urn:microsoft.com/office/officeart/2018/2/layout/IconVerticalSolidList"/>
    <dgm:cxn modelId="{4CA68C7F-E171-44A0-872D-FDBDA06E18A6}" srcId="{EC428526-4CB6-4A5A-9922-6C78C57B3287}" destId="{9E3DD259-8AD1-40DE-8887-BA9F9041A81D}" srcOrd="1" destOrd="0" parTransId="{C8048EA9-7C9E-447B-9375-7ECEBA351A26}" sibTransId="{C0F9C7EF-4FCF-46BC-968B-C1667F7A4A40}"/>
    <dgm:cxn modelId="{BA9828A5-FA1F-4F54-81D1-C36B83BAAE79}" type="presOf" srcId="{9E3DD259-8AD1-40DE-8887-BA9F9041A81D}" destId="{C494D441-7576-4626-97B7-98F41B4A4F3D}" srcOrd="0" destOrd="0" presId="urn:microsoft.com/office/officeart/2018/2/layout/IconVerticalSolidList"/>
    <dgm:cxn modelId="{E706875E-A789-4FDF-A385-25D262DBB75A}" type="presParOf" srcId="{BE6E336F-C5D9-4BF2-B6B5-C1F7655DCD64}" destId="{069D9919-EB8D-4E23-BA8A-A2909944A0C3}" srcOrd="0" destOrd="0" presId="urn:microsoft.com/office/officeart/2018/2/layout/IconVerticalSolidList"/>
    <dgm:cxn modelId="{32653D08-56D0-4B57-995F-312304382F0F}" type="presParOf" srcId="{069D9919-EB8D-4E23-BA8A-A2909944A0C3}" destId="{67944423-045A-459E-B448-7EBE9FCA7C87}" srcOrd="0" destOrd="0" presId="urn:microsoft.com/office/officeart/2018/2/layout/IconVerticalSolidList"/>
    <dgm:cxn modelId="{69D04261-7438-4F27-8FB7-9DE8B4680928}" type="presParOf" srcId="{069D9919-EB8D-4E23-BA8A-A2909944A0C3}" destId="{29F40E5E-F1FC-4E71-ABCF-A93990BEB2E6}" srcOrd="1" destOrd="0" presId="urn:microsoft.com/office/officeart/2018/2/layout/IconVerticalSolidList"/>
    <dgm:cxn modelId="{BB3D0536-0D8B-4705-AD6C-8D1575299351}" type="presParOf" srcId="{069D9919-EB8D-4E23-BA8A-A2909944A0C3}" destId="{A9E680F0-4FD5-4177-8260-191208BEF1AE}" srcOrd="2" destOrd="0" presId="urn:microsoft.com/office/officeart/2018/2/layout/IconVerticalSolidList"/>
    <dgm:cxn modelId="{B2D35723-8FA5-48CF-8EBA-32C2D5246B31}" type="presParOf" srcId="{069D9919-EB8D-4E23-BA8A-A2909944A0C3}" destId="{AA15BA3F-4E96-4297-A1C3-4A0CD3357173}" srcOrd="3" destOrd="0" presId="urn:microsoft.com/office/officeart/2018/2/layout/IconVerticalSolidList"/>
    <dgm:cxn modelId="{DA0DD850-F8E5-489A-9FF5-D3FEA5DDE1F9}" type="presParOf" srcId="{BE6E336F-C5D9-4BF2-B6B5-C1F7655DCD64}" destId="{680B65B5-426E-4295-9F8E-CC766010EBFC}" srcOrd="1" destOrd="0" presId="urn:microsoft.com/office/officeart/2018/2/layout/IconVerticalSolidList"/>
    <dgm:cxn modelId="{D16490F1-7D07-4E10-A1E7-2C844D7D599A}" type="presParOf" srcId="{BE6E336F-C5D9-4BF2-B6B5-C1F7655DCD64}" destId="{74DDC76B-5B6B-46D5-9354-E449242786F7}" srcOrd="2" destOrd="0" presId="urn:microsoft.com/office/officeart/2018/2/layout/IconVerticalSolidList"/>
    <dgm:cxn modelId="{AE21D30E-4CA8-49D1-8B29-D755D8A4874D}" type="presParOf" srcId="{74DDC76B-5B6B-46D5-9354-E449242786F7}" destId="{C10B468C-B00E-4BF2-B4CE-CF7A22DB7799}" srcOrd="0" destOrd="0" presId="urn:microsoft.com/office/officeart/2018/2/layout/IconVerticalSolidList"/>
    <dgm:cxn modelId="{CA5F9473-3CBD-48B6-8A2A-BDC1FF82A576}" type="presParOf" srcId="{74DDC76B-5B6B-46D5-9354-E449242786F7}" destId="{96392972-61D5-4521-BB2B-2441159FA5D9}" srcOrd="1" destOrd="0" presId="urn:microsoft.com/office/officeart/2018/2/layout/IconVerticalSolidList"/>
    <dgm:cxn modelId="{3E0ED03C-5B45-4353-B551-4A3CBC180FF4}" type="presParOf" srcId="{74DDC76B-5B6B-46D5-9354-E449242786F7}" destId="{B28E2AEC-FA08-4B16-8AB1-7FB93D7D573F}" srcOrd="2" destOrd="0" presId="urn:microsoft.com/office/officeart/2018/2/layout/IconVerticalSolidList"/>
    <dgm:cxn modelId="{19C59C12-04B2-4E5F-9E67-3675B8A75315}" type="presParOf" srcId="{74DDC76B-5B6B-46D5-9354-E449242786F7}" destId="{C494D441-7576-4626-97B7-98F41B4A4F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AA3A5D-6AF7-40FE-95EA-7C78536382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F09A8B-05C1-443A-9DA9-469443CBA533}">
      <dgm:prSet/>
      <dgm:spPr/>
      <dgm:t>
        <a:bodyPr/>
        <a:lstStyle/>
        <a:p>
          <a:r>
            <a:rPr lang="en-US" dirty="0"/>
            <a:t>India being a densely populated country, have high risk of its adverse impact of environment. </a:t>
          </a:r>
        </a:p>
      </dgm:t>
    </dgm:pt>
    <dgm:pt modelId="{65E7D67D-210B-44B1-A098-1D06EFD8AF81}" type="parTrans" cxnId="{1FB40E63-E061-4409-9856-88B3974DE08D}">
      <dgm:prSet/>
      <dgm:spPr/>
      <dgm:t>
        <a:bodyPr/>
        <a:lstStyle/>
        <a:p>
          <a:endParaRPr lang="en-US"/>
        </a:p>
      </dgm:t>
    </dgm:pt>
    <dgm:pt modelId="{DA3D54F6-B81C-4497-99BC-3F1CEEB69413}" type="sibTrans" cxnId="{1FB40E63-E061-4409-9856-88B3974DE08D}">
      <dgm:prSet/>
      <dgm:spPr/>
      <dgm:t>
        <a:bodyPr/>
        <a:lstStyle/>
        <a:p>
          <a:endParaRPr lang="en-US"/>
        </a:p>
      </dgm:t>
    </dgm:pt>
    <dgm:pt modelId="{3642DF5A-23C3-4193-B91C-C1D7C4D328D5}">
      <dgm:prSet/>
      <dgm:spPr/>
      <dgm:t>
        <a:bodyPr/>
        <a:lstStyle/>
        <a:p>
          <a:r>
            <a:rPr lang="en-US"/>
            <a:t>Some data claim that India is third producer of e-waste in the world, and India produced around 3.2 million tonnes of e-waste in 2020.</a:t>
          </a:r>
        </a:p>
      </dgm:t>
    </dgm:pt>
    <dgm:pt modelId="{F31E1AB1-479F-4460-9286-C793B2D89B36}" type="parTrans" cxnId="{30BA5FEF-5A8A-4572-978D-801F35FC3168}">
      <dgm:prSet/>
      <dgm:spPr/>
      <dgm:t>
        <a:bodyPr/>
        <a:lstStyle/>
        <a:p>
          <a:endParaRPr lang="en-US"/>
        </a:p>
      </dgm:t>
    </dgm:pt>
    <dgm:pt modelId="{F6248849-D787-4FBF-B370-6B4826A83987}" type="sibTrans" cxnId="{30BA5FEF-5A8A-4572-978D-801F35FC3168}">
      <dgm:prSet/>
      <dgm:spPr/>
      <dgm:t>
        <a:bodyPr/>
        <a:lstStyle/>
        <a:p>
          <a:endParaRPr lang="en-US"/>
        </a:p>
      </dgm:t>
    </dgm:pt>
    <dgm:pt modelId="{95AC24B2-526E-4CC9-8416-25B0899B27DB}" type="pres">
      <dgm:prSet presAssocID="{05AA3A5D-6AF7-40FE-95EA-7C78536382DC}" presName="linear" presStyleCnt="0">
        <dgm:presLayoutVars>
          <dgm:animLvl val="lvl"/>
          <dgm:resizeHandles val="exact"/>
        </dgm:presLayoutVars>
      </dgm:prSet>
      <dgm:spPr/>
    </dgm:pt>
    <dgm:pt modelId="{EF4AE1ED-2B9B-48C9-BE0D-87325C03F36E}" type="pres">
      <dgm:prSet presAssocID="{C5F09A8B-05C1-443A-9DA9-469443CBA5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59704D-5972-4D10-A2FF-46255D9607DC}" type="pres">
      <dgm:prSet presAssocID="{DA3D54F6-B81C-4497-99BC-3F1CEEB69413}" presName="spacer" presStyleCnt="0"/>
      <dgm:spPr/>
    </dgm:pt>
    <dgm:pt modelId="{CC54EABD-F1CB-4860-A4B5-E5D0B61C6766}" type="pres">
      <dgm:prSet presAssocID="{3642DF5A-23C3-4193-B91C-C1D7C4D328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B40E63-E061-4409-9856-88B3974DE08D}" srcId="{05AA3A5D-6AF7-40FE-95EA-7C78536382DC}" destId="{C5F09A8B-05C1-443A-9DA9-469443CBA533}" srcOrd="0" destOrd="0" parTransId="{65E7D67D-210B-44B1-A098-1D06EFD8AF81}" sibTransId="{DA3D54F6-B81C-4497-99BC-3F1CEEB69413}"/>
    <dgm:cxn modelId="{E8D44090-DE09-4F7E-BFA2-A2653D787010}" type="presOf" srcId="{C5F09A8B-05C1-443A-9DA9-469443CBA533}" destId="{EF4AE1ED-2B9B-48C9-BE0D-87325C03F36E}" srcOrd="0" destOrd="0" presId="urn:microsoft.com/office/officeart/2005/8/layout/vList2"/>
    <dgm:cxn modelId="{9506E1CE-FF4E-44E8-B098-6B378C4594F5}" type="presOf" srcId="{3642DF5A-23C3-4193-B91C-C1D7C4D328D5}" destId="{CC54EABD-F1CB-4860-A4B5-E5D0B61C6766}" srcOrd="0" destOrd="0" presId="urn:microsoft.com/office/officeart/2005/8/layout/vList2"/>
    <dgm:cxn modelId="{5D60F1ED-845B-4D57-9D69-6D2B6F71A8E1}" type="presOf" srcId="{05AA3A5D-6AF7-40FE-95EA-7C78536382DC}" destId="{95AC24B2-526E-4CC9-8416-25B0899B27DB}" srcOrd="0" destOrd="0" presId="urn:microsoft.com/office/officeart/2005/8/layout/vList2"/>
    <dgm:cxn modelId="{30BA5FEF-5A8A-4572-978D-801F35FC3168}" srcId="{05AA3A5D-6AF7-40FE-95EA-7C78536382DC}" destId="{3642DF5A-23C3-4193-B91C-C1D7C4D328D5}" srcOrd="1" destOrd="0" parTransId="{F31E1AB1-479F-4460-9286-C793B2D89B36}" sibTransId="{F6248849-D787-4FBF-B370-6B4826A83987}"/>
    <dgm:cxn modelId="{4BEA6F1B-3240-4712-9F3F-806346B06C98}" type="presParOf" srcId="{95AC24B2-526E-4CC9-8416-25B0899B27DB}" destId="{EF4AE1ED-2B9B-48C9-BE0D-87325C03F36E}" srcOrd="0" destOrd="0" presId="urn:microsoft.com/office/officeart/2005/8/layout/vList2"/>
    <dgm:cxn modelId="{5FD4F167-5D47-4F7E-9506-55AFC4C1B3AD}" type="presParOf" srcId="{95AC24B2-526E-4CC9-8416-25B0899B27DB}" destId="{D259704D-5972-4D10-A2FF-46255D9607DC}" srcOrd="1" destOrd="0" presId="urn:microsoft.com/office/officeart/2005/8/layout/vList2"/>
    <dgm:cxn modelId="{ADDBE4F2-D23D-4270-9FA8-853762CA547B}" type="presParOf" srcId="{95AC24B2-526E-4CC9-8416-25B0899B27DB}" destId="{CC54EABD-F1CB-4860-A4B5-E5D0B61C67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C1EF08-0F2A-47DA-A81B-1EE68D2DDB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279B98-8725-470F-ACED-173467ECA021}">
      <dgm:prSet/>
      <dgm:spPr/>
      <dgm:t>
        <a:bodyPr/>
        <a:lstStyle/>
        <a:p>
          <a:r>
            <a:rPr lang="en-US"/>
            <a:t>Hardware Requirements</a:t>
          </a:r>
        </a:p>
      </dgm:t>
    </dgm:pt>
    <dgm:pt modelId="{92C7E405-F590-4754-B361-45B6833C29A7}" type="parTrans" cxnId="{47862CE7-9847-465D-85D2-C2A6ED0C4797}">
      <dgm:prSet/>
      <dgm:spPr/>
      <dgm:t>
        <a:bodyPr/>
        <a:lstStyle/>
        <a:p>
          <a:endParaRPr lang="en-US"/>
        </a:p>
      </dgm:t>
    </dgm:pt>
    <dgm:pt modelId="{7F131C4A-6056-42E3-A0A7-593458E2DCA9}" type="sibTrans" cxnId="{47862CE7-9847-465D-85D2-C2A6ED0C4797}">
      <dgm:prSet/>
      <dgm:spPr/>
      <dgm:t>
        <a:bodyPr/>
        <a:lstStyle/>
        <a:p>
          <a:endParaRPr lang="en-US"/>
        </a:p>
      </dgm:t>
    </dgm:pt>
    <dgm:pt modelId="{00BCF628-585D-4DDA-BCF3-2880308BA927}">
      <dgm:prSet/>
      <dgm:spPr/>
      <dgm:t>
        <a:bodyPr/>
        <a:lstStyle/>
        <a:p>
          <a:r>
            <a:rPr lang="en-US"/>
            <a:t>Pentium IV or higher, (PIV-300GHz recommended)</a:t>
          </a:r>
        </a:p>
      </dgm:t>
    </dgm:pt>
    <dgm:pt modelId="{A304EF99-F406-41CF-B0CF-1C193DEA2102}" type="parTrans" cxnId="{5A2B0C56-D604-4F00-B13B-E249D182E1D3}">
      <dgm:prSet/>
      <dgm:spPr/>
      <dgm:t>
        <a:bodyPr/>
        <a:lstStyle/>
        <a:p>
          <a:endParaRPr lang="en-US"/>
        </a:p>
      </dgm:t>
    </dgm:pt>
    <dgm:pt modelId="{B462E8F5-17D0-4A44-9FBC-D92EB1081867}" type="sibTrans" cxnId="{5A2B0C56-D604-4F00-B13B-E249D182E1D3}">
      <dgm:prSet/>
      <dgm:spPr/>
      <dgm:t>
        <a:bodyPr/>
        <a:lstStyle/>
        <a:p>
          <a:endParaRPr lang="en-US"/>
        </a:p>
      </dgm:t>
    </dgm:pt>
    <dgm:pt modelId="{D9AD1FB0-666B-4B5C-8397-67198FEDDC11}">
      <dgm:prSet/>
      <dgm:spPr/>
      <dgm:t>
        <a:bodyPr/>
        <a:lstStyle/>
        <a:p>
          <a:r>
            <a:rPr lang="en-US"/>
            <a:t>256 MB RAM</a:t>
          </a:r>
        </a:p>
      </dgm:t>
    </dgm:pt>
    <dgm:pt modelId="{3488873E-BC25-45BA-B233-9154845BB3B6}" type="parTrans" cxnId="{87718E55-79F4-4A01-B3C1-52EAB426D3FF}">
      <dgm:prSet/>
      <dgm:spPr/>
      <dgm:t>
        <a:bodyPr/>
        <a:lstStyle/>
        <a:p>
          <a:endParaRPr lang="en-US"/>
        </a:p>
      </dgm:t>
    </dgm:pt>
    <dgm:pt modelId="{2C2386FC-5DDB-43D7-85F1-FF05BD54B3D0}" type="sibTrans" cxnId="{87718E55-79F4-4A01-B3C1-52EAB426D3FF}">
      <dgm:prSet/>
      <dgm:spPr/>
      <dgm:t>
        <a:bodyPr/>
        <a:lstStyle/>
        <a:p>
          <a:endParaRPr lang="en-US"/>
        </a:p>
      </dgm:t>
    </dgm:pt>
    <dgm:pt modelId="{BB2832FE-6190-4A33-8DE3-BE7695CA38B4}">
      <dgm:prSet/>
      <dgm:spPr/>
      <dgm:t>
        <a:bodyPr/>
        <a:lstStyle/>
        <a:p>
          <a:r>
            <a:rPr lang="en-US"/>
            <a:t>1 Gb hard free drive space</a:t>
          </a:r>
        </a:p>
      </dgm:t>
    </dgm:pt>
    <dgm:pt modelId="{50E0293B-1D23-41BB-B8A5-C939F711D0DF}" type="parTrans" cxnId="{D1C9BF54-0C9D-46C5-A3A2-AD32F9B655BA}">
      <dgm:prSet/>
      <dgm:spPr/>
      <dgm:t>
        <a:bodyPr/>
        <a:lstStyle/>
        <a:p>
          <a:endParaRPr lang="en-US"/>
        </a:p>
      </dgm:t>
    </dgm:pt>
    <dgm:pt modelId="{E21B95C2-9488-46AD-A165-18BD449E4693}" type="sibTrans" cxnId="{D1C9BF54-0C9D-46C5-A3A2-AD32F9B655BA}">
      <dgm:prSet/>
      <dgm:spPr/>
      <dgm:t>
        <a:bodyPr/>
        <a:lstStyle/>
        <a:p>
          <a:endParaRPr lang="en-US"/>
        </a:p>
      </dgm:t>
    </dgm:pt>
    <dgm:pt modelId="{A07706B0-910F-44B9-9E9E-992B59E5C71E}">
      <dgm:prSet/>
      <dgm:spPr/>
      <dgm:t>
        <a:bodyPr/>
        <a:lstStyle/>
        <a:p>
          <a:r>
            <a:rPr lang="en-US"/>
            <a:t>Software Requirements</a:t>
          </a:r>
        </a:p>
      </dgm:t>
    </dgm:pt>
    <dgm:pt modelId="{AB36E349-4A06-4E2E-9BBF-00AD6A3EA486}" type="parTrans" cxnId="{7B19DB9C-0650-440E-BD69-92988EC667F3}">
      <dgm:prSet/>
      <dgm:spPr/>
      <dgm:t>
        <a:bodyPr/>
        <a:lstStyle/>
        <a:p>
          <a:endParaRPr lang="en-US"/>
        </a:p>
      </dgm:t>
    </dgm:pt>
    <dgm:pt modelId="{85F331C2-C807-4A6C-B837-10218CA87A89}" type="sibTrans" cxnId="{7B19DB9C-0650-440E-BD69-92988EC667F3}">
      <dgm:prSet/>
      <dgm:spPr/>
      <dgm:t>
        <a:bodyPr/>
        <a:lstStyle/>
        <a:p>
          <a:endParaRPr lang="en-US"/>
        </a:p>
      </dgm:t>
    </dgm:pt>
    <dgm:pt modelId="{7FEB2B42-38C2-437B-BD33-D840E0B5468E}">
      <dgm:prSet/>
      <dgm:spPr/>
      <dgm:t>
        <a:bodyPr/>
        <a:lstStyle/>
        <a:p>
          <a:r>
            <a:rPr lang="en-US"/>
            <a:t>PHP (front end)</a:t>
          </a:r>
        </a:p>
      </dgm:t>
    </dgm:pt>
    <dgm:pt modelId="{9F30B3D5-0CD6-4C23-80CB-DA12D9C35899}" type="parTrans" cxnId="{DCF1F64E-80E3-4071-B49F-BEF8ECCB4056}">
      <dgm:prSet/>
      <dgm:spPr/>
      <dgm:t>
        <a:bodyPr/>
        <a:lstStyle/>
        <a:p>
          <a:endParaRPr lang="en-US"/>
        </a:p>
      </dgm:t>
    </dgm:pt>
    <dgm:pt modelId="{31AA1CCF-4AD7-49D7-AAA6-58FA7DB3B0DA}" type="sibTrans" cxnId="{DCF1F64E-80E3-4071-B49F-BEF8ECCB4056}">
      <dgm:prSet/>
      <dgm:spPr/>
      <dgm:t>
        <a:bodyPr/>
        <a:lstStyle/>
        <a:p>
          <a:endParaRPr lang="en-US"/>
        </a:p>
      </dgm:t>
    </dgm:pt>
    <dgm:pt modelId="{1597530D-B679-4CCC-8A45-DB5D9086150F}">
      <dgm:prSet/>
      <dgm:spPr/>
      <dgm:t>
        <a:bodyPr/>
        <a:lstStyle/>
        <a:p>
          <a:r>
            <a:rPr lang="en-US"/>
            <a:t>HTML/JavaScript</a:t>
          </a:r>
        </a:p>
      </dgm:t>
    </dgm:pt>
    <dgm:pt modelId="{7BAD4C23-1463-4A33-A96B-0A68CFFBC000}" type="parTrans" cxnId="{40D649CA-C5D3-4485-81C2-26B17AEE139A}">
      <dgm:prSet/>
      <dgm:spPr/>
      <dgm:t>
        <a:bodyPr/>
        <a:lstStyle/>
        <a:p>
          <a:endParaRPr lang="en-US"/>
        </a:p>
      </dgm:t>
    </dgm:pt>
    <dgm:pt modelId="{9826F0DB-C057-46A4-BF7A-A2882793FD49}" type="sibTrans" cxnId="{40D649CA-C5D3-4485-81C2-26B17AEE139A}">
      <dgm:prSet/>
      <dgm:spPr/>
      <dgm:t>
        <a:bodyPr/>
        <a:lstStyle/>
        <a:p>
          <a:endParaRPr lang="en-US"/>
        </a:p>
      </dgm:t>
    </dgm:pt>
    <dgm:pt modelId="{840244EE-AF30-420F-89EB-96B08BBD473B}">
      <dgm:prSet/>
      <dgm:spPr/>
      <dgm:t>
        <a:bodyPr/>
        <a:lstStyle/>
        <a:p>
          <a:r>
            <a:rPr lang="en-US"/>
            <a:t>Browser: Microsoft Internet Explorer, Mozilla, Google Chrome or later</a:t>
          </a:r>
        </a:p>
      </dgm:t>
    </dgm:pt>
    <dgm:pt modelId="{B5B4D7CC-AB4B-4C0F-85DF-ABD91FD4C2F0}" type="parTrans" cxnId="{C7A0FA8F-C38A-4382-8BF7-24260D2E0002}">
      <dgm:prSet/>
      <dgm:spPr/>
      <dgm:t>
        <a:bodyPr/>
        <a:lstStyle/>
        <a:p>
          <a:endParaRPr lang="en-US"/>
        </a:p>
      </dgm:t>
    </dgm:pt>
    <dgm:pt modelId="{5525062A-E8C1-4BE7-9A0E-ADA8F97D8965}" type="sibTrans" cxnId="{C7A0FA8F-C38A-4382-8BF7-24260D2E0002}">
      <dgm:prSet/>
      <dgm:spPr/>
      <dgm:t>
        <a:bodyPr/>
        <a:lstStyle/>
        <a:p>
          <a:endParaRPr lang="en-US"/>
        </a:p>
      </dgm:t>
    </dgm:pt>
    <dgm:pt modelId="{545A405C-C263-4074-82FF-B1202C72C651}">
      <dgm:prSet/>
      <dgm:spPr/>
      <dgm:t>
        <a:bodyPr/>
        <a:lstStyle/>
        <a:p>
          <a:r>
            <a:rPr lang="en-US" dirty="0"/>
            <a:t>MySQL Server (back-end) Operating System: Windows 7 or above / iOS</a:t>
          </a:r>
        </a:p>
      </dgm:t>
    </dgm:pt>
    <dgm:pt modelId="{195F727A-37B4-4FB1-8B44-FA8F61665BBD}" type="parTrans" cxnId="{CD97C2EE-96B2-41C3-99E4-1FDE64CE75F1}">
      <dgm:prSet/>
      <dgm:spPr/>
      <dgm:t>
        <a:bodyPr/>
        <a:lstStyle/>
        <a:p>
          <a:endParaRPr lang="en-US"/>
        </a:p>
      </dgm:t>
    </dgm:pt>
    <dgm:pt modelId="{3CF8A2B5-F931-48F7-BA33-90EB40972CD9}" type="sibTrans" cxnId="{CD97C2EE-96B2-41C3-99E4-1FDE64CE75F1}">
      <dgm:prSet/>
      <dgm:spPr/>
      <dgm:t>
        <a:bodyPr/>
        <a:lstStyle/>
        <a:p>
          <a:endParaRPr lang="en-US"/>
        </a:p>
      </dgm:t>
    </dgm:pt>
    <dgm:pt modelId="{43FEEDC5-3B1C-4A5D-921A-C939324C13A9}" type="pres">
      <dgm:prSet presAssocID="{26C1EF08-0F2A-47DA-A81B-1EE68D2DDB68}" presName="linear" presStyleCnt="0">
        <dgm:presLayoutVars>
          <dgm:animLvl val="lvl"/>
          <dgm:resizeHandles val="exact"/>
        </dgm:presLayoutVars>
      </dgm:prSet>
      <dgm:spPr/>
    </dgm:pt>
    <dgm:pt modelId="{F212BF1A-2933-40BD-AA27-C4B8D08766E8}" type="pres">
      <dgm:prSet presAssocID="{DE279B98-8725-470F-ACED-173467ECA0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CD3295-2832-47DE-B2F8-5D8C3E954026}" type="pres">
      <dgm:prSet presAssocID="{DE279B98-8725-470F-ACED-173467ECA021}" presName="childText" presStyleLbl="revTx" presStyleIdx="0" presStyleCnt="2">
        <dgm:presLayoutVars>
          <dgm:bulletEnabled val="1"/>
        </dgm:presLayoutVars>
      </dgm:prSet>
      <dgm:spPr/>
    </dgm:pt>
    <dgm:pt modelId="{6B230710-9482-42C5-8289-F3AB5EEA5D02}" type="pres">
      <dgm:prSet presAssocID="{A07706B0-910F-44B9-9E9E-992B59E5C7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9CF3B2C-DA48-4CEF-8E9E-05C2312F7E43}" type="pres">
      <dgm:prSet presAssocID="{A07706B0-910F-44B9-9E9E-992B59E5C7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119807-32E2-4CEB-821D-37614289D987}" type="presOf" srcId="{A07706B0-910F-44B9-9E9E-992B59E5C71E}" destId="{6B230710-9482-42C5-8289-F3AB5EEA5D02}" srcOrd="0" destOrd="0" presId="urn:microsoft.com/office/officeart/2005/8/layout/vList2"/>
    <dgm:cxn modelId="{8C87F116-2634-4E56-A11E-2A14B745614E}" type="presOf" srcId="{DE279B98-8725-470F-ACED-173467ECA021}" destId="{F212BF1A-2933-40BD-AA27-C4B8D08766E8}" srcOrd="0" destOrd="0" presId="urn:microsoft.com/office/officeart/2005/8/layout/vList2"/>
    <dgm:cxn modelId="{9679551E-7B4A-415D-982C-12F9FA023877}" type="presOf" srcId="{1597530D-B679-4CCC-8A45-DB5D9086150F}" destId="{39CF3B2C-DA48-4CEF-8E9E-05C2312F7E43}" srcOrd="0" destOrd="1" presId="urn:microsoft.com/office/officeart/2005/8/layout/vList2"/>
    <dgm:cxn modelId="{DCF1F64E-80E3-4071-B49F-BEF8ECCB4056}" srcId="{A07706B0-910F-44B9-9E9E-992B59E5C71E}" destId="{7FEB2B42-38C2-437B-BD33-D840E0B5468E}" srcOrd="0" destOrd="0" parTransId="{9F30B3D5-0CD6-4C23-80CB-DA12D9C35899}" sibTransId="{31AA1CCF-4AD7-49D7-AAA6-58FA7DB3B0DA}"/>
    <dgm:cxn modelId="{C5CAF273-8281-4416-A6EE-2CCD3BB6CF0B}" type="presOf" srcId="{7FEB2B42-38C2-437B-BD33-D840E0B5468E}" destId="{39CF3B2C-DA48-4CEF-8E9E-05C2312F7E43}" srcOrd="0" destOrd="0" presId="urn:microsoft.com/office/officeart/2005/8/layout/vList2"/>
    <dgm:cxn modelId="{D1C9BF54-0C9D-46C5-A3A2-AD32F9B655BA}" srcId="{DE279B98-8725-470F-ACED-173467ECA021}" destId="{BB2832FE-6190-4A33-8DE3-BE7695CA38B4}" srcOrd="2" destOrd="0" parTransId="{50E0293B-1D23-41BB-B8A5-C939F711D0DF}" sibTransId="{E21B95C2-9488-46AD-A165-18BD449E4693}"/>
    <dgm:cxn modelId="{87718E55-79F4-4A01-B3C1-52EAB426D3FF}" srcId="{DE279B98-8725-470F-ACED-173467ECA021}" destId="{D9AD1FB0-666B-4B5C-8397-67198FEDDC11}" srcOrd="1" destOrd="0" parTransId="{3488873E-BC25-45BA-B233-9154845BB3B6}" sibTransId="{2C2386FC-5DDB-43D7-85F1-FF05BD54B3D0}"/>
    <dgm:cxn modelId="{5A2B0C56-D604-4F00-B13B-E249D182E1D3}" srcId="{DE279B98-8725-470F-ACED-173467ECA021}" destId="{00BCF628-585D-4DDA-BCF3-2880308BA927}" srcOrd="0" destOrd="0" parTransId="{A304EF99-F406-41CF-B0CF-1C193DEA2102}" sibTransId="{B462E8F5-17D0-4A44-9FBC-D92EB1081867}"/>
    <dgm:cxn modelId="{C7A0FA8F-C38A-4382-8BF7-24260D2E0002}" srcId="{A07706B0-910F-44B9-9E9E-992B59E5C71E}" destId="{840244EE-AF30-420F-89EB-96B08BBD473B}" srcOrd="2" destOrd="0" parTransId="{B5B4D7CC-AB4B-4C0F-85DF-ABD91FD4C2F0}" sibTransId="{5525062A-E8C1-4BE7-9A0E-ADA8F97D8965}"/>
    <dgm:cxn modelId="{7B19DB9C-0650-440E-BD69-92988EC667F3}" srcId="{26C1EF08-0F2A-47DA-A81B-1EE68D2DDB68}" destId="{A07706B0-910F-44B9-9E9E-992B59E5C71E}" srcOrd="1" destOrd="0" parTransId="{AB36E349-4A06-4E2E-9BBF-00AD6A3EA486}" sibTransId="{85F331C2-C807-4A6C-B837-10218CA87A89}"/>
    <dgm:cxn modelId="{C72EE7A4-4047-4B8E-8777-EF5646825E55}" type="presOf" srcId="{26C1EF08-0F2A-47DA-A81B-1EE68D2DDB68}" destId="{43FEEDC5-3B1C-4A5D-921A-C939324C13A9}" srcOrd="0" destOrd="0" presId="urn:microsoft.com/office/officeart/2005/8/layout/vList2"/>
    <dgm:cxn modelId="{40D649CA-C5D3-4485-81C2-26B17AEE139A}" srcId="{A07706B0-910F-44B9-9E9E-992B59E5C71E}" destId="{1597530D-B679-4CCC-8A45-DB5D9086150F}" srcOrd="1" destOrd="0" parTransId="{7BAD4C23-1463-4A33-A96B-0A68CFFBC000}" sibTransId="{9826F0DB-C057-46A4-BF7A-A2882793FD49}"/>
    <dgm:cxn modelId="{9C9425CF-C4F9-4DDF-93AE-AECE0275533A}" type="presOf" srcId="{00BCF628-585D-4DDA-BCF3-2880308BA927}" destId="{DDCD3295-2832-47DE-B2F8-5D8C3E954026}" srcOrd="0" destOrd="0" presId="urn:microsoft.com/office/officeart/2005/8/layout/vList2"/>
    <dgm:cxn modelId="{284057D9-79B9-4878-9A8F-BB5C705AA17C}" type="presOf" srcId="{840244EE-AF30-420F-89EB-96B08BBD473B}" destId="{39CF3B2C-DA48-4CEF-8E9E-05C2312F7E43}" srcOrd="0" destOrd="2" presId="urn:microsoft.com/office/officeart/2005/8/layout/vList2"/>
    <dgm:cxn modelId="{47862CE7-9847-465D-85D2-C2A6ED0C4797}" srcId="{26C1EF08-0F2A-47DA-A81B-1EE68D2DDB68}" destId="{DE279B98-8725-470F-ACED-173467ECA021}" srcOrd="0" destOrd="0" parTransId="{92C7E405-F590-4754-B361-45B6833C29A7}" sibTransId="{7F131C4A-6056-42E3-A0A7-593458E2DCA9}"/>
    <dgm:cxn modelId="{A164EEE8-616A-46DD-AEEF-2A3FB227BCF2}" type="presOf" srcId="{545A405C-C263-4074-82FF-B1202C72C651}" destId="{39CF3B2C-DA48-4CEF-8E9E-05C2312F7E43}" srcOrd="0" destOrd="3" presId="urn:microsoft.com/office/officeart/2005/8/layout/vList2"/>
    <dgm:cxn modelId="{CD97C2EE-96B2-41C3-99E4-1FDE64CE75F1}" srcId="{A07706B0-910F-44B9-9E9E-992B59E5C71E}" destId="{545A405C-C263-4074-82FF-B1202C72C651}" srcOrd="3" destOrd="0" parTransId="{195F727A-37B4-4FB1-8B44-FA8F61665BBD}" sibTransId="{3CF8A2B5-F931-48F7-BA33-90EB40972CD9}"/>
    <dgm:cxn modelId="{1BB1C3F7-6FA1-4857-A8DC-91CED2D528E5}" type="presOf" srcId="{D9AD1FB0-666B-4B5C-8397-67198FEDDC11}" destId="{DDCD3295-2832-47DE-B2F8-5D8C3E954026}" srcOrd="0" destOrd="1" presId="urn:microsoft.com/office/officeart/2005/8/layout/vList2"/>
    <dgm:cxn modelId="{D37A19FD-B985-4FB5-AEB6-48AC12243015}" type="presOf" srcId="{BB2832FE-6190-4A33-8DE3-BE7695CA38B4}" destId="{DDCD3295-2832-47DE-B2F8-5D8C3E954026}" srcOrd="0" destOrd="2" presId="urn:microsoft.com/office/officeart/2005/8/layout/vList2"/>
    <dgm:cxn modelId="{68DCBBD7-2678-4AE6-9C23-2E07D335D248}" type="presParOf" srcId="{43FEEDC5-3B1C-4A5D-921A-C939324C13A9}" destId="{F212BF1A-2933-40BD-AA27-C4B8D08766E8}" srcOrd="0" destOrd="0" presId="urn:microsoft.com/office/officeart/2005/8/layout/vList2"/>
    <dgm:cxn modelId="{F3D953BA-A788-4C5A-94BF-1B91D1253E4A}" type="presParOf" srcId="{43FEEDC5-3B1C-4A5D-921A-C939324C13A9}" destId="{DDCD3295-2832-47DE-B2F8-5D8C3E954026}" srcOrd="1" destOrd="0" presId="urn:microsoft.com/office/officeart/2005/8/layout/vList2"/>
    <dgm:cxn modelId="{13C1FF95-E252-4B1C-B63C-B933B3E404F5}" type="presParOf" srcId="{43FEEDC5-3B1C-4A5D-921A-C939324C13A9}" destId="{6B230710-9482-42C5-8289-F3AB5EEA5D02}" srcOrd="2" destOrd="0" presId="urn:microsoft.com/office/officeart/2005/8/layout/vList2"/>
    <dgm:cxn modelId="{8057CD2D-BE49-488A-93B4-9087C447E3B3}" type="presParOf" srcId="{43FEEDC5-3B1C-4A5D-921A-C939324C13A9}" destId="{39CF3B2C-DA48-4CEF-8E9E-05C2312F7E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C43413-03C9-4207-9101-A46FC28FA8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C7D3C9-6449-4218-962E-B646E27FC34F}">
      <dgm:prSet/>
      <dgm:spPr/>
      <dgm:t>
        <a:bodyPr/>
        <a:lstStyle/>
        <a:p>
          <a:r>
            <a:rPr lang="en-US" b="1"/>
            <a:t>For Basic Project</a:t>
          </a:r>
          <a:endParaRPr lang="en-US"/>
        </a:p>
      </dgm:t>
    </dgm:pt>
    <dgm:pt modelId="{A1EB6807-3B05-4C12-85B9-02DACC9097B3}" type="parTrans" cxnId="{D765FC01-6D8A-4241-AD57-061F13891A5D}">
      <dgm:prSet/>
      <dgm:spPr/>
      <dgm:t>
        <a:bodyPr/>
        <a:lstStyle/>
        <a:p>
          <a:endParaRPr lang="en-US"/>
        </a:p>
      </dgm:t>
    </dgm:pt>
    <dgm:pt modelId="{1AA19CF1-CD67-4D62-8A88-FBD0DFA2D66A}" type="sibTrans" cxnId="{D765FC01-6D8A-4241-AD57-061F13891A5D}">
      <dgm:prSet/>
      <dgm:spPr/>
      <dgm:t>
        <a:bodyPr/>
        <a:lstStyle/>
        <a:p>
          <a:endParaRPr lang="en-US"/>
        </a:p>
      </dgm:t>
    </dgm:pt>
    <dgm:pt modelId="{ED58BC3E-8281-4E8D-A4A7-1861D54657ED}">
      <dgm:prSet/>
      <dgm:spPr/>
      <dgm:t>
        <a:bodyPr/>
        <a:lstStyle/>
        <a:p>
          <a:r>
            <a:rPr lang="en-US"/>
            <a:t>Web Development</a:t>
          </a:r>
        </a:p>
      </dgm:t>
    </dgm:pt>
    <dgm:pt modelId="{64FCA1C2-60C7-4576-B615-9A630FE56C70}" type="parTrans" cxnId="{5752CFD8-221B-4B55-AC62-6F5B40671203}">
      <dgm:prSet/>
      <dgm:spPr/>
      <dgm:t>
        <a:bodyPr/>
        <a:lstStyle/>
        <a:p>
          <a:endParaRPr lang="en-US"/>
        </a:p>
      </dgm:t>
    </dgm:pt>
    <dgm:pt modelId="{B13AB388-C6D1-492B-8D5F-5E3D5F9F12CC}" type="sibTrans" cxnId="{5752CFD8-221B-4B55-AC62-6F5B40671203}">
      <dgm:prSet/>
      <dgm:spPr/>
      <dgm:t>
        <a:bodyPr/>
        <a:lstStyle/>
        <a:p>
          <a:endParaRPr lang="en-US"/>
        </a:p>
      </dgm:t>
    </dgm:pt>
    <dgm:pt modelId="{1CEA1FE1-58CF-4DF3-AE75-5AA5A521ED1E}">
      <dgm:prSet/>
      <dgm:spPr/>
      <dgm:t>
        <a:bodyPr/>
        <a:lstStyle/>
        <a:p>
          <a:r>
            <a:rPr lang="en-US"/>
            <a:t>DBMS</a:t>
          </a:r>
        </a:p>
      </dgm:t>
    </dgm:pt>
    <dgm:pt modelId="{EA2EEED8-8C70-4A57-B440-2A9873849F43}" type="parTrans" cxnId="{996211A5-BF77-4350-9320-76517C3BA53C}">
      <dgm:prSet/>
      <dgm:spPr/>
      <dgm:t>
        <a:bodyPr/>
        <a:lstStyle/>
        <a:p>
          <a:endParaRPr lang="en-US"/>
        </a:p>
      </dgm:t>
    </dgm:pt>
    <dgm:pt modelId="{B84A8236-6784-4AA1-8546-6929FDF233D7}" type="sibTrans" cxnId="{996211A5-BF77-4350-9320-76517C3BA53C}">
      <dgm:prSet/>
      <dgm:spPr/>
      <dgm:t>
        <a:bodyPr/>
        <a:lstStyle/>
        <a:p>
          <a:endParaRPr lang="en-US"/>
        </a:p>
      </dgm:t>
    </dgm:pt>
    <dgm:pt modelId="{66840835-6B58-426C-A672-DB4861169AEC}">
      <dgm:prSet/>
      <dgm:spPr/>
      <dgm:t>
        <a:bodyPr/>
        <a:lstStyle/>
        <a:p>
          <a:r>
            <a:rPr lang="en-US" b="1"/>
            <a:t>For Practical Implementation</a:t>
          </a:r>
          <a:endParaRPr lang="en-US"/>
        </a:p>
      </dgm:t>
    </dgm:pt>
    <dgm:pt modelId="{5454BC76-0398-4C83-B7F5-ABA5688083AB}" type="parTrans" cxnId="{69F3FFAC-7429-4932-B22F-CCB68910EC97}">
      <dgm:prSet/>
      <dgm:spPr/>
      <dgm:t>
        <a:bodyPr/>
        <a:lstStyle/>
        <a:p>
          <a:endParaRPr lang="en-US"/>
        </a:p>
      </dgm:t>
    </dgm:pt>
    <dgm:pt modelId="{55541352-DE00-4ECD-B50F-FC06A6323E31}" type="sibTrans" cxnId="{69F3FFAC-7429-4932-B22F-CCB68910EC97}">
      <dgm:prSet/>
      <dgm:spPr/>
      <dgm:t>
        <a:bodyPr/>
        <a:lstStyle/>
        <a:p>
          <a:endParaRPr lang="en-US"/>
        </a:p>
      </dgm:t>
    </dgm:pt>
    <dgm:pt modelId="{DD3D907D-6150-474C-AF41-6D14D5BB8649}">
      <dgm:prSet/>
      <dgm:spPr/>
      <dgm:t>
        <a:bodyPr/>
        <a:lstStyle/>
        <a:p>
          <a:r>
            <a:rPr lang="en-US"/>
            <a:t>Android Development</a:t>
          </a:r>
        </a:p>
      </dgm:t>
    </dgm:pt>
    <dgm:pt modelId="{AE38195E-0427-4C4B-94EA-608748C0FA6A}" type="parTrans" cxnId="{3CC75135-DD5D-4884-92DF-078530260526}">
      <dgm:prSet/>
      <dgm:spPr/>
      <dgm:t>
        <a:bodyPr/>
        <a:lstStyle/>
        <a:p>
          <a:endParaRPr lang="en-US"/>
        </a:p>
      </dgm:t>
    </dgm:pt>
    <dgm:pt modelId="{644F44F6-7900-4E71-B033-65A576843016}" type="sibTrans" cxnId="{3CC75135-DD5D-4884-92DF-078530260526}">
      <dgm:prSet/>
      <dgm:spPr/>
      <dgm:t>
        <a:bodyPr/>
        <a:lstStyle/>
        <a:p>
          <a:endParaRPr lang="en-US"/>
        </a:p>
      </dgm:t>
    </dgm:pt>
    <dgm:pt modelId="{924A9AB0-EDD1-4E77-8086-48153802E0BE}">
      <dgm:prSet/>
      <dgm:spPr/>
      <dgm:t>
        <a:bodyPr/>
        <a:lstStyle/>
        <a:p>
          <a:r>
            <a:rPr lang="en-US"/>
            <a:t>Blockchain</a:t>
          </a:r>
        </a:p>
      </dgm:t>
    </dgm:pt>
    <dgm:pt modelId="{B6D2485E-CC73-40A5-8740-819B37540D97}" type="parTrans" cxnId="{9D6F4098-E7B9-4E92-9AA9-1A9C0C8EF8E0}">
      <dgm:prSet/>
      <dgm:spPr/>
      <dgm:t>
        <a:bodyPr/>
        <a:lstStyle/>
        <a:p>
          <a:endParaRPr lang="en-US"/>
        </a:p>
      </dgm:t>
    </dgm:pt>
    <dgm:pt modelId="{19824257-8D53-4026-A5AD-423957001B9E}" type="sibTrans" cxnId="{9D6F4098-E7B9-4E92-9AA9-1A9C0C8EF8E0}">
      <dgm:prSet/>
      <dgm:spPr/>
      <dgm:t>
        <a:bodyPr/>
        <a:lstStyle/>
        <a:p>
          <a:endParaRPr lang="en-US"/>
        </a:p>
      </dgm:t>
    </dgm:pt>
    <dgm:pt modelId="{5B66EDB4-E243-4C2D-A2E6-FFEE012FB650}">
      <dgm:prSet/>
      <dgm:spPr/>
      <dgm:t>
        <a:bodyPr/>
        <a:lstStyle/>
        <a:p>
          <a:r>
            <a:rPr lang="en-US"/>
            <a:t>Ai/ML</a:t>
          </a:r>
        </a:p>
      </dgm:t>
    </dgm:pt>
    <dgm:pt modelId="{8B503C53-B34A-4DB3-80CF-33B6BB4B4EA7}" type="parTrans" cxnId="{7632CF40-0BDA-4FA3-8624-26C1EC2F2E68}">
      <dgm:prSet/>
      <dgm:spPr/>
      <dgm:t>
        <a:bodyPr/>
        <a:lstStyle/>
        <a:p>
          <a:endParaRPr lang="en-US"/>
        </a:p>
      </dgm:t>
    </dgm:pt>
    <dgm:pt modelId="{F9518E5D-BBEF-457F-A282-D14377DA40F4}" type="sibTrans" cxnId="{7632CF40-0BDA-4FA3-8624-26C1EC2F2E68}">
      <dgm:prSet/>
      <dgm:spPr/>
      <dgm:t>
        <a:bodyPr/>
        <a:lstStyle/>
        <a:p>
          <a:endParaRPr lang="en-US"/>
        </a:p>
      </dgm:t>
    </dgm:pt>
    <dgm:pt modelId="{7D376DB7-CD38-423D-923E-84F2BB40C1E9}" type="pres">
      <dgm:prSet presAssocID="{ECC43413-03C9-4207-9101-A46FC28FA855}" presName="root" presStyleCnt="0">
        <dgm:presLayoutVars>
          <dgm:dir/>
          <dgm:resizeHandles val="exact"/>
        </dgm:presLayoutVars>
      </dgm:prSet>
      <dgm:spPr/>
    </dgm:pt>
    <dgm:pt modelId="{FDAE0363-4D75-4C9B-A12C-FCFB2327D87D}" type="pres">
      <dgm:prSet presAssocID="{D1C7D3C9-6449-4218-962E-B646E27FC34F}" presName="compNode" presStyleCnt="0"/>
      <dgm:spPr/>
    </dgm:pt>
    <dgm:pt modelId="{CFBF02D7-BEFE-4FB8-8CA4-EE5E13CABD45}" type="pres">
      <dgm:prSet presAssocID="{D1C7D3C9-6449-4218-962E-B646E27FC34F}" presName="bgRect" presStyleLbl="bgShp" presStyleIdx="0" presStyleCnt="7"/>
      <dgm:spPr/>
    </dgm:pt>
    <dgm:pt modelId="{F914F51F-505C-469A-996F-A9B3819BAAD2}" type="pres">
      <dgm:prSet presAssocID="{D1C7D3C9-6449-4218-962E-B646E27FC34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2FC4C3-25A1-4318-A70A-1A9B17099EF0}" type="pres">
      <dgm:prSet presAssocID="{D1C7D3C9-6449-4218-962E-B646E27FC34F}" presName="spaceRect" presStyleCnt="0"/>
      <dgm:spPr/>
    </dgm:pt>
    <dgm:pt modelId="{113C97A9-2D8D-40A1-A617-3B62A1B279A0}" type="pres">
      <dgm:prSet presAssocID="{D1C7D3C9-6449-4218-962E-B646E27FC34F}" presName="parTx" presStyleLbl="revTx" presStyleIdx="0" presStyleCnt="7">
        <dgm:presLayoutVars>
          <dgm:chMax val="0"/>
          <dgm:chPref val="0"/>
        </dgm:presLayoutVars>
      </dgm:prSet>
      <dgm:spPr/>
    </dgm:pt>
    <dgm:pt modelId="{C61282A4-DF42-45ED-A8BE-09F69F093CCD}" type="pres">
      <dgm:prSet presAssocID="{1AA19CF1-CD67-4D62-8A88-FBD0DFA2D66A}" presName="sibTrans" presStyleCnt="0"/>
      <dgm:spPr/>
    </dgm:pt>
    <dgm:pt modelId="{3AA836B3-6F9A-4E5F-85DD-5F43B7BDD4BF}" type="pres">
      <dgm:prSet presAssocID="{ED58BC3E-8281-4E8D-A4A7-1861D54657ED}" presName="compNode" presStyleCnt="0"/>
      <dgm:spPr/>
    </dgm:pt>
    <dgm:pt modelId="{98BD0757-5D14-489A-B8F0-A097FCAD54BE}" type="pres">
      <dgm:prSet presAssocID="{ED58BC3E-8281-4E8D-A4A7-1861D54657ED}" presName="bgRect" presStyleLbl="bgShp" presStyleIdx="1" presStyleCnt="7"/>
      <dgm:spPr/>
    </dgm:pt>
    <dgm:pt modelId="{3FA54B47-6702-4DF8-A0D3-D961F41272DB}" type="pres">
      <dgm:prSet presAssocID="{ED58BC3E-8281-4E8D-A4A7-1861D54657E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E86DBC-22A1-4899-999A-216892E2C64D}" type="pres">
      <dgm:prSet presAssocID="{ED58BC3E-8281-4E8D-A4A7-1861D54657ED}" presName="spaceRect" presStyleCnt="0"/>
      <dgm:spPr/>
    </dgm:pt>
    <dgm:pt modelId="{D20B52D2-29ED-4F0D-A112-0BCDE900B0E6}" type="pres">
      <dgm:prSet presAssocID="{ED58BC3E-8281-4E8D-A4A7-1861D54657ED}" presName="parTx" presStyleLbl="revTx" presStyleIdx="1" presStyleCnt="7">
        <dgm:presLayoutVars>
          <dgm:chMax val="0"/>
          <dgm:chPref val="0"/>
        </dgm:presLayoutVars>
      </dgm:prSet>
      <dgm:spPr/>
    </dgm:pt>
    <dgm:pt modelId="{22FB53C3-D307-491E-98F4-BAA99B124301}" type="pres">
      <dgm:prSet presAssocID="{B13AB388-C6D1-492B-8D5F-5E3D5F9F12CC}" presName="sibTrans" presStyleCnt="0"/>
      <dgm:spPr/>
    </dgm:pt>
    <dgm:pt modelId="{466080F0-8A3E-4B2E-8B05-EC6A4813B6E9}" type="pres">
      <dgm:prSet presAssocID="{1CEA1FE1-58CF-4DF3-AE75-5AA5A521ED1E}" presName="compNode" presStyleCnt="0"/>
      <dgm:spPr/>
    </dgm:pt>
    <dgm:pt modelId="{335479A9-5060-4108-A736-B8C75D634C7F}" type="pres">
      <dgm:prSet presAssocID="{1CEA1FE1-58CF-4DF3-AE75-5AA5A521ED1E}" presName="bgRect" presStyleLbl="bgShp" presStyleIdx="2" presStyleCnt="7"/>
      <dgm:spPr/>
    </dgm:pt>
    <dgm:pt modelId="{1B8CF230-659B-4EC8-8841-AF3EFE4B5407}" type="pres">
      <dgm:prSet presAssocID="{1CEA1FE1-58CF-4DF3-AE75-5AA5A521ED1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BC951A-9434-4F3A-AE3D-4898D9B27638}" type="pres">
      <dgm:prSet presAssocID="{1CEA1FE1-58CF-4DF3-AE75-5AA5A521ED1E}" presName="spaceRect" presStyleCnt="0"/>
      <dgm:spPr/>
    </dgm:pt>
    <dgm:pt modelId="{DAF750CB-A9E4-48D5-BB76-213A87A123D8}" type="pres">
      <dgm:prSet presAssocID="{1CEA1FE1-58CF-4DF3-AE75-5AA5A521ED1E}" presName="parTx" presStyleLbl="revTx" presStyleIdx="2" presStyleCnt="7">
        <dgm:presLayoutVars>
          <dgm:chMax val="0"/>
          <dgm:chPref val="0"/>
        </dgm:presLayoutVars>
      </dgm:prSet>
      <dgm:spPr/>
    </dgm:pt>
    <dgm:pt modelId="{56247A9E-1902-4734-95DF-6AD4F99CDC96}" type="pres">
      <dgm:prSet presAssocID="{B84A8236-6784-4AA1-8546-6929FDF233D7}" presName="sibTrans" presStyleCnt="0"/>
      <dgm:spPr/>
    </dgm:pt>
    <dgm:pt modelId="{4CBD1C5B-047A-4886-8B5D-5D8E1B1274AB}" type="pres">
      <dgm:prSet presAssocID="{66840835-6B58-426C-A672-DB4861169AEC}" presName="compNode" presStyleCnt="0"/>
      <dgm:spPr/>
    </dgm:pt>
    <dgm:pt modelId="{BB4C8DCA-E3E7-4468-947D-B17D98416EDB}" type="pres">
      <dgm:prSet presAssocID="{66840835-6B58-426C-A672-DB4861169AEC}" presName="bgRect" presStyleLbl="bgShp" presStyleIdx="3" presStyleCnt="7"/>
      <dgm:spPr/>
    </dgm:pt>
    <dgm:pt modelId="{D96A74C8-680C-479E-9196-F56A59CC2AEE}" type="pres">
      <dgm:prSet presAssocID="{66840835-6B58-426C-A672-DB4861169AE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F88F3F-9F13-4BDE-B22C-804EED91A0C1}" type="pres">
      <dgm:prSet presAssocID="{66840835-6B58-426C-A672-DB4861169AEC}" presName="spaceRect" presStyleCnt="0"/>
      <dgm:spPr/>
    </dgm:pt>
    <dgm:pt modelId="{DABE40CA-FDFC-4D71-A6DA-8BC25C4EF491}" type="pres">
      <dgm:prSet presAssocID="{66840835-6B58-426C-A672-DB4861169AEC}" presName="parTx" presStyleLbl="revTx" presStyleIdx="3" presStyleCnt="7">
        <dgm:presLayoutVars>
          <dgm:chMax val="0"/>
          <dgm:chPref val="0"/>
        </dgm:presLayoutVars>
      </dgm:prSet>
      <dgm:spPr/>
    </dgm:pt>
    <dgm:pt modelId="{37E8899A-F45F-4107-B8C3-4FA6BF7CAF50}" type="pres">
      <dgm:prSet presAssocID="{55541352-DE00-4ECD-B50F-FC06A6323E31}" presName="sibTrans" presStyleCnt="0"/>
      <dgm:spPr/>
    </dgm:pt>
    <dgm:pt modelId="{6F7CF3C6-202B-4207-A76A-E108C98C81E4}" type="pres">
      <dgm:prSet presAssocID="{DD3D907D-6150-474C-AF41-6D14D5BB8649}" presName="compNode" presStyleCnt="0"/>
      <dgm:spPr/>
    </dgm:pt>
    <dgm:pt modelId="{61FB6633-A2B3-457B-AED3-5A18647B42CF}" type="pres">
      <dgm:prSet presAssocID="{DD3D907D-6150-474C-AF41-6D14D5BB8649}" presName="bgRect" presStyleLbl="bgShp" presStyleIdx="4" presStyleCnt="7"/>
      <dgm:spPr/>
    </dgm:pt>
    <dgm:pt modelId="{DCD267A7-0C67-4867-97D5-313F56F7B708}" type="pres">
      <dgm:prSet presAssocID="{DD3D907D-6150-474C-AF41-6D14D5BB864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0A64762-508A-4EA3-AF1B-768A7AF66C02}" type="pres">
      <dgm:prSet presAssocID="{DD3D907D-6150-474C-AF41-6D14D5BB8649}" presName="spaceRect" presStyleCnt="0"/>
      <dgm:spPr/>
    </dgm:pt>
    <dgm:pt modelId="{E27C8854-AB05-4515-8368-C7BD91585E99}" type="pres">
      <dgm:prSet presAssocID="{DD3D907D-6150-474C-AF41-6D14D5BB8649}" presName="parTx" presStyleLbl="revTx" presStyleIdx="4" presStyleCnt="7">
        <dgm:presLayoutVars>
          <dgm:chMax val="0"/>
          <dgm:chPref val="0"/>
        </dgm:presLayoutVars>
      </dgm:prSet>
      <dgm:spPr/>
    </dgm:pt>
    <dgm:pt modelId="{C32526C4-83E6-4E58-A782-0990AA84898D}" type="pres">
      <dgm:prSet presAssocID="{644F44F6-7900-4E71-B033-65A576843016}" presName="sibTrans" presStyleCnt="0"/>
      <dgm:spPr/>
    </dgm:pt>
    <dgm:pt modelId="{B75E583E-F1F2-416A-B6AA-94FF3C39C408}" type="pres">
      <dgm:prSet presAssocID="{924A9AB0-EDD1-4E77-8086-48153802E0BE}" presName="compNode" presStyleCnt="0"/>
      <dgm:spPr/>
    </dgm:pt>
    <dgm:pt modelId="{EA539EED-9DEA-42E0-B44F-8A9481428D7A}" type="pres">
      <dgm:prSet presAssocID="{924A9AB0-EDD1-4E77-8086-48153802E0BE}" presName="bgRect" presStyleLbl="bgShp" presStyleIdx="5" presStyleCnt="7"/>
      <dgm:spPr/>
    </dgm:pt>
    <dgm:pt modelId="{0B79C104-11EC-4B72-A2E4-AF3BF120AA12}" type="pres">
      <dgm:prSet presAssocID="{924A9AB0-EDD1-4E77-8086-48153802E0B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131169A8-099F-4EA3-AEA2-197F94D66E55}" type="pres">
      <dgm:prSet presAssocID="{924A9AB0-EDD1-4E77-8086-48153802E0BE}" presName="spaceRect" presStyleCnt="0"/>
      <dgm:spPr/>
    </dgm:pt>
    <dgm:pt modelId="{4752A63F-083D-4BCD-BDA7-95A5DCA7327C}" type="pres">
      <dgm:prSet presAssocID="{924A9AB0-EDD1-4E77-8086-48153802E0BE}" presName="parTx" presStyleLbl="revTx" presStyleIdx="5" presStyleCnt="7">
        <dgm:presLayoutVars>
          <dgm:chMax val="0"/>
          <dgm:chPref val="0"/>
        </dgm:presLayoutVars>
      </dgm:prSet>
      <dgm:spPr/>
    </dgm:pt>
    <dgm:pt modelId="{F202420C-38C6-4B7A-B135-BC9CB57B24DF}" type="pres">
      <dgm:prSet presAssocID="{19824257-8D53-4026-A5AD-423957001B9E}" presName="sibTrans" presStyleCnt="0"/>
      <dgm:spPr/>
    </dgm:pt>
    <dgm:pt modelId="{4D1F13D6-07E1-4783-81DB-0BF32B8EDE8E}" type="pres">
      <dgm:prSet presAssocID="{5B66EDB4-E243-4C2D-A2E6-FFEE012FB650}" presName="compNode" presStyleCnt="0"/>
      <dgm:spPr/>
    </dgm:pt>
    <dgm:pt modelId="{94CB7F10-EBE7-4FA3-8E26-F7041A223900}" type="pres">
      <dgm:prSet presAssocID="{5B66EDB4-E243-4C2D-A2E6-FFEE012FB650}" presName="bgRect" presStyleLbl="bgShp" presStyleIdx="6" presStyleCnt="7"/>
      <dgm:spPr/>
    </dgm:pt>
    <dgm:pt modelId="{97CF46AE-FC5E-418E-8B92-84774AD052D2}" type="pres">
      <dgm:prSet presAssocID="{5B66EDB4-E243-4C2D-A2E6-FFEE012FB65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288074-D3C1-4B66-996D-828D0198E3F2}" type="pres">
      <dgm:prSet presAssocID="{5B66EDB4-E243-4C2D-A2E6-FFEE012FB650}" presName="spaceRect" presStyleCnt="0"/>
      <dgm:spPr/>
    </dgm:pt>
    <dgm:pt modelId="{B67C3B27-BEFE-4F79-9222-6100A316D6FA}" type="pres">
      <dgm:prSet presAssocID="{5B66EDB4-E243-4C2D-A2E6-FFEE012FB65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765FC01-6D8A-4241-AD57-061F13891A5D}" srcId="{ECC43413-03C9-4207-9101-A46FC28FA855}" destId="{D1C7D3C9-6449-4218-962E-B646E27FC34F}" srcOrd="0" destOrd="0" parTransId="{A1EB6807-3B05-4C12-85B9-02DACC9097B3}" sibTransId="{1AA19CF1-CD67-4D62-8A88-FBD0DFA2D66A}"/>
    <dgm:cxn modelId="{23C69F22-6092-4CFC-A2A8-BD6BB648E0EE}" type="presOf" srcId="{ECC43413-03C9-4207-9101-A46FC28FA855}" destId="{7D376DB7-CD38-423D-923E-84F2BB40C1E9}" srcOrd="0" destOrd="0" presId="urn:microsoft.com/office/officeart/2018/2/layout/IconVerticalSolidList"/>
    <dgm:cxn modelId="{3CC75135-DD5D-4884-92DF-078530260526}" srcId="{ECC43413-03C9-4207-9101-A46FC28FA855}" destId="{DD3D907D-6150-474C-AF41-6D14D5BB8649}" srcOrd="4" destOrd="0" parTransId="{AE38195E-0427-4C4B-94EA-608748C0FA6A}" sibTransId="{644F44F6-7900-4E71-B033-65A576843016}"/>
    <dgm:cxn modelId="{35AD4C3F-9FE9-4D11-ABAD-0F6F84F346EE}" type="presOf" srcId="{924A9AB0-EDD1-4E77-8086-48153802E0BE}" destId="{4752A63F-083D-4BCD-BDA7-95A5DCA7327C}" srcOrd="0" destOrd="0" presId="urn:microsoft.com/office/officeart/2018/2/layout/IconVerticalSolidList"/>
    <dgm:cxn modelId="{7632CF40-0BDA-4FA3-8624-26C1EC2F2E68}" srcId="{ECC43413-03C9-4207-9101-A46FC28FA855}" destId="{5B66EDB4-E243-4C2D-A2E6-FFEE012FB650}" srcOrd="6" destOrd="0" parTransId="{8B503C53-B34A-4DB3-80CF-33B6BB4B4EA7}" sibTransId="{F9518E5D-BBEF-457F-A282-D14377DA40F4}"/>
    <dgm:cxn modelId="{B8965763-AC4D-468C-BDA8-72B8860F15A3}" type="presOf" srcId="{5B66EDB4-E243-4C2D-A2E6-FFEE012FB650}" destId="{B67C3B27-BEFE-4F79-9222-6100A316D6FA}" srcOrd="0" destOrd="0" presId="urn:microsoft.com/office/officeart/2018/2/layout/IconVerticalSolidList"/>
    <dgm:cxn modelId="{46A94871-6601-4647-97D7-3170853A61C7}" type="presOf" srcId="{D1C7D3C9-6449-4218-962E-B646E27FC34F}" destId="{113C97A9-2D8D-40A1-A617-3B62A1B279A0}" srcOrd="0" destOrd="0" presId="urn:microsoft.com/office/officeart/2018/2/layout/IconVerticalSolidList"/>
    <dgm:cxn modelId="{72B66A54-64A7-4079-A693-8675A6E50E43}" type="presOf" srcId="{66840835-6B58-426C-A672-DB4861169AEC}" destId="{DABE40CA-FDFC-4D71-A6DA-8BC25C4EF491}" srcOrd="0" destOrd="0" presId="urn:microsoft.com/office/officeart/2018/2/layout/IconVerticalSolidList"/>
    <dgm:cxn modelId="{CBFA8557-A752-40ED-A2C4-CA5397295991}" type="presOf" srcId="{1CEA1FE1-58CF-4DF3-AE75-5AA5A521ED1E}" destId="{DAF750CB-A9E4-48D5-BB76-213A87A123D8}" srcOrd="0" destOrd="0" presId="urn:microsoft.com/office/officeart/2018/2/layout/IconVerticalSolidList"/>
    <dgm:cxn modelId="{74B1D878-3C37-4E3D-A422-2C971C2449F4}" type="presOf" srcId="{DD3D907D-6150-474C-AF41-6D14D5BB8649}" destId="{E27C8854-AB05-4515-8368-C7BD91585E99}" srcOrd="0" destOrd="0" presId="urn:microsoft.com/office/officeart/2018/2/layout/IconVerticalSolidList"/>
    <dgm:cxn modelId="{8505E18B-011A-4390-9E98-56F5BF4BB015}" type="presOf" srcId="{ED58BC3E-8281-4E8D-A4A7-1861D54657ED}" destId="{D20B52D2-29ED-4F0D-A112-0BCDE900B0E6}" srcOrd="0" destOrd="0" presId="urn:microsoft.com/office/officeart/2018/2/layout/IconVerticalSolidList"/>
    <dgm:cxn modelId="{9D6F4098-E7B9-4E92-9AA9-1A9C0C8EF8E0}" srcId="{ECC43413-03C9-4207-9101-A46FC28FA855}" destId="{924A9AB0-EDD1-4E77-8086-48153802E0BE}" srcOrd="5" destOrd="0" parTransId="{B6D2485E-CC73-40A5-8740-819B37540D97}" sibTransId="{19824257-8D53-4026-A5AD-423957001B9E}"/>
    <dgm:cxn modelId="{996211A5-BF77-4350-9320-76517C3BA53C}" srcId="{ECC43413-03C9-4207-9101-A46FC28FA855}" destId="{1CEA1FE1-58CF-4DF3-AE75-5AA5A521ED1E}" srcOrd="2" destOrd="0" parTransId="{EA2EEED8-8C70-4A57-B440-2A9873849F43}" sibTransId="{B84A8236-6784-4AA1-8546-6929FDF233D7}"/>
    <dgm:cxn modelId="{69F3FFAC-7429-4932-B22F-CCB68910EC97}" srcId="{ECC43413-03C9-4207-9101-A46FC28FA855}" destId="{66840835-6B58-426C-A672-DB4861169AEC}" srcOrd="3" destOrd="0" parTransId="{5454BC76-0398-4C83-B7F5-ABA5688083AB}" sibTransId="{55541352-DE00-4ECD-B50F-FC06A6323E31}"/>
    <dgm:cxn modelId="{5752CFD8-221B-4B55-AC62-6F5B40671203}" srcId="{ECC43413-03C9-4207-9101-A46FC28FA855}" destId="{ED58BC3E-8281-4E8D-A4A7-1861D54657ED}" srcOrd="1" destOrd="0" parTransId="{64FCA1C2-60C7-4576-B615-9A630FE56C70}" sibTransId="{B13AB388-C6D1-492B-8D5F-5E3D5F9F12CC}"/>
    <dgm:cxn modelId="{C9920316-C070-4B2A-AA0A-2F6592D462B0}" type="presParOf" srcId="{7D376DB7-CD38-423D-923E-84F2BB40C1E9}" destId="{FDAE0363-4D75-4C9B-A12C-FCFB2327D87D}" srcOrd="0" destOrd="0" presId="urn:microsoft.com/office/officeart/2018/2/layout/IconVerticalSolidList"/>
    <dgm:cxn modelId="{F786E07D-A97F-4FE6-978B-1DB6EBC20D87}" type="presParOf" srcId="{FDAE0363-4D75-4C9B-A12C-FCFB2327D87D}" destId="{CFBF02D7-BEFE-4FB8-8CA4-EE5E13CABD45}" srcOrd="0" destOrd="0" presId="urn:microsoft.com/office/officeart/2018/2/layout/IconVerticalSolidList"/>
    <dgm:cxn modelId="{53703BC1-68B8-4C5D-BE0F-C1B5842A7D28}" type="presParOf" srcId="{FDAE0363-4D75-4C9B-A12C-FCFB2327D87D}" destId="{F914F51F-505C-469A-996F-A9B3819BAAD2}" srcOrd="1" destOrd="0" presId="urn:microsoft.com/office/officeart/2018/2/layout/IconVerticalSolidList"/>
    <dgm:cxn modelId="{2325B7E6-FC88-4CA8-93E0-0E8F3108319B}" type="presParOf" srcId="{FDAE0363-4D75-4C9B-A12C-FCFB2327D87D}" destId="{D62FC4C3-25A1-4318-A70A-1A9B17099EF0}" srcOrd="2" destOrd="0" presId="urn:microsoft.com/office/officeart/2018/2/layout/IconVerticalSolidList"/>
    <dgm:cxn modelId="{9B4113D0-34BA-43B4-B117-C7D0D0311038}" type="presParOf" srcId="{FDAE0363-4D75-4C9B-A12C-FCFB2327D87D}" destId="{113C97A9-2D8D-40A1-A617-3B62A1B279A0}" srcOrd="3" destOrd="0" presId="urn:microsoft.com/office/officeart/2018/2/layout/IconVerticalSolidList"/>
    <dgm:cxn modelId="{56ED0C77-39EF-45EC-9A6F-CA3A1C3BE852}" type="presParOf" srcId="{7D376DB7-CD38-423D-923E-84F2BB40C1E9}" destId="{C61282A4-DF42-45ED-A8BE-09F69F093CCD}" srcOrd="1" destOrd="0" presId="urn:microsoft.com/office/officeart/2018/2/layout/IconVerticalSolidList"/>
    <dgm:cxn modelId="{76AF254D-D646-4D8A-985B-DC8A1F6222AF}" type="presParOf" srcId="{7D376DB7-CD38-423D-923E-84F2BB40C1E9}" destId="{3AA836B3-6F9A-4E5F-85DD-5F43B7BDD4BF}" srcOrd="2" destOrd="0" presId="urn:microsoft.com/office/officeart/2018/2/layout/IconVerticalSolidList"/>
    <dgm:cxn modelId="{200638BD-A98A-48F3-A470-220EBE76DACC}" type="presParOf" srcId="{3AA836B3-6F9A-4E5F-85DD-5F43B7BDD4BF}" destId="{98BD0757-5D14-489A-B8F0-A097FCAD54BE}" srcOrd="0" destOrd="0" presId="urn:microsoft.com/office/officeart/2018/2/layout/IconVerticalSolidList"/>
    <dgm:cxn modelId="{2EE00C4B-B8DA-4366-A39A-D20B79E3BBE8}" type="presParOf" srcId="{3AA836B3-6F9A-4E5F-85DD-5F43B7BDD4BF}" destId="{3FA54B47-6702-4DF8-A0D3-D961F41272DB}" srcOrd="1" destOrd="0" presId="urn:microsoft.com/office/officeart/2018/2/layout/IconVerticalSolidList"/>
    <dgm:cxn modelId="{BB37D5C8-7A95-4F02-8236-E9CBE1F5384A}" type="presParOf" srcId="{3AA836B3-6F9A-4E5F-85DD-5F43B7BDD4BF}" destId="{67E86DBC-22A1-4899-999A-216892E2C64D}" srcOrd="2" destOrd="0" presId="urn:microsoft.com/office/officeart/2018/2/layout/IconVerticalSolidList"/>
    <dgm:cxn modelId="{1F357AE8-33C8-44F2-9384-C34F9E73BF05}" type="presParOf" srcId="{3AA836B3-6F9A-4E5F-85DD-5F43B7BDD4BF}" destId="{D20B52D2-29ED-4F0D-A112-0BCDE900B0E6}" srcOrd="3" destOrd="0" presId="urn:microsoft.com/office/officeart/2018/2/layout/IconVerticalSolidList"/>
    <dgm:cxn modelId="{E57E5ED2-036B-4EB2-B020-36A11CAE567A}" type="presParOf" srcId="{7D376DB7-CD38-423D-923E-84F2BB40C1E9}" destId="{22FB53C3-D307-491E-98F4-BAA99B124301}" srcOrd="3" destOrd="0" presId="urn:microsoft.com/office/officeart/2018/2/layout/IconVerticalSolidList"/>
    <dgm:cxn modelId="{D7E3F398-A24F-4354-BCAB-D6D151340400}" type="presParOf" srcId="{7D376DB7-CD38-423D-923E-84F2BB40C1E9}" destId="{466080F0-8A3E-4B2E-8B05-EC6A4813B6E9}" srcOrd="4" destOrd="0" presId="urn:microsoft.com/office/officeart/2018/2/layout/IconVerticalSolidList"/>
    <dgm:cxn modelId="{22029D1D-55E5-44E0-AC39-7C52CA548E4D}" type="presParOf" srcId="{466080F0-8A3E-4B2E-8B05-EC6A4813B6E9}" destId="{335479A9-5060-4108-A736-B8C75D634C7F}" srcOrd="0" destOrd="0" presId="urn:microsoft.com/office/officeart/2018/2/layout/IconVerticalSolidList"/>
    <dgm:cxn modelId="{CF545524-6D83-4CDC-82E4-5CFBB350A1F8}" type="presParOf" srcId="{466080F0-8A3E-4B2E-8B05-EC6A4813B6E9}" destId="{1B8CF230-659B-4EC8-8841-AF3EFE4B5407}" srcOrd="1" destOrd="0" presId="urn:microsoft.com/office/officeart/2018/2/layout/IconVerticalSolidList"/>
    <dgm:cxn modelId="{D5747DC2-C65D-4D51-9D56-70F1412F9F13}" type="presParOf" srcId="{466080F0-8A3E-4B2E-8B05-EC6A4813B6E9}" destId="{76BC951A-9434-4F3A-AE3D-4898D9B27638}" srcOrd="2" destOrd="0" presId="urn:microsoft.com/office/officeart/2018/2/layout/IconVerticalSolidList"/>
    <dgm:cxn modelId="{319E410F-7ADF-44B5-9169-92E86BCB829D}" type="presParOf" srcId="{466080F0-8A3E-4B2E-8B05-EC6A4813B6E9}" destId="{DAF750CB-A9E4-48D5-BB76-213A87A123D8}" srcOrd="3" destOrd="0" presId="urn:microsoft.com/office/officeart/2018/2/layout/IconVerticalSolidList"/>
    <dgm:cxn modelId="{CF3830BB-20F3-49BD-AEBE-1155DF2FCA0A}" type="presParOf" srcId="{7D376DB7-CD38-423D-923E-84F2BB40C1E9}" destId="{56247A9E-1902-4734-95DF-6AD4F99CDC96}" srcOrd="5" destOrd="0" presId="urn:microsoft.com/office/officeart/2018/2/layout/IconVerticalSolidList"/>
    <dgm:cxn modelId="{6FB4EE24-AD66-4AF8-9E12-63167A26F867}" type="presParOf" srcId="{7D376DB7-CD38-423D-923E-84F2BB40C1E9}" destId="{4CBD1C5B-047A-4886-8B5D-5D8E1B1274AB}" srcOrd="6" destOrd="0" presId="urn:microsoft.com/office/officeart/2018/2/layout/IconVerticalSolidList"/>
    <dgm:cxn modelId="{037CA547-7034-4D7B-B07E-9B3D3A4BFBA3}" type="presParOf" srcId="{4CBD1C5B-047A-4886-8B5D-5D8E1B1274AB}" destId="{BB4C8DCA-E3E7-4468-947D-B17D98416EDB}" srcOrd="0" destOrd="0" presId="urn:microsoft.com/office/officeart/2018/2/layout/IconVerticalSolidList"/>
    <dgm:cxn modelId="{AA970236-D378-46A6-8997-6550872108E7}" type="presParOf" srcId="{4CBD1C5B-047A-4886-8B5D-5D8E1B1274AB}" destId="{D96A74C8-680C-479E-9196-F56A59CC2AEE}" srcOrd="1" destOrd="0" presId="urn:microsoft.com/office/officeart/2018/2/layout/IconVerticalSolidList"/>
    <dgm:cxn modelId="{08F8CCC3-B3A8-4EFF-8925-12FB54E98DFE}" type="presParOf" srcId="{4CBD1C5B-047A-4886-8B5D-5D8E1B1274AB}" destId="{37F88F3F-9F13-4BDE-B22C-804EED91A0C1}" srcOrd="2" destOrd="0" presId="urn:microsoft.com/office/officeart/2018/2/layout/IconVerticalSolidList"/>
    <dgm:cxn modelId="{5D9445E2-AE0C-467A-AE0E-9290D19AC56B}" type="presParOf" srcId="{4CBD1C5B-047A-4886-8B5D-5D8E1B1274AB}" destId="{DABE40CA-FDFC-4D71-A6DA-8BC25C4EF491}" srcOrd="3" destOrd="0" presId="urn:microsoft.com/office/officeart/2018/2/layout/IconVerticalSolidList"/>
    <dgm:cxn modelId="{5A1A8F67-F2DC-450F-B03D-A3ACC053986E}" type="presParOf" srcId="{7D376DB7-CD38-423D-923E-84F2BB40C1E9}" destId="{37E8899A-F45F-4107-B8C3-4FA6BF7CAF50}" srcOrd="7" destOrd="0" presId="urn:microsoft.com/office/officeart/2018/2/layout/IconVerticalSolidList"/>
    <dgm:cxn modelId="{6B49FD18-D311-4D58-82A6-BF779C05B1D8}" type="presParOf" srcId="{7D376DB7-CD38-423D-923E-84F2BB40C1E9}" destId="{6F7CF3C6-202B-4207-A76A-E108C98C81E4}" srcOrd="8" destOrd="0" presId="urn:microsoft.com/office/officeart/2018/2/layout/IconVerticalSolidList"/>
    <dgm:cxn modelId="{14DBB75E-326B-4F1D-867D-28D4CED9492E}" type="presParOf" srcId="{6F7CF3C6-202B-4207-A76A-E108C98C81E4}" destId="{61FB6633-A2B3-457B-AED3-5A18647B42CF}" srcOrd="0" destOrd="0" presId="urn:microsoft.com/office/officeart/2018/2/layout/IconVerticalSolidList"/>
    <dgm:cxn modelId="{EA0920EA-08FF-4788-8A66-155743B92FE6}" type="presParOf" srcId="{6F7CF3C6-202B-4207-A76A-E108C98C81E4}" destId="{DCD267A7-0C67-4867-97D5-313F56F7B708}" srcOrd="1" destOrd="0" presId="urn:microsoft.com/office/officeart/2018/2/layout/IconVerticalSolidList"/>
    <dgm:cxn modelId="{F2315DFB-B200-401B-A7E9-A9FAEBAA5D9C}" type="presParOf" srcId="{6F7CF3C6-202B-4207-A76A-E108C98C81E4}" destId="{D0A64762-508A-4EA3-AF1B-768A7AF66C02}" srcOrd="2" destOrd="0" presId="urn:microsoft.com/office/officeart/2018/2/layout/IconVerticalSolidList"/>
    <dgm:cxn modelId="{AB91C864-D877-4202-8AAB-2BA7557021EF}" type="presParOf" srcId="{6F7CF3C6-202B-4207-A76A-E108C98C81E4}" destId="{E27C8854-AB05-4515-8368-C7BD91585E99}" srcOrd="3" destOrd="0" presId="urn:microsoft.com/office/officeart/2018/2/layout/IconVerticalSolidList"/>
    <dgm:cxn modelId="{2DCEEA4A-0EDA-40F8-B1D0-E6C864D8D16A}" type="presParOf" srcId="{7D376DB7-CD38-423D-923E-84F2BB40C1E9}" destId="{C32526C4-83E6-4E58-A782-0990AA84898D}" srcOrd="9" destOrd="0" presId="urn:microsoft.com/office/officeart/2018/2/layout/IconVerticalSolidList"/>
    <dgm:cxn modelId="{8B5DC564-E561-4BCC-AEA3-47D75B508315}" type="presParOf" srcId="{7D376DB7-CD38-423D-923E-84F2BB40C1E9}" destId="{B75E583E-F1F2-416A-B6AA-94FF3C39C408}" srcOrd="10" destOrd="0" presId="urn:microsoft.com/office/officeart/2018/2/layout/IconVerticalSolidList"/>
    <dgm:cxn modelId="{0C5E5078-A682-4F3B-8849-B68E7D6DC396}" type="presParOf" srcId="{B75E583E-F1F2-416A-B6AA-94FF3C39C408}" destId="{EA539EED-9DEA-42E0-B44F-8A9481428D7A}" srcOrd="0" destOrd="0" presId="urn:microsoft.com/office/officeart/2018/2/layout/IconVerticalSolidList"/>
    <dgm:cxn modelId="{55D70FF7-1D8D-41EC-916E-3015BF3D4891}" type="presParOf" srcId="{B75E583E-F1F2-416A-B6AA-94FF3C39C408}" destId="{0B79C104-11EC-4B72-A2E4-AF3BF120AA12}" srcOrd="1" destOrd="0" presId="urn:microsoft.com/office/officeart/2018/2/layout/IconVerticalSolidList"/>
    <dgm:cxn modelId="{A3C42849-59F1-44FD-9799-DE81A4D383D0}" type="presParOf" srcId="{B75E583E-F1F2-416A-B6AA-94FF3C39C408}" destId="{131169A8-099F-4EA3-AEA2-197F94D66E55}" srcOrd="2" destOrd="0" presId="urn:microsoft.com/office/officeart/2018/2/layout/IconVerticalSolidList"/>
    <dgm:cxn modelId="{07963AAC-5191-4911-9701-ED393D1A7F58}" type="presParOf" srcId="{B75E583E-F1F2-416A-B6AA-94FF3C39C408}" destId="{4752A63F-083D-4BCD-BDA7-95A5DCA7327C}" srcOrd="3" destOrd="0" presId="urn:microsoft.com/office/officeart/2018/2/layout/IconVerticalSolidList"/>
    <dgm:cxn modelId="{12743EFA-0900-4D77-BEB4-ECEE46B46F0B}" type="presParOf" srcId="{7D376DB7-CD38-423D-923E-84F2BB40C1E9}" destId="{F202420C-38C6-4B7A-B135-BC9CB57B24DF}" srcOrd="11" destOrd="0" presId="urn:microsoft.com/office/officeart/2018/2/layout/IconVerticalSolidList"/>
    <dgm:cxn modelId="{E923803B-A2A6-4DEB-8B33-B4A627BA138A}" type="presParOf" srcId="{7D376DB7-CD38-423D-923E-84F2BB40C1E9}" destId="{4D1F13D6-07E1-4783-81DB-0BF32B8EDE8E}" srcOrd="12" destOrd="0" presId="urn:microsoft.com/office/officeart/2018/2/layout/IconVerticalSolidList"/>
    <dgm:cxn modelId="{9B84D09E-10CA-4302-B84F-81042824D15C}" type="presParOf" srcId="{4D1F13D6-07E1-4783-81DB-0BF32B8EDE8E}" destId="{94CB7F10-EBE7-4FA3-8E26-F7041A223900}" srcOrd="0" destOrd="0" presId="urn:microsoft.com/office/officeart/2018/2/layout/IconVerticalSolidList"/>
    <dgm:cxn modelId="{4FD9A7FB-0110-48AD-9CD5-0227D9A72468}" type="presParOf" srcId="{4D1F13D6-07E1-4783-81DB-0BF32B8EDE8E}" destId="{97CF46AE-FC5E-418E-8B92-84774AD052D2}" srcOrd="1" destOrd="0" presId="urn:microsoft.com/office/officeart/2018/2/layout/IconVerticalSolidList"/>
    <dgm:cxn modelId="{14FE6C62-ACB8-4FCF-908D-8DC4C5057B9D}" type="presParOf" srcId="{4D1F13D6-07E1-4783-81DB-0BF32B8EDE8E}" destId="{56288074-D3C1-4B66-996D-828D0198E3F2}" srcOrd="2" destOrd="0" presId="urn:microsoft.com/office/officeart/2018/2/layout/IconVerticalSolidList"/>
    <dgm:cxn modelId="{CD5E166A-A5F1-4FDE-A96D-7509CCE60857}" type="presParOf" srcId="{4D1F13D6-07E1-4783-81DB-0BF32B8EDE8E}" destId="{B67C3B27-BEFE-4F79-9222-6100A316D6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AA12F1-48C3-4CA2-9C91-9DEE6B1A4E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17F6C4-568B-45BA-8138-760ABD7B264F}">
      <dgm:prSet/>
      <dgm:spPr/>
      <dgm:t>
        <a:bodyPr/>
        <a:lstStyle/>
        <a:p>
          <a:r>
            <a:rPr lang="en-US" b="1"/>
            <a:t>Amount of waste Produced in 2020- </a:t>
          </a:r>
          <a:r>
            <a:rPr lang="en-US"/>
            <a:t>3.2 million tonnes</a:t>
          </a:r>
        </a:p>
      </dgm:t>
    </dgm:pt>
    <dgm:pt modelId="{4E0AE2F2-9F81-4920-AF05-EF84B11B08B0}" type="parTrans" cxnId="{0DBAE227-ECDE-4716-95B6-CB0949E49AAF}">
      <dgm:prSet/>
      <dgm:spPr/>
      <dgm:t>
        <a:bodyPr/>
        <a:lstStyle/>
        <a:p>
          <a:endParaRPr lang="en-US"/>
        </a:p>
      </dgm:t>
    </dgm:pt>
    <dgm:pt modelId="{50AFE65C-0C3A-4B16-A7CC-C9ABC9092C00}" type="sibTrans" cxnId="{0DBAE227-ECDE-4716-95B6-CB0949E49AAF}">
      <dgm:prSet/>
      <dgm:spPr/>
      <dgm:t>
        <a:bodyPr/>
        <a:lstStyle/>
        <a:p>
          <a:endParaRPr lang="en-US"/>
        </a:p>
      </dgm:t>
    </dgm:pt>
    <dgm:pt modelId="{954BC71C-1524-4E03-B2EC-D30A47167D3B}">
      <dgm:prSet/>
      <dgm:spPr/>
      <dgm:t>
        <a:bodyPr/>
        <a:lstStyle/>
        <a:p>
          <a:r>
            <a:rPr lang="en-US" b="1" dirty="0"/>
            <a:t>Worth OF 5 </a:t>
          </a:r>
          <a:r>
            <a:rPr lang="en-US" b="1" dirty="0" err="1"/>
            <a:t>tonnes</a:t>
          </a:r>
          <a:r>
            <a:rPr lang="en-US" b="1" dirty="0"/>
            <a:t> e-waste – 2.88L</a:t>
          </a:r>
          <a:endParaRPr lang="en-US" dirty="0"/>
        </a:p>
      </dgm:t>
    </dgm:pt>
    <dgm:pt modelId="{FD8B19FE-2809-48EF-9A17-F6DEC3CE191E}" type="parTrans" cxnId="{E3036671-3FCF-4AF4-959C-10AB7C4B4282}">
      <dgm:prSet/>
      <dgm:spPr/>
      <dgm:t>
        <a:bodyPr/>
        <a:lstStyle/>
        <a:p>
          <a:endParaRPr lang="en-US"/>
        </a:p>
      </dgm:t>
    </dgm:pt>
    <dgm:pt modelId="{78600E5C-711E-448A-8903-0AC9F87D4D15}" type="sibTrans" cxnId="{E3036671-3FCF-4AF4-959C-10AB7C4B4282}">
      <dgm:prSet/>
      <dgm:spPr/>
      <dgm:t>
        <a:bodyPr/>
        <a:lstStyle/>
        <a:p>
          <a:endParaRPr lang="en-US"/>
        </a:p>
      </dgm:t>
    </dgm:pt>
    <dgm:pt modelId="{41B6D826-FEC5-4C4E-8455-396EF162321D}">
      <dgm:prSet/>
      <dgm:spPr/>
      <dgm:t>
        <a:bodyPr/>
        <a:lstStyle/>
        <a:p>
          <a:r>
            <a:rPr lang="en-US" b="1"/>
            <a:t>Recycling cost of 5 tonnes – </a:t>
          </a:r>
          <a:r>
            <a:rPr lang="en-US"/>
            <a:t>1.10l</a:t>
          </a:r>
        </a:p>
      </dgm:t>
    </dgm:pt>
    <dgm:pt modelId="{9C8B8A8C-65B8-4C91-A9DD-D030C04F28C3}" type="parTrans" cxnId="{033ADE2B-41DD-4B18-BFFF-1F5C100B405B}">
      <dgm:prSet/>
      <dgm:spPr/>
      <dgm:t>
        <a:bodyPr/>
        <a:lstStyle/>
        <a:p>
          <a:endParaRPr lang="en-US"/>
        </a:p>
      </dgm:t>
    </dgm:pt>
    <dgm:pt modelId="{B6411F36-2D31-4B8F-9939-72F644711D0C}" type="sibTrans" cxnId="{033ADE2B-41DD-4B18-BFFF-1F5C100B405B}">
      <dgm:prSet/>
      <dgm:spPr/>
      <dgm:t>
        <a:bodyPr/>
        <a:lstStyle/>
        <a:p>
          <a:endParaRPr lang="en-US"/>
        </a:p>
      </dgm:t>
    </dgm:pt>
    <dgm:pt modelId="{79D1101B-5679-47EC-8B3C-EFFB7B61FD0B}">
      <dgm:prSet/>
      <dgm:spPr/>
      <dgm:t>
        <a:bodyPr/>
        <a:lstStyle/>
        <a:p>
          <a:r>
            <a:rPr lang="en-US" b="1"/>
            <a:t>Profit in 5 tonnes – </a:t>
          </a:r>
          <a:r>
            <a:rPr lang="en-US"/>
            <a:t>1.78 L</a:t>
          </a:r>
        </a:p>
      </dgm:t>
    </dgm:pt>
    <dgm:pt modelId="{B3F9D5B6-987A-44EC-9FDB-040713F0CC24}" type="parTrans" cxnId="{B3CEC0FC-2FCD-4D0C-8C19-72F8CFF9C548}">
      <dgm:prSet/>
      <dgm:spPr/>
      <dgm:t>
        <a:bodyPr/>
        <a:lstStyle/>
        <a:p>
          <a:endParaRPr lang="en-US"/>
        </a:p>
      </dgm:t>
    </dgm:pt>
    <dgm:pt modelId="{61263F3A-0856-4A33-8598-D89EE9D26D8B}" type="sibTrans" cxnId="{B3CEC0FC-2FCD-4D0C-8C19-72F8CFF9C548}">
      <dgm:prSet/>
      <dgm:spPr/>
      <dgm:t>
        <a:bodyPr/>
        <a:lstStyle/>
        <a:p>
          <a:endParaRPr lang="en-US"/>
        </a:p>
      </dgm:t>
    </dgm:pt>
    <dgm:pt modelId="{E55CF8A1-D0CC-40F1-9983-5EF588E1D042}">
      <dgm:prSet/>
      <dgm:spPr/>
      <dgm:t>
        <a:bodyPr/>
        <a:lstStyle/>
        <a:p>
          <a:r>
            <a:rPr lang="en-US" b="1"/>
            <a:t>Profit In 3.2 MT E-waste – </a:t>
          </a:r>
          <a:r>
            <a:rPr lang="en-US"/>
            <a:t>113.92 Billion INR</a:t>
          </a:r>
        </a:p>
      </dgm:t>
    </dgm:pt>
    <dgm:pt modelId="{3431B31A-7FD1-4BCE-9426-205D6ACDBD16}" type="parTrans" cxnId="{7A761302-39FE-4C1F-8455-32E52ED1CA73}">
      <dgm:prSet/>
      <dgm:spPr/>
      <dgm:t>
        <a:bodyPr/>
        <a:lstStyle/>
        <a:p>
          <a:endParaRPr lang="en-US"/>
        </a:p>
      </dgm:t>
    </dgm:pt>
    <dgm:pt modelId="{422A0DA4-B43D-4105-A72D-6A970F349A99}" type="sibTrans" cxnId="{7A761302-39FE-4C1F-8455-32E52ED1CA73}">
      <dgm:prSet/>
      <dgm:spPr/>
      <dgm:t>
        <a:bodyPr/>
        <a:lstStyle/>
        <a:p>
          <a:endParaRPr lang="en-US"/>
        </a:p>
      </dgm:t>
    </dgm:pt>
    <dgm:pt modelId="{B40BB835-0168-45C5-8FCC-72943AFCE378}">
      <dgm:prSet/>
      <dgm:spPr/>
      <dgm:t>
        <a:bodyPr/>
        <a:lstStyle/>
        <a:p>
          <a:r>
            <a:rPr lang="en-US"/>
            <a:t>Source – Times Of India</a:t>
          </a:r>
        </a:p>
      </dgm:t>
    </dgm:pt>
    <dgm:pt modelId="{964C302F-B61B-4AE2-89AD-FEC5920AD01F}" type="parTrans" cxnId="{03503150-DA74-4AA1-9F1F-98A91D65C20C}">
      <dgm:prSet/>
      <dgm:spPr/>
      <dgm:t>
        <a:bodyPr/>
        <a:lstStyle/>
        <a:p>
          <a:endParaRPr lang="en-US"/>
        </a:p>
      </dgm:t>
    </dgm:pt>
    <dgm:pt modelId="{DDA72444-24D3-4E01-9958-262FE152DC2A}" type="sibTrans" cxnId="{03503150-DA74-4AA1-9F1F-98A91D65C20C}">
      <dgm:prSet/>
      <dgm:spPr/>
      <dgm:t>
        <a:bodyPr/>
        <a:lstStyle/>
        <a:p>
          <a:endParaRPr lang="en-US"/>
        </a:p>
      </dgm:t>
    </dgm:pt>
    <dgm:pt modelId="{D5E7F5D3-808D-43E0-AAC4-749C6646B483}" type="pres">
      <dgm:prSet presAssocID="{3DAA12F1-48C3-4CA2-9C91-9DEE6B1A4E56}" presName="linear" presStyleCnt="0">
        <dgm:presLayoutVars>
          <dgm:animLvl val="lvl"/>
          <dgm:resizeHandles val="exact"/>
        </dgm:presLayoutVars>
      </dgm:prSet>
      <dgm:spPr/>
    </dgm:pt>
    <dgm:pt modelId="{F42CAE9C-4273-41D1-B42B-B67C627D2D7D}" type="pres">
      <dgm:prSet presAssocID="{F017F6C4-568B-45BA-8138-760ABD7B26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E2D738-D5D4-45E3-88B4-EB77EA5281D7}" type="pres">
      <dgm:prSet presAssocID="{50AFE65C-0C3A-4B16-A7CC-C9ABC9092C00}" presName="spacer" presStyleCnt="0"/>
      <dgm:spPr/>
    </dgm:pt>
    <dgm:pt modelId="{222B1DC8-BF35-4952-A30D-14D0AF4FEDC8}" type="pres">
      <dgm:prSet presAssocID="{954BC71C-1524-4E03-B2EC-D30A47167D3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7A5302A-BD62-4926-9514-D0F76891D78D}" type="pres">
      <dgm:prSet presAssocID="{78600E5C-711E-448A-8903-0AC9F87D4D15}" presName="spacer" presStyleCnt="0"/>
      <dgm:spPr/>
    </dgm:pt>
    <dgm:pt modelId="{7F56CAA4-FC29-44FF-8185-67DBEA89F36F}" type="pres">
      <dgm:prSet presAssocID="{41B6D826-FEC5-4C4E-8455-396EF16232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33C5FD4-5F7A-451B-A97D-9C5F36EC98E1}" type="pres">
      <dgm:prSet presAssocID="{B6411F36-2D31-4B8F-9939-72F644711D0C}" presName="spacer" presStyleCnt="0"/>
      <dgm:spPr/>
    </dgm:pt>
    <dgm:pt modelId="{2081F500-EAC6-49EA-B1EE-54432FCAA46D}" type="pres">
      <dgm:prSet presAssocID="{79D1101B-5679-47EC-8B3C-EFFB7B61F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F05917D-9D06-46C8-9DBC-3DBA2664B15D}" type="pres">
      <dgm:prSet presAssocID="{61263F3A-0856-4A33-8598-D89EE9D26D8B}" presName="spacer" presStyleCnt="0"/>
      <dgm:spPr/>
    </dgm:pt>
    <dgm:pt modelId="{A56A329B-5446-41CC-ADE9-8F348DA25526}" type="pres">
      <dgm:prSet presAssocID="{E55CF8A1-D0CC-40F1-9983-5EF588E1D0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2F64231-92DF-41F4-8371-F71000AB070B}" type="pres">
      <dgm:prSet presAssocID="{422A0DA4-B43D-4105-A72D-6A970F349A99}" presName="spacer" presStyleCnt="0"/>
      <dgm:spPr/>
    </dgm:pt>
    <dgm:pt modelId="{CA6A3EFA-A156-4B3A-9ABD-65F1CB5873A9}" type="pres">
      <dgm:prSet presAssocID="{B40BB835-0168-45C5-8FCC-72943AFCE37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761302-39FE-4C1F-8455-32E52ED1CA73}" srcId="{3DAA12F1-48C3-4CA2-9C91-9DEE6B1A4E56}" destId="{E55CF8A1-D0CC-40F1-9983-5EF588E1D042}" srcOrd="4" destOrd="0" parTransId="{3431B31A-7FD1-4BCE-9426-205D6ACDBD16}" sibTransId="{422A0DA4-B43D-4105-A72D-6A970F349A99}"/>
    <dgm:cxn modelId="{DBF0ED06-4C02-4B35-9419-A503B5A6D183}" type="presOf" srcId="{3DAA12F1-48C3-4CA2-9C91-9DEE6B1A4E56}" destId="{D5E7F5D3-808D-43E0-AAC4-749C6646B483}" srcOrd="0" destOrd="0" presId="urn:microsoft.com/office/officeart/2005/8/layout/vList2"/>
    <dgm:cxn modelId="{070FA10C-43AF-4447-A0F6-82F19C6AD638}" type="presOf" srcId="{F017F6C4-568B-45BA-8138-760ABD7B264F}" destId="{F42CAE9C-4273-41D1-B42B-B67C627D2D7D}" srcOrd="0" destOrd="0" presId="urn:microsoft.com/office/officeart/2005/8/layout/vList2"/>
    <dgm:cxn modelId="{BC6CCA18-DF84-49DE-BB1D-164342864BD1}" type="presOf" srcId="{41B6D826-FEC5-4C4E-8455-396EF162321D}" destId="{7F56CAA4-FC29-44FF-8185-67DBEA89F36F}" srcOrd="0" destOrd="0" presId="urn:microsoft.com/office/officeart/2005/8/layout/vList2"/>
    <dgm:cxn modelId="{0DBAE227-ECDE-4716-95B6-CB0949E49AAF}" srcId="{3DAA12F1-48C3-4CA2-9C91-9DEE6B1A4E56}" destId="{F017F6C4-568B-45BA-8138-760ABD7B264F}" srcOrd="0" destOrd="0" parTransId="{4E0AE2F2-9F81-4920-AF05-EF84B11B08B0}" sibTransId="{50AFE65C-0C3A-4B16-A7CC-C9ABC9092C00}"/>
    <dgm:cxn modelId="{DF9A512A-0719-4D02-BFA1-C19CC936203A}" type="presOf" srcId="{79D1101B-5679-47EC-8B3C-EFFB7B61FD0B}" destId="{2081F500-EAC6-49EA-B1EE-54432FCAA46D}" srcOrd="0" destOrd="0" presId="urn:microsoft.com/office/officeart/2005/8/layout/vList2"/>
    <dgm:cxn modelId="{033ADE2B-41DD-4B18-BFFF-1F5C100B405B}" srcId="{3DAA12F1-48C3-4CA2-9C91-9DEE6B1A4E56}" destId="{41B6D826-FEC5-4C4E-8455-396EF162321D}" srcOrd="2" destOrd="0" parTransId="{9C8B8A8C-65B8-4C91-A9DD-D030C04F28C3}" sibTransId="{B6411F36-2D31-4B8F-9939-72F644711D0C}"/>
    <dgm:cxn modelId="{53623E5E-6B84-428B-82C7-7B21150CBE2A}" type="presOf" srcId="{E55CF8A1-D0CC-40F1-9983-5EF588E1D042}" destId="{A56A329B-5446-41CC-ADE9-8F348DA25526}" srcOrd="0" destOrd="0" presId="urn:microsoft.com/office/officeart/2005/8/layout/vList2"/>
    <dgm:cxn modelId="{03503150-DA74-4AA1-9F1F-98A91D65C20C}" srcId="{3DAA12F1-48C3-4CA2-9C91-9DEE6B1A4E56}" destId="{B40BB835-0168-45C5-8FCC-72943AFCE378}" srcOrd="5" destOrd="0" parTransId="{964C302F-B61B-4AE2-89AD-FEC5920AD01F}" sibTransId="{DDA72444-24D3-4E01-9958-262FE152DC2A}"/>
    <dgm:cxn modelId="{E3036671-3FCF-4AF4-959C-10AB7C4B4282}" srcId="{3DAA12F1-48C3-4CA2-9C91-9DEE6B1A4E56}" destId="{954BC71C-1524-4E03-B2EC-D30A47167D3B}" srcOrd="1" destOrd="0" parTransId="{FD8B19FE-2809-48EF-9A17-F6DEC3CE191E}" sibTransId="{78600E5C-711E-448A-8903-0AC9F87D4D15}"/>
    <dgm:cxn modelId="{F77E32C1-56FE-4AD9-A95D-DDC0F90B8859}" type="presOf" srcId="{B40BB835-0168-45C5-8FCC-72943AFCE378}" destId="{CA6A3EFA-A156-4B3A-9ABD-65F1CB5873A9}" srcOrd="0" destOrd="0" presId="urn:microsoft.com/office/officeart/2005/8/layout/vList2"/>
    <dgm:cxn modelId="{33A853CA-AFA8-4CC3-A9A7-83C5D4F9CBD2}" type="presOf" srcId="{954BC71C-1524-4E03-B2EC-D30A47167D3B}" destId="{222B1DC8-BF35-4952-A30D-14D0AF4FEDC8}" srcOrd="0" destOrd="0" presId="urn:microsoft.com/office/officeart/2005/8/layout/vList2"/>
    <dgm:cxn modelId="{B3CEC0FC-2FCD-4D0C-8C19-72F8CFF9C548}" srcId="{3DAA12F1-48C3-4CA2-9C91-9DEE6B1A4E56}" destId="{79D1101B-5679-47EC-8B3C-EFFB7B61FD0B}" srcOrd="3" destOrd="0" parTransId="{B3F9D5B6-987A-44EC-9FDB-040713F0CC24}" sibTransId="{61263F3A-0856-4A33-8598-D89EE9D26D8B}"/>
    <dgm:cxn modelId="{FEC4B84B-DA96-496A-9062-B14E0D8BE846}" type="presParOf" srcId="{D5E7F5D3-808D-43E0-AAC4-749C6646B483}" destId="{F42CAE9C-4273-41D1-B42B-B67C627D2D7D}" srcOrd="0" destOrd="0" presId="urn:microsoft.com/office/officeart/2005/8/layout/vList2"/>
    <dgm:cxn modelId="{5F54CC2A-8111-4DD9-B232-65645FA2A343}" type="presParOf" srcId="{D5E7F5D3-808D-43E0-AAC4-749C6646B483}" destId="{88E2D738-D5D4-45E3-88B4-EB77EA5281D7}" srcOrd="1" destOrd="0" presId="urn:microsoft.com/office/officeart/2005/8/layout/vList2"/>
    <dgm:cxn modelId="{3C14DBB9-1AA0-47FC-B5B1-1911005BCCA8}" type="presParOf" srcId="{D5E7F5D3-808D-43E0-AAC4-749C6646B483}" destId="{222B1DC8-BF35-4952-A30D-14D0AF4FEDC8}" srcOrd="2" destOrd="0" presId="urn:microsoft.com/office/officeart/2005/8/layout/vList2"/>
    <dgm:cxn modelId="{9A0282C0-9334-445C-9066-53FA1E8AD7EC}" type="presParOf" srcId="{D5E7F5D3-808D-43E0-AAC4-749C6646B483}" destId="{57A5302A-BD62-4926-9514-D0F76891D78D}" srcOrd="3" destOrd="0" presId="urn:microsoft.com/office/officeart/2005/8/layout/vList2"/>
    <dgm:cxn modelId="{93193025-FC2D-4E19-B65E-866EEA1BD550}" type="presParOf" srcId="{D5E7F5D3-808D-43E0-AAC4-749C6646B483}" destId="{7F56CAA4-FC29-44FF-8185-67DBEA89F36F}" srcOrd="4" destOrd="0" presId="urn:microsoft.com/office/officeart/2005/8/layout/vList2"/>
    <dgm:cxn modelId="{1D24BF9E-7C6E-465D-BFF9-323208DA2D93}" type="presParOf" srcId="{D5E7F5D3-808D-43E0-AAC4-749C6646B483}" destId="{E33C5FD4-5F7A-451B-A97D-9C5F36EC98E1}" srcOrd="5" destOrd="0" presId="urn:microsoft.com/office/officeart/2005/8/layout/vList2"/>
    <dgm:cxn modelId="{DB15D61A-59FA-4D70-8DCB-AF72CDC61859}" type="presParOf" srcId="{D5E7F5D3-808D-43E0-AAC4-749C6646B483}" destId="{2081F500-EAC6-49EA-B1EE-54432FCAA46D}" srcOrd="6" destOrd="0" presId="urn:microsoft.com/office/officeart/2005/8/layout/vList2"/>
    <dgm:cxn modelId="{E83E626D-3AE7-46C8-9E04-6F488B52F00A}" type="presParOf" srcId="{D5E7F5D3-808D-43E0-AAC4-749C6646B483}" destId="{0F05917D-9D06-46C8-9DBC-3DBA2664B15D}" srcOrd="7" destOrd="0" presId="urn:microsoft.com/office/officeart/2005/8/layout/vList2"/>
    <dgm:cxn modelId="{643E7108-BB80-4939-89F8-75D7174E1E35}" type="presParOf" srcId="{D5E7F5D3-808D-43E0-AAC4-749C6646B483}" destId="{A56A329B-5446-41CC-ADE9-8F348DA25526}" srcOrd="8" destOrd="0" presId="urn:microsoft.com/office/officeart/2005/8/layout/vList2"/>
    <dgm:cxn modelId="{43F79E32-E16C-4BC4-9009-559A4C15AB8E}" type="presParOf" srcId="{D5E7F5D3-808D-43E0-AAC4-749C6646B483}" destId="{B2F64231-92DF-41F4-8371-F71000AB070B}" srcOrd="9" destOrd="0" presId="urn:microsoft.com/office/officeart/2005/8/layout/vList2"/>
    <dgm:cxn modelId="{6A500E41-D8F1-4635-AE03-C1093D387AD2}" type="presParOf" srcId="{D5E7F5D3-808D-43E0-AAC4-749C6646B483}" destId="{CA6A3EFA-A156-4B3A-9ABD-65F1CB5873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2C8AF-9D2F-4837-9253-D8F6EFF942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A0129C-837F-43C0-A201-3DD8566B5C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Challenges-</a:t>
          </a:r>
          <a:endParaRPr lang="en-US"/>
        </a:p>
      </dgm:t>
    </dgm:pt>
    <dgm:pt modelId="{6C510662-D38E-4CBC-AE69-A961861957D0}" type="parTrans" cxnId="{12385F6A-360D-4B31-AE89-A1EEA39E5390}">
      <dgm:prSet/>
      <dgm:spPr/>
      <dgm:t>
        <a:bodyPr/>
        <a:lstStyle/>
        <a:p>
          <a:endParaRPr lang="en-US"/>
        </a:p>
      </dgm:t>
    </dgm:pt>
    <dgm:pt modelId="{A031DBCC-4B51-4E4F-AA01-A055DE777F96}" type="sibTrans" cxnId="{12385F6A-360D-4B31-AE89-A1EEA39E5390}">
      <dgm:prSet/>
      <dgm:spPr/>
      <dgm:t>
        <a:bodyPr/>
        <a:lstStyle/>
        <a:p>
          <a:endParaRPr lang="en-US"/>
        </a:p>
      </dgm:t>
    </dgm:pt>
    <dgm:pt modelId="{AB73E0E6-C853-4481-94FC-2D980BD146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Collection from unaware localities.</a:t>
          </a:r>
        </a:p>
      </dgm:t>
    </dgm:pt>
    <dgm:pt modelId="{E3029CFD-3FFB-4490-97F5-2192B5FAA510}" type="parTrans" cxnId="{1D0B00BB-F1A8-4CA8-BC64-AB3ACE3E584E}">
      <dgm:prSet/>
      <dgm:spPr/>
      <dgm:t>
        <a:bodyPr/>
        <a:lstStyle/>
        <a:p>
          <a:endParaRPr lang="en-US"/>
        </a:p>
      </dgm:t>
    </dgm:pt>
    <dgm:pt modelId="{74C1670A-637F-4E10-BBD5-295C4828E4D8}" type="sibTrans" cxnId="{1D0B00BB-F1A8-4CA8-BC64-AB3ACE3E584E}">
      <dgm:prSet/>
      <dgm:spPr/>
      <dgm:t>
        <a:bodyPr/>
        <a:lstStyle/>
        <a:p>
          <a:endParaRPr lang="en-US"/>
        </a:p>
      </dgm:t>
    </dgm:pt>
    <dgm:pt modelId="{9BB7BC8F-8792-43D8-AA20-6A21946A7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 recycling resources/industries.</a:t>
          </a:r>
        </a:p>
      </dgm:t>
    </dgm:pt>
    <dgm:pt modelId="{F9803EBB-A0DD-40C5-939C-EC8E62FF98FF}" type="parTrans" cxnId="{8FBE7809-238C-4A48-8361-04647752FD76}">
      <dgm:prSet/>
      <dgm:spPr/>
      <dgm:t>
        <a:bodyPr/>
        <a:lstStyle/>
        <a:p>
          <a:endParaRPr lang="en-US"/>
        </a:p>
      </dgm:t>
    </dgm:pt>
    <dgm:pt modelId="{B9481710-6007-4219-9EA4-5D8E5234298C}" type="sibTrans" cxnId="{8FBE7809-238C-4A48-8361-04647752FD76}">
      <dgm:prSet/>
      <dgm:spPr/>
      <dgm:t>
        <a:bodyPr/>
        <a:lstStyle/>
        <a:p>
          <a:endParaRPr lang="en-US"/>
        </a:p>
      </dgm:t>
    </dgm:pt>
    <dgm:pt modelId="{30C55F97-E876-447D-8B61-C11293541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Competition-</a:t>
          </a:r>
          <a:endParaRPr lang="en-US"/>
        </a:p>
      </dgm:t>
    </dgm:pt>
    <dgm:pt modelId="{C169ADE6-D7F8-4AD7-8A76-6F340C5F4C9F}" type="parTrans" cxnId="{DC916883-F017-4484-A3E2-43B725A306E4}">
      <dgm:prSet/>
      <dgm:spPr/>
      <dgm:t>
        <a:bodyPr/>
        <a:lstStyle/>
        <a:p>
          <a:endParaRPr lang="en-US"/>
        </a:p>
      </dgm:t>
    </dgm:pt>
    <dgm:pt modelId="{A07FB8C2-1781-4BFD-8540-2961F1680AB9}" type="sibTrans" cxnId="{DC916883-F017-4484-A3E2-43B725A306E4}">
      <dgm:prSet/>
      <dgm:spPr/>
      <dgm:t>
        <a:bodyPr/>
        <a:lstStyle/>
        <a:p>
          <a:endParaRPr lang="en-US"/>
        </a:p>
      </dgm:t>
    </dgm:pt>
    <dgm:pt modelId="{1912141E-FB4A-4249-812A-B99799D991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some industries already set that recycles 17.4% of waste.</a:t>
          </a:r>
        </a:p>
      </dgm:t>
    </dgm:pt>
    <dgm:pt modelId="{F7907B51-7DBD-4F21-BBCE-16259320B0FB}" type="parTrans" cxnId="{DE145D16-D559-4425-BF64-9A8AC5A285A9}">
      <dgm:prSet/>
      <dgm:spPr/>
      <dgm:t>
        <a:bodyPr/>
        <a:lstStyle/>
        <a:p>
          <a:endParaRPr lang="en-US"/>
        </a:p>
      </dgm:t>
    </dgm:pt>
    <dgm:pt modelId="{F0B7731B-78D0-447B-AA23-EA22536BBD15}" type="sibTrans" cxnId="{DE145D16-D559-4425-BF64-9A8AC5A285A9}">
      <dgm:prSet/>
      <dgm:spPr/>
      <dgm:t>
        <a:bodyPr/>
        <a:lstStyle/>
        <a:p>
          <a:endParaRPr lang="en-US"/>
        </a:p>
      </dgm:t>
    </dgm:pt>
    <dgm:pt modelId="{079563BD-3867-41B3-BEEC-8B8F59C62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Opportunity:-</a:t>
          </a:r>
          <a:endParaRPr lang="en-US"/>
        </a:p>
      </dgm:t>
    </dgm:pt>
    <dgm:pt modelId="{08A1224A-0D3C-404D-963E-CCFBAB1AB3EB}" type="parTrans" cxnId="{4C9F7D22-6FDB-407F-B647-E8B5DCDC703A}">
      <dgm:prSet/>
      <dgm:spPr/>
      <dgm:t>
        <a:bodyPr/>
        <a:lstStyle/>
        <a:p>
          <a:endParaRPr lang="en-US"/>
        </a:p>
      </dgm:t>
    </dgm:pt>
    <dgm:pt modelId="{CB8CCDAA-CBE9-42F2-9B17-868F7933E402}" type="sibTrans" cxnId="{4C9F7D22-6FDB-407F-B647-E8B5DCDC703A}">
      <dgm:prSet/>
      <dgm:spPr/>
      <dgm:t>
        <a:bodyPr/>
        <a:lstStyle/>
        <a:p>
          <a:endParaRPr lang="en-US"/>
        </a:p>
      </dgm:t>
    </dgm:pt>
    <dgm:pt modelId="{44D5ED33-4FA6-4E3F-B50D-56B82EBD81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a big opportunity to have economic as well as environmental development trough collecting wastes from towns/villages. </a:t>
          </a:r>
        </a:p>
      </dgm:t>
    </dgm:pt>
    <dgm:pt modelId="{C33EF0C2-F6C2-478B-B924-34D677BC1924}" type="parTrans" cxnId="{A86A730D-D4F5-490E-A387-347FF7749AAE}">
      <dgm:prSet/>
      <dgm:spPr/>
      <dgm:t>
        <a:bodyPr/>
        <a:lstStyle/>
        <a:p>
          <a:endParaRPr lang="en-US"/>
        </a:p>
      </dgm:t>
    </dgm:pt>
    <dgm:pt modelId="{FCCDA308-5909-42E5-871C-715251CF7E5E}" type="sibTrans" cxnId="{A86A730D-D4F5-490E-A387-347FF7749AAE}">
      <dgm:prSet/>
      <dgm:spPr/>
      <dgm:t>
        <a:bodyPr/>
        <a:lstStyle/>
        <a:p>
          <a:endParaRPr lang="en-US"/>
        </a:p>
      </dgm:t>
    </dgm:pt>
    <dgm:pt modelId="{4526AAFD-3202-4394-B49D-6A2E629B9FD0}" type="pres">
      <dgm:prSet presAssocID="{FF92C8AF-9D2F-4837-9253-D8F6EFF9423C}" presName="root" presStyleCnt="0">
        <dgm:presLayoutVars>
          <dgm:dir/>
          <dgm:resizeHandles val="exact"/>
        </dgm:presLayoutVars>
      </dgm:prSet>
      <dgm:spPr/>
    </dgm:pt>
    <dgm:pt modelId="{6461580F-036C-498D-9FB6-54E871C0487C}" type="pres">
      <dgm:prSet presAssocID="{54A0129C-837F-43C0-A201-3DD8566B5C1C}" presName="compNode" presStyleCnt="0"/>
      <dgm:spPr/>
    </dgm:pt>
    <dgm:pt modelId="{ACD5B815-69C7-4983-8F77-C0CAE9984CDE}" type="pres">
      <dgm:prSet presAssocID="{54A0129C-837F-43C0-A201-3DD8566B5C1C}" presName="bgRect" presStyleLbl="bgShp" presStyleIdx="0" presStyleCnt="3"/>
      <dgm:spPr/>
    </dgm:pt>
    <dgm:pt modelId="{AFD8827F-615E-4F60-98E1-1C1844A79908}" type="pres">
      <dgm:prSet presAssocID="{54A0129C-837F-43C0-A201-3DD8566B5C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016D5F2-33F1-4F28-BAC3-FB2CB6D487E5}" type="pres">
      <dgm:prSet presAssocID="{54A0129C-837F-43C0-A201-3DD8566B5C1C}" presName="spaceRect" presStyleCnt="0"/>
      <dgm:spPr/>
    </dgm:pt>
    <dgm:pt modelId="{96929719-79F1-4394-8D09-607597B0251D}" type="pres">
      <dgm:prSet presAssocID="{54A0129C-837F-43C0-A201-3DD8566B5C1C}" presName="parTx" presStyleLbl="revTx" presStyleIdx="0" presStyleCnt="6">
        <dgm:presLayoutVars>
          <dgm:chMax val="0"/>
          <dgm:chPref val="0"/>
        </dgm:presLayoutVars>
      </dgm:prSet>
      <dgm:spPr/>
    </dgm:pt>
    <dgm:pt modelId="{E0090921-4C99-43AB-83CC-E27E94F05EEA}" type="pres">
      <dgm:prSet presAssocID="{54A0129C-837F-43C0-A201-3DD8566B5C1C}" presName="desTx" presStyleLbl="revTx" presStyleIdx="1" presStyleCnt="6">
        <dgm:presLayoutVars/>
      </dgm:prSet>
      <dgm:spPr/>
    </dgm:pt>
    <dgm:pt modelId="{8DD2A4BD-99B5-4E2E-B24D-EE8A7F812AEE}" type="pres">
      <dgm:prSet presAssocID="{A031DBCC-4B51-4E4F-AA01-A055DE777F96}" presName="sibTrans" presStyleCnt="0"/>
      <dgm:spPr/>
    </dgm:pt>
    <dgm:pt modelId="{4F49FDF1-8729-4586-BF3E-C4379EB5C1F7}" type="pres">
      <dgm:prSet presAssocID="{30C55F97-E876-447D-8B61-C112935418FE}" presName="compNode" presStyleCnt="0"/>
      <dgm:spPr/>
    </dgm:pt>
    <dgm:pt modelId="{193E802B-A60A-491C-8AE3-E11B91F70F38}" type="pres">
      <dgm:prSet presAssocID="{30C55F97-E876-447D-8B61-C112935418FE}" presName="bgRect" presStyleLbl="bgShp" presStyleIdx="1" presStyleCnt="3"/>
      <dgm:spPr/>
    </dgm:pt>
    <dgm:pt modelId="{851E6E89-EBAD-4315-B0FF-728C70AF3101}" type="pres">
      <dgm:prSet presAssocID="{30C55F97-E876-447D-8B61-C112935418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EC9C935E-10F3-4F7B-AF20-88C91A73DD83}" type="pres">
      <dgm:prSet presAssocID="{30C55F97-E876-447D-8B61-C112935418FE}" presName="spaceRect" presStyleCnt="0"/>
      <dgm:spPr/>
    </dgm:pt>
    <dgm:pt modelId="{51407C42-CE91-409C-85E6-FFFDF32862B2}" type="pres">
      <dgm:prSet presAssocID="{30C55F97-E876-447D-8B61-C112935418FE}" presName="parTx" presStyleLbl="revTx" presStyleIdx="2" presStyleCnt="6">
        <dgm:presLayoutVars>
          <dgm:chMax val="0"/>
          <dgm:chPref val="0"/>
        </dgm:presLayoutVars>
      </dgm:prSet>
      <dgm:spPr/>
    </dgm:pt>
    <dgm:pt modelId="{803A8424-D882-47C9-91F9-9E06741FBE2A}" type="pres">
      <dgm:prSet presAssocID="{30C55F97-E876-447D-8B61-C112935418FE}" presName="desTx" presStyleLbl="revTx" presStyleIdx="3" presStyleCnt="6">
        <dgm:presLayoutVars/>
      </dgm:prSet>
      <dgm:spPr/>
    </dgm:pt>
    <dgm:pt modelId="{C34658F4-2700-4D07-B66B-8B47E87DD204}" type="pres">
      <dgm:prSet presAssocID="{A07FB8C2-1781-4BFD-8540-2961F1680AB9}" presName="sibTrans" presStyleCnt="0"/>
      <dgm:spPr/>
    </dgm:pt>
    <dgm:pt modelId="{1D09C737-1697-4864-8776-4503F2FF26B0}" type="pres">
      <dgm:prSet presAssocID="{079563BD-3867-41B3-BEEC-8B8F59C623AD}" presName="compNode" presStyleCnt="0"/>
      <dgm:spPr/>
    </dgm:pt>
    <dgm:pt modelId="{288B143C-197A-4B67-BBC3-BE244F1878D2}" type="pres">
      <dgm:prSet presAssocID="{079563BD-3867-41B3-BEEC-8B8F59C623AD}" presName="bgRect" presStyleLbl="bgShp" presStyleIdx="2" presStyleCnt="3"/>
      <dgm:spPr/>
    </dgm:pt>
    <dgm:pt modelId="{37AD7EED-AA2D-41C9-9FB8-02C0516FC29D}" type="pres">
      <dgm:prSet presAssocID="{079563BD-3867-41B3-BEEC-8B8F59C623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7EDC2B6C-9612-4BD3-BB30-3E3DC97FADD1}" type="pres">
      <dgm:prSet presAssocID="{079563BD-3867-41B3-BEEC-8B8F59C623AD}" presName="spaceRect" presStyleCnt="0"/>
      <dgm:spPr/>
    </dgm:pt>
    <dgm:pt modelId="{A9854235-7A9F-4B9E-BF9B-155480750E85}" type="pres">
      <dgm:prSet presAssocID="{079563BD-3867-41B3-BEEC-8B8F59C623AD}" presName="parTx" presStyleLbl="revTx" presStyleIdx="4" presStyleCnt="6">
        <dgm:presLayoutVars>
          <dgm:chMax val="0"/>
          <dgm:chPref val="0"/>
        </dgm:presLayoutVars>
      </dgm:prSet>
      <dgm:spPr/>
    </dgm:pt>
    <dgm:pt modelId="{BCB825AF-BB3B-4ACF-81D3-CD957D82B972}" type="pres">
      <dgm:prSet presAssocID="{079563BD-3867-41B3-BEEC-8B8F59C623AD}" presName="desTx" presStyleLbl="revTx" presStyleIdx="5" presStyleCnt="6">
        <dgm:presLayoutVars/>
      </dgm:prSet>
      <dgm:spPr/>
    </dgm:pt>
  </dgm:ptLst>
  <dgm:cxnLst>
    <dgm:cxn modelId="{8D426309-F67E-49FB-BD29-569D83C6EC88}" type="presOf" srcId="{54A0129C-837F-43C0-A201-3DD8566B5C1C}" destId="{96929719-79F1-4394-8D09-607597B0251D}" srcOrd="0" destOrd="0" presId="urn:microsoft.com/office/officeart/2018/2/layout/IconVerticalSolidList"/>
    <dgm:cxn modelId="{8FBE7809-238C-4A48-8361-04647752FD76}" srcId="{54A0129C-837F-43C0-A201-3DD8566B5C1C}" destId="{9BB7BC8F-8792-43D8-AA20-6A21946A7982}" srcOrd="1" destOrd="0" parTransId="{F9803EBB-A0DD-40C5-939C-EC8E62FF98FF}" sibTransId="{B9481710-6007-4219-9EA4-5D8E5234298C}"/>
    <dgm:cxn modelId="{0AE5EF09-DC0F-4246-8FB6-2734CC1D17BF}" type="presOf" srcId="{079563BD-3867-41B3-BEEC-8B8F59C623AD}" destId="{A9854235-7A9F-4B9E-BF9B-155480750E85}" srcOrd="0" destOrd="0" presId="urn:microsoft.com/office/officeart/2018/2/layout/IconVerticalSolidList"/>
    <dgm:cxn modelId="{C41AD00C-EFDA-407C-B76C-74E41969D3BB}" type="presOf" srcId="{FF92C8AF-9D2F-4837-9253-D8F6EFF9423C}" destId="{4526AAFD-3202-4394-B49D-6A2E629B9FD0}" srcOrd="0" destOrd="0" presId="urn:microsoft.com/office/officeart/2018/2/layout/IconVerticalSolidList"/>
    <dgm:cxn modelId="{A86A730D-D4F5-490E-A387-347FF7749AAE}" srcId="{079563BD-3867-41B3-BEEC-8B8F59C623AD}" destId="{44D5ED33-4FA6-4E3F-B50D-56B82EBD81BB}" srcOrd="0" destOrd="0" parTransId="{C33EF0C2-F6C2-478B-B924-34D677BC1924}" sibTransId="{FCCDA308-5909-42E5-871C-715251CF7E5E}"/>
    <dgm:cxn modelId="{DE145D16-D559-4425-BF64-9A8AC5A285A9}" srcId="{30C55F97-E876-447D-8B61-C112935418FE}" destId="{1912141E-FB4A-4249-812A-B99799D991C2}" srcOrd="0" destOrd="0" parTransId="{F7907B51-7DBD-4F21-BBCE-16259320B0FB}" sibTransId="{F0B7731B-78D0-447B-AA23-EA22536BBD15}"/>
    <dgm:cxn modelId="{4C9F7D22-6FDB-407F-B647-E8B5DCDC703A}" srcId="{FF92C8AF-9D2F-4837-9253-D8F6EFF9423C}" destId="{079563BD-3867-41B3-BEEC-8B8F59C623AD}" srcOrd="2" destOrd="0" parTransId="{08A1224A-0D3C-404D-963E-CCFBAB1AB3EB}" sibTransId="{CB8CCDAA-CBE9-42F2-9B17-868F7933E402}"/>
    <dgm:cxn modelId="{4EEBA238-4665-4AC0-B8EC-1018831AD260}" type="presOf" srcId="{AB73E0E6-C853-4481-94FC-2D980BD14654}" destId="{E0090921-4C99-43AB-83CC-E27E94F05EEA}" srcOrd="0" destOrd="0" presId="urn:microsoft.com/office/officeart/2018/2/layout/IconVerticalSolidList"/>
    <dgm:cxn modelId="{12385F6A-360D-4B31-AE89-A1EEA39E5390}" srcId="{FF92C8AF-9D2F-4837-9253-D8F6EFF9423C}" destId="{54A0129C-837F-43C0-A201-3DD8566B5C1C}" srcOrd="0" destOrd="0" parTransId="{6C510662-D38E-4CBC-AE69-A961861957D0}" sibTransId="{A031DBCC-4B51-4E4F-AA01-A055DE777F96}"/>
    <dgm:cxn modelId="{A3CAAB7A-C8EF-4CBB-89E9-BA734242F2A0}" type="presOf" srcId="{30C55F97-E876-447D-8B61-C112935418FE}" destId="{51407C42-CE91-409C-85E6-FFFDF32862B2}" srcOrd="0" destOrd="0" presId="urn:microsoft.com/office/officeart/2018/2/layout/IconVerticalSolidList"/>
    <dgm:cxn modelId="{DC916883-F017-4484-A3E2-43B725A306E4}" srcId="{FF92C8AF-9D2F-4837-9253-D8F6EFF9423C}" destId="{30C55F97-E876-447D-8B61-C112935418FE}" srcOrd="1" destOrd="0" parTransId="{C169ADE6-D7F8-4AD7-8A76-6F340C5F4C9F}" sibTransId="{A07FB8C2-1781-4BFD-8540-2961F1680AB9}"/>
    <dgm:cxn modelId="{1D0B00BB-F1A8-4CA8-BC64-AB3ACE3E584E}" srcId="{54A0129C-837F-43C0-A201-3DD8566B5C1C}" destId="{AB73E0E6-C853-4481-94FC-2D980BD14654}" srcOrd="0" destOrd="0" parTransId="{E3029CFD-3FFB-4490-97F5-2192B5FAA510}" sibTransId="{74C1670A-637F-4E10-BBD5-295C4828E4D8}"/>
    <dgm:cxn modelId="{C93E6EEA-52F6-47F7-93E1-C7107F96A2C4}" type="presOf" srcId="{1912141E-FB4A-4249-812A-B99799D991C2}" destId="{803A8424-D882-47C9-91F9-9E06741FBE2A}" srcOrd="0" destOrd="0" presId="urn:microsoft.com/office/officeart/2018/2/layout/IconVerticalSolidList"/>
    <dgm:cxn modelId="{6116F2F1-BD3C-4411-8385-C185FFEB1D0A}" type="presOf" srcId="{44D5ED33-4FA6-4E3F-B50D-56B82EBD81BB}" destId="{BCB825AF-BB3B-4ACF-81D3-CD957D82B972}" srcOrd="0" destOrd="0" presId="urn:microsoft.com/office/officeart/2018/2/layout/IconVerticalSolidList"/>
    <dgm:cxn modelId="{C72C2EFD-498A-4248-9200-3792DA3D9B41}" type="presOf" srcId="{9BB7BC8F-8792-43D8-AA20-6A21946A7982}" destId="{E0090921-4C99-43AB-83CC-E27E94F05EEA}" srcOrd="0" destOrd="1" presId="urn:microsoft.com/office/officeart/2018/2/layout/IconVerticalSolidList"/>
    <dgm:cxn modelId="{A037A51A-6F1D-4C3F-BA4D-5B924F97DA04}" type="presParOf" srcId="{4526AAFD-3202-4394-B49D-6A2E629B9FD0}" destId="{6461580F-036C-498D-9FB6-54E871C0487C}" srcOrd="0" destOrd="0" presId="urn:microsoft.com/office/officeart/2018/2/layout/IconVerticalSolidList"/>
    <dgm:cxn modelId="{C277223E-2ECB-46C8-B745-E0D530D09022}" type="presParOf" srcId="{6461580F-036C-498D-9FB6-54E871C0487C}" destId="{ACD5B815-69C7-4983-8F77-C0CAE9984CDE}" srcOrd="0" destOrd="0" presId="urn:microsoft.com/office/officeart/2018/2/layout/IconVerticalSolidList"/>
    <dgm:cxn modelId="{8B23B211-2232-4E07-862D-F207F7303AAE}" type="presParOf" srcId="{6461580F-036C-498D-9FB6-54E871C0487C}" destId="{AFD8827F-615E-4F60-98E1-1C1844A79908}" srcOrd="1" destOrd="0" presId="urn:microsoft.com/office/officeart/2018/2/layout/IconVerticalSolidList"/>
    <dgm:cxn modelId="{B9F81124-CA1E-44EF-BADD-9C87E8708868}" type="presParOf" srcId="{6461580F-036C-498D-9FB6-54E871C0487C}" destId="{D016D5F2-33F1-4F28-BAC3-FB2CB6D487E5}" srcOrd="2" destOrd="0" presId="urn:microsoft.com/office/officeart/2018/2/layout/IconVerticalSolidList"/>
    <dgm:cxn modelId="{9AEEDAED-C70F-4553-9B14-E5A2F9BAF561}" type="presParOf" srcId="{6461580F-036C-498D-9FB6-54E871C0487C}" destId="{96929719-79F1-4394-8D09-607597B0251D}" srcOrd="3" destOrd="0" presId="urn:microsoft.com/office/officeart/2018/2/layout/IconVerticalSolidList"/>
    <dgm:cxn modelId="{2E0AF544-1A9D-4863-849E-D867CD6F1A75}" type="presParOf" srcId="{6461580F-036C-498D-9FB6-54E871C0487C}" destId="{E0090921-4C99-43AB-83CC-E27E94F05EEA}" srcOrd="4" destOrd="0" presId="urn:microsoft.com/office/officeart/2018/2/layout/IconVerticalSolidList"/>
    <dgm:cxn modelId="{E1E43D04-56AD-4A78-AD0C-955C18789898}" type="presParOf" srcId="{4526AAFD-3202-4394-B49D-6A2E629B9FD0}" destId="{8DD2A4BD-99B5-4E2E-B24D-EE8A7F812AEE}" srcOrd="1" destOrd="0" presId="urn:microsoft.com/office/officeart/2018/2/layout/IconVerticalSolidList"/>
    <dgm:cxn modelId="{7AD51A4B-F00D-4708-A150-7FE65CEEBE4F}" type="presParOf" srcId="{4526AAFD-3202-4394-B49D-6A2E629B9FD0}" destId="{4F49FDF1-8729-4586-BF3E-C4379EB5C1F7}" srcOrd="2" destOrd="0" presId="urn:microsoft.com/office/officeart/2018/2/layout/IconVerticalSolidList"/>
    <dgm:cxn modelId="{7B33CD89-84DC-4F99-8990-48A568F9B076}" type="presParOf" srcId="{4F49FDF1-8729-4586-BF3E-C4379EB5C1F7}" destId="{193E802B-A60A-491C-8AE3-E11B91F70F38}" srcOrd="0" destOrd="0" presId="urn:microsoft.com/office/officeart/2018/2/layout/IconVerticalSolidList"/>
    <dgm:cxn modelId="{05250A7C-1297-4BE7-9526-7ED3FF042DA3}" type="presParOf" srcId="{4F49FDF1-8729-4586-BF3E-C4379EB5C1F7}" destId="{851E6E89-EBAD-4315-B0FF-728C70AF3101}" srcOrd="1" destOrd="0" presId="urn:microsoft.com/office/officeart/2018/2/layout/IconVerticalSolidList"/>
    <dgm:cxn modelId="{F9311473-05F0-4F9B-AED9-CEDF201F3467}" type="presParOf" srcId="{4F49FDF1-8729-4586-BF3E-C4379EB5C1F7}" destId="{EC9C935E-10F3-4F7B-AF20-88C91A73DD83}" srcOrd="2" destOrd="0" presId="urn:microsoft.com/office/officeart/2018/2/layout/IconVerticalSolidList"/>
    <dgm:cxn modelId="{6CBD7256-5D8A-42C8-A263-08A55F846B2D}" type="presParOf" srcId="{4F49FDF1-8729-4586-BF3E-C4379EB5C1F7}" destId="{51407C42-CE91-409C-85E6-FFFDF32862B2}" srcOrd="3" destOrd="0" presId="urn:microsoft.com/office/officeart/2018/2/layout/IconVerticalSolidList"/>
    <dgm:cxn modelId="{28C117D9-3ADC-479B-904F-5E58E4D48A0F}" type="presParOf" srcId="{4F49FDF1-8729-4586-BF3E-C4379EB5C1F7}" destId="{803A8424-D882-47C9-91F9-9E06741FBE2A}" srcOrd="4" destOrd="0" presId="urn:microsoft.com/office/officeart/2018/2/layout/IconVerticalSolidList"/>
    <dgm:cxn modelId="{3F65DFAE-6A66-4856-818B-41829966BDE4}" type="presParOf" srcId="{4526AAFD-3202-4394-B49D-6A2E629B9FD0}" destId="{C34658F4-2700-4D07-B66B-8B47E87DD204}" srcOrd="3" destOrd="0" presId="urn:microsoft.com/office/officeart/2018/2/layout/IconVerticalSolidList"/>
    <dgm:cxn modelId="{2FA5ECBC-5B13-4D0A-9BB1-0C2FEF1A7077}" type="presParOf" srcId="{4526AAFD-3202-4394-B49D-6A2E629B9FD0}" destId="{1D09C737-1697-4864-8776-4503F2FF26B0}" srcOrd="4" destOrd="0" presId="urn:microsoft.com/office/officeart/2018/2/layout/IconVerticalSolidList"/>
    <dgm:cxn modelId="{CA9E7ECB-699D-45E4-9A4B-60449AF2C657}" type="presParOf" srcId="{1D09C737-1697-4864-8776-4503F2FF26B0}" destId="{288B143C-197A-4B67-BBC3-BE244F1878D2}" srcOrd="0" destOrd="0" presId="urn:microsoft.com/office/officeart/2018/2/layout/IconVerticalSolidList"/>
    <dgm:cxn modelId="{500EA1E5-A13E-4057-BC4A-C815E4B860C2}" type="presParOf" srcId="{1D09C737-1697-4864-8776-4503F2FF26B0}" destId="{37AD7EED-AA2D-41C9-9FB8-02C0516FC29D}" srcOrd="1" destOrd="0" presId="urn:microsoft.com/office/officeart/2018/2/layout/IconVerticalSolidList"/>
    <dgm:cxn modelId="{26EB2300-205C-4FE8-B3F6-896E96828E35}" type="presParOf" srcId="{1D09C737-1697-4864-8776-4503F2FF26B0}" destId="{7EDC2B6C-9612-4BD3-BB30-3E3DC97FADD1}" srcOrd="2" destOrd="0" presId="urn:microsoft.com/office/officeart/2018/2/layout/IconVerticalSolidList"/>
    <dgm:cxn modelId="{A6324E1F-E5CC-46C4-BDC8-4B532D17CFB9}" type="presParOf" srcId="{1D09C737-1697-4864-8776-4503F2FF26B0}" destId="{A9854235-7A9F-4B9E-BF9B-155480750E85}" srcOrd="3" destOrd="0" presId="urn:microsoft.com/office/officeart/2018/2/layout/IconVerticalSolidList"/>
    <dgm:cxn modelId="{71542E48-FC4D-45AE-A515-8795C49B6A03}" type="presParOf" srcId="{1D09C737-1697-4864-8776-4503F2FF26B0}" destId="{BCB825AF-BB3B-4ACF-81D3-CD957D82B97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8CFE40-107F-4A86-AE3A-31673F8CC3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57E3E7-1504-479A-B302-8EDBAD00DC95}">
      <dgm:prSet/>
      <dgm:spPr/>
      <dgm:t>
        <a:bodyPr/>
        <a:lstStyle/>
        <a:p>
          <a:r>
            <a:rPr lang="en-US"/>
            <a:t>Collect e-waste weekly with the help of Nagar Palika vechicles.</a:t>
          </a:r>
        </a:p>
      </dgm:t>
    </dgm:pt>
    <dgm:pt modelId="{09DA4DA1-7037-4713-846D-41653D0409BF}" type="parTrans" cxnId="{515E14BC-5DF6-48A3-843F-7B795696C3C6}">
      <dgm:prSet/>
      <dgm:spPr/>
      <dgm:t>
        <a:bodyPr/>
        <a:lstStyle/>
        <a:p>
          <a:endParaRPr lang="en-US"/>
        </a:p>
      </dgm:t>
    </dgm:pt>
    <dgm:pt modelId="{AF268F87-AD47-4850-9E9D-981AA183732A}" type="sibTrans" cxnId="{515E14BC-5DF6-48A3-843F-7B795696C3C6}">
      <dgm:prSet/>
      <dgm:spPr/>
      <dgm:t>
        <a:bodyPr/>
        <a:lstStyle/>
        <a:p>
          <a:endParaRPr lang="en-US"/>
        </a:p>
      </dgm:t>
    </dgm:pt>
    <dgm:pt modelId="{F959F878-6A1C-43F8-B88D-D56AEEAC7D8E}">
      <dgm:prSet/>
      <dgm:spPr/>
      <dgm:t>
        <a:bodyPr/>
        <a:lstStyle/>
        <a:p>
          <a:r>
            <a:rPr lang="en-US" dirty="0"/>
            <a:t>Give credit to the owner of the waste for giving it to recycle.</a:t>
          </a:r>
        </a:p>
      </dgm:t>
    </dgm:pt>
    <dgm:pt modelId="{431EF86A-147C-48FA-B03F-943D98975E6A}" type="parTrans" cxnId="{1B7DC427-49A6-4A8E-95B0-166077420A51}">
      <dgm:prSet/>
      <dgm:spPr/>
      <dgm:t>
        <a:bodyPr/>
        <a:lstStyle/>
        <a:p>
          <a:endParaRPr lang="en-US"/>
        </a:p>
      </dgm:t>
    </dgm:pt>
    <dgm:pt modelId="{339A056D-0901-4DB3-A3D0-CD5C95485D7C}" type="sibTrans" cxnId="{1B7DC427-49A6-4A8E-95B0-166077420A51}">
      <dgm:prSet/>
      <dgm:spPr/>
      <dgm:t>
        <a:bodyPr/>
        <a:lstStyle/>
        <a:p>
          <a:endParaRPr lang="en-US"/>
        </a:p>
      </dgm:t>
    </dgm:pt>
    <dgm:pt modelId="{A80CD323-315E-4842-A03B-C7DBF73BB03A}">
      <dgm:prSet/>
      <dgm:spPr/>
      <dgm:t>
        <a:bodyPr/>
        <a:lstStyle/>
        <a:p>
          <a:r>
            <a:rPr lang="en-US"/>
            <a:t>Recycle the waste in relevant industries.</a:t>
          </a:r>
        </a:p>
      </dgm:t>
    </dgm:pt>
    <dgm:pt modelId="{5122614A-7867-4F5F-9E6B-E5F6374C8038}" type="parTrans" cxnId="{9602B924-3BD4-4D09-97C6-F3039BFE6F19}">
      <dgm:prSet/>
      <dgm:spPr/>
      <dgm:t>
        <a:bodyPr/>
        <a:lstStyle/>
        <a:p>
          <a:endParaRPr lang="en-US"/>
        </a:p>
      </dgm:t>
    </dgm:pt>
    <dgm:pt modelId="{4AE83F05-5B7C-49F3-B3C3-08D87DAD2622}" type="sibTrans" cxnId="{9602B924-3BD4-4D09-97C6-F3039BFE6F19}">
      <dgm:prSet/>
      <dgm:spPr/>
      <dgm:t>
        <a:bodyPr/>
        <a:lstStyle/>
        <a:p>
          <a:endParaRPr lang="en-US"/>
        </a:p>
      </dgm:t>
    </dgm:pt>
    <dgm:pt modelId="{0BE583C4-7DE4-4742-A882-7A6FD285E650}" type="pres">
      <dgm:prSet presAssocID="{E48CFE40-107F-4A86-AE3A-31673F8CC3AD}" presName="root" presStyleCnt="0">
        <dgm:presLayoutVars>
          <dgm:dir/>
          <dgm:resizeHandles val="exact"/>
        </dgm:presLayoutVars>
      </dgm:prSet>
      <dgm:spPr/>
    </dgm:pt>
    <dgm:pt modelId="{A00E4BF9-1D7A-40BB-A163-B27EE21F6520}" type="pres">
      <dgm:prSet presAssocID="{9857E3E7-1504-479A-B302-8EDBAD00DC95}" presName="compNode" presStyleCnt="0"/>
      <dgm:spPr/>
    </dgm:pt>
    <dgm:pt modelId="{7999D34A-860E-430E-8CFC-5919B4155DF4}" type="pres">
      <dgm:prSet presAssocID="{9857E3E7-1504-479A-B302-8EDBAD00DC95}" presName="bgRect" presStyleLbl="bgShp" presStyleIdx="0" presStyleCnt="3"/>
      <dgm:spPr/>
    </dgm:pt>
    <dgm:pt modelId="{450A59E6-4729-432F-A36C-DC573BF06785}" type="pres">
      <dgm:prSet presAssocID="{9857E3E7-1504-479A-B302-8EDBAD00DC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0D5EFED1-B25C-4493-AA73-CEAD85CD04B9}" type="pres">
      <dgm:prSet presAssocID="{9857E3E7-1504-479A-B302-8EDBAD00DC95}" presName="spaceRect" presStyleCnt="0"/>
      <dgm:spPr/>
    </dgm:pt>
    <dgm:pt modelId="{7FF1B07F-F12E-47BD-81BB-6EFED8F7A380}" type="pres">
      <dgm:prSet presAssocID="{9857E3E7-1504-479A-B302-8EDBAD00DC95}" presName="parTx" presStyleLbl="revTx" presStyleIdx="0" presStyleCnt="3">
        <dgm:presLayoutVars>
          <dgm:chMax val="0"/>
          <dgm:chPref val="0"/>
        </dgm:presLayoutVars>
      </dgm:prSet>
      <dgm:spPr/>
    </dgm:pt>
    <dgm:pt modelId="{95CE6F94-3193-4039-B656-A5B0E280620B}" type="pres">
      <dgm:prSet presAssocID="{AF268F87-AD47-4850-9E9D-981AA183732A}" presName="sibTrans" presStyleCnt="0"/>
      <dgm:spPr/>
    </dgm:pt>
    <dgm:pt modelId="{FF73D201-9232-4197-A55F-91C2929FEC74}" type="pres">
      <dgm:prSet presAssocID="{F959F878-6A1C-43F8-B88D-D56AEEAC7D8E}" presName="compNode" presStyleCnt="0"/>
      <dgm:spPr/>
    </dgm:pt>
    <dgm:pt modelId="{C4A9438C-810A-4B27-92D8-2574E0EFECEE}" type="pres">
      <dgm:prSet presAssocID="{F959F878-6A1C-43F8-B88D-D56AEEAC7D8E}" presName="bgRect" presStyleLbl="bgShp" presStyleIdx="1" presStyleCnt="3"/>
      <dgm:spPr/>
    </dgm:pt>
    <dgm:pt modelId="{B3EA267D-5BAA-490A-9D33-50B2E8F34D6F}" type="pres">
      <dgm:prSet presAssocID="{F959F878-6A1C-43F8-B88D-D56AEEAC7D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C8B8C2AB-2CA2-4615-AF4E-2F6615BCB797}" type="pres">
      <dgm:prSet presAssocID="{F959F878-6A1C-43F8-B88D-D56AEEAC7D8E}" presName="spaceRect" presStyleCnt="0"/>
      <dgm:spPr/>
    </dgm:pt>
    <dgm:pt modelId="{0850E093-6DC3-4B26-975E-8DC76DFAE487}" type="pres">
      <dgm:prSet presAssocID="{F959F878-6A1C-43F8-B88D-D56AEEAC7D8E}" presName="parTx" presStyleLbl="revTx" presStyleIdx="1" presStyleCnt="3">
        <dgm:presLayoutVars>
          <dgm:chMax val="0"/>
          <dgm:chPref val="0"/>
        </dgm:presLayoutVars>
      </dgm:prSet>
      <dgm:spPr/>
    </dgm:pt>
    <dgm:pt modelId="{D045EDDF-4373-4451-BAD5-C3ACF52FB2A4}" type="pres">
      <dgm:prSet presAssocID="{339A056D-0901-4DB3-A3D0-CD5C95485D7C}" presName="sibTrans" presStyleCnt="0"/>
      <dgm:spPr/>
    </dgm:pt>
    <dgm:pt modelId="{2953E2D1-0634-4C0B-8886-00961B4DDFC0}" type="pres">
      <dgm:prSet presAssocID="{A80CD323-315E-4842-A03B-C7DBF73BB03A}" presName="compNode" presStyleCnt="0"/>
      <dgm:spPr/>
    </dgm:pt>
    <dgm:pt modelId="{0420FDBB-9E39-4DAF-A556-358225E52518}" type="pres">
      <dgm:prSet presAssocID="{A80CD323-315E-4842-A03B-C7DBF73BB03A}" presName="bgRect" presStyleLbl="bgShp" presStyleIdx="2" presStyleCnt="3"/>
      <dgm:spPr/>
    </dgm:pt>
    <dgm:pt modelId="{280ED1F2-4CC5-4E7B-842B-5C25A63DB042}" type="pres">
      <dgm:prSet presAssocID="{A80CD323-315E-4842-A03B-C7DBF73BB0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281F0FD-D0EE-4F96-ADDE-B9AD2CEF57FB}" type="pres">
      <dgm:prSet presAssocID="{A80CD323-315E-4842-A03B-C7DBF73BB03A}" presName="spaceRect" presStyleCnt="0"/>
      <dgm:spPr/>
    </dgm:pt>
    <dgm:pt modelId="{330FBCE1-DCC1-48A5-BA8B-9DE2A3C5484A}" type="pres">
      <dgm:prSet presAssocID="{A80CD323-315E-4842-A03B-C7DBF73BB0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02B924-3BD4-4D09-97C6-F3039BFE6F19}" srcId="{E48CFE40-107F-4A86-AE3A-31673F8CC3AD}" destId="{A80CD323-315E-4842-A03B-C7DBF73BB03A}" srcOrd="2" destOrd="0" parTransId="{5122614A-7867-4F5F-9E6B-E5F6374C8038}" sibTransId="{4AE83F05-5B7C-49F3-B3C3-08D87DAD2622}"/>
    <dgm:cxn modelId="{1B7DC427-49A6-4A8E-95B0-166077420A51}" srcId="{E48CFE40-107F-4A86-AE3A-31673F8CC3AD}" destId="{F959F878-6A1C-43F8-B88D-D56AEEAC7D8E}" srcOrd="1" destOrd="0" parTransId="{431EF86A-147C-48FA-B03F-943D98975E6A}" sibTransId="{339A056D-0901-4DB3-A3D0-CD5C95485D7C}"/>
    <dgm:cxn modelId="{A4B73164-6A8F-48A2-BFDA-BC8C9F97F8A6}" type="presOf" srcId="{F959F878-6A1C-43F8-B88D-D56AEEAC7D8E}" destId="{0850E093-6DC3-4B26-975E-8DC76DFAE487}" srcOrd="0" destOrd="0" presId="urn:microsoft.com/office/officeart/2018/2/layout/IconVerticalSolidList"/>
    <dgm:cxn modelId="{B5F1D591-9F85-4922-8D30-0C6AC5AD7FB0}" type="presOf" srcId="{A80CD323-315E-4842-A03B-C7DBF73BB03A}" destId="{330FBCE1-DCC1-48A5-BA8B-9DE2A3C5484A}" srcOrd="0" destOrd="0" presId="urn:microsoft.com/office/officeart/2018/2/layout/IconVerticalSolidList"/>
    <dgm:cxn modelId="{129396A5-938D-446D-8715-FE5B1B3518C0}" type="presOf" srcId="{E48CFE40-107F-4A86-AE3A-31673F8CC3AD}" destId="{0BE583C4-7DE4-4742-A882-7A6FD285E650}" srcOrd="0" destOrd="0" presId="urn:microsoft.com/office/officeart/2018/2/layout/IconVerticalSolidList"/>
    <dgm:cxn modelId="{A1B9B8B2-7A1B-4194-9305-F3130B5EEF3E}" type="presOf" srcId="{9857E3E7-1504-479A-B302-8EDBAD00DC95}" destId="{7FF1B07F-F12E-47BD-81BB-6EFED8F7A380}" srcOrd="0" destOrd="0" presId="urn:microsoft.com/office/officeart/2018/2/layout/IconVerticalSolidList"/>
    <dgm:cxn modelId="{515E14BC-5DF6-48A3-843F-7B795696C3C6}" srcId="{E48CFE40-107F-4A86-AE3A-31673F8CC3AD}" destId="{9857E3E7-1504-479A-B302-8EDBAD00DC95}" srcOrd="0" destOrd="0" parTransId="{09DA4DA1-7037-4713-846D-41653D0409BF}" sibTransId="{AF268F87-AD47-4850-9E9D-981AA183732A}"/>
    <dgm:cxn modelId="{87A67D43-B233-4AFF-874D-1C2D0EBC957C}" type="presParOf" srcId="{0BE583C4-7DE4-4742-A882-7A6FD285E650}" destId="{A00E4BF9-1D7A-40BB-A163-B27EE21F6520}" srcOrd="0" destOrd="0" presId="urn:microsoft.com/office/officeart/2018/2/layout/IconVerticalSolidList"/>
    <dgm:cxn modelId="{5838BF2B-7CD6-4530-9474-C166FE932787}" type="presParOf" srcId="{A00E4BF9-1D7A-40BB-A163-B27EE21F6520}" destId="{7999D34A-860E-430E-8CFC-5919B4155DF4}" srcOrd="0" destOrd="0" presId="urn:microsoft.com/office/officeart/2018/2/layout/IconVerticalSolidList"/>
    <dgm:cxn modelId="{549EF330-3ED2-4503-8197-5D55CD327891}" type="presParOf" srcId="{A00E4BF9-1D7A-40BB-A163-B27EE21F6520}" destId="{450A59E6-4729-432F-A36C-DC573BF06785}" srcOrd="1" destOrd="0" presId="urn:microsoft.com/office/officeart/2018/2/layout/IconVerticalSolidList"/>
    <dgm:cxn modelId="{70A0D8FA-4A1D-406D-A3A5-4D9A5C9BD838}" type="presParOf" srcId="{A00E4BF9-1D7A-40BB-A163-B27EE21F6520}" destId="{0D5EFED1-B25C-4493-AA73-CEAD85CD04B9}" srcOrd="2" destOrd="0" presId="urn:microsoft.com/office/officeart/2018/2/layout/IconVerticalSolidList"/>
    <dgm:cxn modelId="{F44829CE-0BB6-4CB9-AA37-985F65A79A05}" type="presParOf" srcId="{A00E4BF9-1D7A-40BB-A163-B27EE21F6520}" destId="{7FF1B07F-F12E-47BD-81BB-6EFED8F7A380}" srcOrd="3" destOrd="0" presId="urn:microsoft.com/office/officeart/2018/2/layout/IconVerticalSolidList"/>
    <dgm:cxn modelId="{C5A58F19-801D-4CA0-B4AE-4F73BD0A0F61}" type="presParOf" srcId="{0BE583C4-7DE4-4742-A882-7A6FD285E650}" destId="{95CE6F94-3193-4039-B656-A5B0E280620B}" srcOrd="1" destOrd="0" presId="urn:microsoft.com/office/officeart/2018/2/layout/IconVerticalSolidList"/>
    <dgm:cxn modelId="{FB66EE7B-C574-4CD3-B022-AFD103D054E6}" type="presParOf" srcId="{0BE583C4-7DE4-4742-A882-7A6FD285E650}" destId="{FF73D201-9232-4197-A55F-91C2929FEC74}" srcOrd="2" destOrd="0" presId="urn:microsoft.com/office/officeart/2018/2/layout/IconVerticalSolidList"/>
    <dgm:cxn modelId="{4CD8C317-3AF1-4E08-A8B0-BC2BECC78CAC}" type="presParOf" srcId="{FF73D201-9232-4197-A55F-91C2929FEC74}" destId="{C4A9438C-810A-4B27-92D8-2574E0EFECEE}" srcOrd="0" destOrd="0" presId="urn:microsoft.com/office/officeart/2018/2/layout/IconVerticalSolidList"/>
    <dgm:cxn modelId="{BCD376B3-B5F6-4A56-A03F-5F5F0841A27F}" type="presParOf" srcId="{FF73D201-9232-4197-A55F-91C2929FEC74}" destId="{B3EA267D-5BAA-490A-9D33-50B2E8F34D6F}" srcOrd="1" destOrd="0" presId="urn:microsoft.com/office/officeart/2018/2/layout/IconVerticalSolidList"/>
    <dgm:cxn modelId="{1241C913-1E16-4A96-A093-2FA4DD969AC3}" type="presParOf" srcId="{FF73D201-9232-4197-A55F-91C2929FEC74}" destId="{C8B8C2AB-2CA2-4615-AF4E-2F6615BCB797}" srcOrd="2" destOrd="0" presId="urn:microsoft.com/office/officeart/2018/2/layout/IconVerticalSolidList"/>
    <dgm:cxn modelId="{D80BAC97-67C9-4100-8869-BFC4F27F6395}" type="presParOf" srcId="{FF73D201-9232-4197-A55F-91C2929FEC74}" destId="{0850E093-6DC3-4B26-975E-8DC76DFAE487}" srcOrd="3" destOrd="0" presId="urn:microsoft.com/office/officeart/2018/2/layout/IconVerticalSolidList"/>
    <dgm:cxn modelId="{16B77B50-6592-49CC-AFA6-84A4332207CE}" type="presParOf" srcId="{0BE583C4-7DE4-4742-A882-7A6FD285E650}" destId="{D045EDDF-4373-4451-BAD5-C3ACF52FB2A4}" srcOrd="3" destOrd="0" presId="urn:microsoft.com/office/officeart/2018/2/layout/IconVerticalSolidList"/>
    <dgm:cxn modelId="{D22E437E-472B-40DC-B512-4F1C2E7B9C48}" type="presParOf" srcId="{0BE583C4-7DE4-4742-A882-7A6FD285E650}" destId="{2953E2D1-0634-4C0B-8886-00961B4DDFC0}" srcOrd="4" destOrd="0" presId="urn:microsoft.com/office/officeart/2018/2/layout/IconVerticalSolidList"/>
    <dgm:cxn modelId="{65FC92B5-637C-4D47-B4FF-91B4FB4C5C48}" type="presParOf" srcId="{2953E2D1-0634-4C0B-8886-00961B4DDFC0}" destId="{0420FDBB-9E39-4DAF-A556-358225E52518}" srcOrd="0" destOrd="0" presId="urn:microsoft.com/office/officeart/2018/2/layout/IconVerticalSolidList"/>
    <dgm:cxn modelId="{BF3FC970-8832-4220-A681-E119450C72D7}" type="presParOf" srcId="{2953E2D1-0634-4C0B-8886-00961B4DDFC0}" destId="{280ED1F2-4CC5-4E7B-842B-5C25A63DB042}" srcOrd="1" destOrd="0" presId="urn:microsoft.com/office/officeart/2018/2/layout/IconVerticalSolidList"/>
    <dgm:cxn modelId="{DB0E0080-B3FD-44FD-9483-905F96FB5463}" type="presParOf" srcId="{2953E2D1-0634-4C0B-8886-00961B4DDFC0}" destId="{D281F0FD-D0EE-4F96-ADDE-B9AD2CEF57FB}" srcOrd="2" destOrd="0" presId="urn:microsoft.com/office/officeart/2018/2/layout/IconVerticalSolidList"/>
    <dgm:cxn modelId="{D088DEAC-08A9-411A-A963-758641F1BEA0}" type="presParOf" srcId="{2953E2D1-0634-4C0B-8886-00961B4DDFC0}" destId="{330FBCE1-DCC1-48A5-BA8B-9DE2A3C548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289809-5521-467B-BF85-80DB15D1D3C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24A99F-6957-4398-84CD-0C89EECE94B6}">
      <dgm:prSet/>
      <dgm:spPr/>
      <dgm:t>
        <a:bodyPr/>
        <a:lstStyle/>
        <a:p>
          <a:r>
            <a:rPr lang="en-US" b="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Times of India</a:t>
          </a:r>
          <a:endParaRPr lang="en-US" b="0" u="none" dirty="0">
            <a:solidFill>
              <a:schemeClr val="bg1"/>
            </a:solidFill>
          </a:endParaRPr>
        </a:p>
      </dgm:t>
    </dgm:pt>
    <dgm:pt modelId="{95009B64-1789-4240-B2C5-D85553245FC9}" type="parTrans" cxnId="{041E28CB-B091-424C-B2AB-DBA87B857930}">
      <dgm:prSet/>
      <dgm:spPr/>
      <dgm:t>
        <a:bodyPr/>
        <a:lstStyle/>
        <a:p>
          <a:endParaRPr lang="en-US"/>
        </a:p>
      </dgm:t>
    </dgm:pt>
    <dgm:pt modelId="{994109D5-AE01-4354-9315-3CF41517F419}" type="sibTrans" cxnId="{041E28CB-B091-424C-B2AB-DBA87B857930}">
      <dgm:prSet/>
      <dgm:spPr/>
      <dgm:t>
        <a:bodyPr/>
        <a:lstStyle/>
        <a:p>
          <a:endParaRPr lang="en-US"/>
        </a:p>
      </dgm:t>
    </dgm:pt>
    <dgm:pt modelId="{E4F7A5DF-74AA-464B-AD3B-15D1908F1EAA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MYGoV</a:t>
          </a:r>
          <a:endParaRPr lang="en-US" dirty="0">
            <a:solidFill>
              <a:schemeClr val="bg1"/>
            </a:solidFill>
          </a:endParaRPr>
        </a:p>
      </dgm:t>
    </dgm:pt>
    <dgm:pt modelId="{29A73719-9BC9-45E7-A852-4AFD5FD19C5E}" type="parTrans" cxnId="{4741804C-1D9F-4F58-A92B-8A5BB2659F6B}">
      <dgm:prSet/>
      <dgm:spPr/>
      <dgm:t>
        <a:bodyPr/>
        <a:lstStyle/>
        <a:p>
          <a:endParaRPr lang="en-US"/>
        </a:p>
      </dgm:t>
    </dgm:pt>
    <dgm:pt modelId="{5F199959-8490-49D3-86CB-CB93C3D09638}" type="sibTrans" cxnId="{4741804C-1D9F-4F58-A92B-8A5BB2659F6B}">
      <dgm:prSet/>
      <dgm:spPr/>
      <dgm:t>
        <a:bodyPr/>
        <a:lstStyle/>
        <a:p>
          <a:endParaRPr lang="en-US"/>
        </a:p>
      </dgm:t>
    </dgm:pt>
    <dgm:pt modelId="{820E3690-75CF-4BE4-BFC9-A1F5A8A6EECE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wikipedia</a:t>
          </a:r>
          <a:endParaRPr lang="en-US" dirty="0">
            <a:solidFill>
              <a:schemeClr val="bg1"/>
            </a:solidFill>
          </a:endParaRPr>
        </a:p>
      </dgm:t>
    </dgm:pt>
    <dgm:pt modelId="{13371632-31C5-4683-8565-DD58490B0F58}" type="parTrans" cxnId="{4CE71324-70DF-4AB8-BBCD-7E663F1F7B5D}">
      <dgm:prSet/>
      <dgm:spPr/>
      <dgm:t>
        <a:bodyPr/>
        <a:lstStyle/>
        <a:p>
          <a:endParaRPr lang="en-US"/>
        </a:p>
      </dgm:t>
    </dgm:pt>
    <dgm:pt modelId="{F467C645-FCD0-4CAC-B40F-687BC830F7A8}" type="sibTrans" cxnId="{4CE71324-70DF-4AB8-BBCD-7E663F1F7B5D}">
      <dgm:prSet/>
      <dgm:spPr/>
      <dgm:t>
        <a:bodyPr/>
        <a:lstStyle/>
        <a:p>
          <a:endParaRPr lang="en-US"/>
        </a:p>
      </dgm:t>
    </dgm:pt>
    <dgm:pt modelId="{66D23438-3FDF-478B-8F96-B1D6E6C36C82}" type="pres">
      <dgm:prSet presAssocID="{C8289809-5521-467B-BF85-80DB15D1D3CD}" presName="linear" presStyleCnt="0">
        <dgm:presLayoutVars>
          <dgm:dir/>
          <dgm:animLvl val="lvl"/>
          <dgm:resizeHandles val="exact"/>
        </dgm:presLayoutVars>
      </dgm:prSet>
      <dgm:spPr/>
    </dgm:pt>
    <dgm:pt modelId="{39567980-5276-4C25-947F-EB779A529A00}" type="pres">
      <dgm:prSet presAssocID="{4E24A99F-6957-4398-84CD-0C89EECE94B6}" presName="parentLin" presStyleCnt="0"/>
      <dgm:spPr/>
    </dgm:pt>
    <dgm:pt modelId="{570040DE-6508-424E-A304-6F8F37ECD811}" type="pres">
      <dgm:prSet presAssocID="{4E24A99F-6957-4398-84CD-0C89EECE94B6}" presName="parentLeftMargin" presStyleLbl="node1" presStyleIdx="0" presStyleCnt="3"/>
      <dgm:spPr/>
    </dgm:pt>
    <dgm:pt modelId="{C8EE6FE0-B865-4A65-AB11-623D7DB71626}" type="pres">
      <dgm:prSet presAssocID="{4E24A99F-6957-4398-84CD-0C89EECE94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06B1FF-DEFD-4269-9D56-051382469B6C}" type="pres">
      <dgm:prSet presAssocID="{4E24A99F-6957-4398-84CD-0C89EECE94B6}" presName="negativeSpace" presStyleCnt="0"/>
      <dgm:spPr/>
    </dgm:pt>
    <dgm:pt modelId="{A1D75B63-0A50-44D3-9809-24F2C1A0A84C}" type="pres">
      <dgm:prSet presAssocID="{4E24A99F-6957-4398-84CD-0C89EECE94B6}" presName="childText" presStyleLbl="conFgAcc1" presStyleIdx="0" presStyleCnt="3">
        <dgm:presLayoutVars>
          <dgm:bulletEnabled val="1"/>
        </dgm:presLayoutVars>
      </dgm:prSet>
      <dgm:spPr/>
    </dgm:pt>
    <dgm:pt modelId="{A939E30B-A408-4C00-90CB-2EFB3126CB56}" type="pres">
      <dgm:prSet presAssocID="{994109D5-AE01-4354-9315-3CF41517F419}" presName="spaceBetweenRectangles" presStyleCnt="0"/>
      <dgm:spPr/>
    </dgm:pt>
    <dgm:pt modelId="{9CF0710F-1B0B-444F-8505-4B70E36E41E0}" type="pres">
      <dgm:prSet presAssocID="{E4F7A5DF-74AA-464B-AD3B-15D1908F1EAA}" presName="parentLin" presStyleCnt="0"/>
      <dgm:spPr/>
    </dgm:pt>
    <dgm:pt modelId="{8BD07060-B140-42F9-8CC5-ECC7B0839ACB}" type="pres">
      <dgm:prSet presAssocID="{E4F7A5DF-74AA-464B-AD3B-15D1908F1EAA}" presName="parentLeftMargin" presStyleLbl="node1" presStyleIdx="0" presStyleCnt="3"/>
      <dgm:spPr/>
    </dgm:pt>
    <dgm:pt modelId="{4B8D269F-A44F-4ADF-B896-287B86593B26}" type="pres">
      <dgm:prSet presAssocID="{E4F7A5DF-74AA-464B-AD3B-15D1908F1EAA}" presName="parentText" presStyleLbl="node1" presStyleIdx="1" presStyleCnt="3" custLinFactNeighborX="-9783">
        <dgm:presLayoutVars>
          <dgm:chMax val="0"/>
          <dgm:bulletEnabled val="1"/>
        </dgm:presLayoutVars>
      </dgm:prSet>
      <dgm:spPr/>
    </dgm:pt>
    <dgm:pt modelId="{D08FC944-C98E-4EBF-82A2-A2A9F8E6B686}" type="pres">
      <dgm:prSet presAssocID="{E4F7A5DF-74AA-464B-AD3B-15D1908F1EAA}" presName="negativeSpace" presStyleCnt="0"/>
      <dgm:spPr/>
    </dgm:pt>
    <dgm:pt modelId="{75E38DB6-98A7-429D-8B01-0A8E89A5ACFA}" type="pres">
      <dgm:prSet presAssocID="{E4F7A5DF-74AA-464B-AD3B-15D1908F1EAA}" presName="childText" presStyleLbl="conFgAcc1" presStyleIdx="1" presStyleCnt="3">
        <dgm:presLayoutVars>
          <dgm:bulletEnabled val="1"/>
        </dgm:presLayoutVars>
      </dgm:prSet>
      <dgm:spPr/>
    </dgm:pt>
    <dgm:pt modelId="{483B5A59-A037-498E-BFD5-AA11D4E9A920}" type="pres">
      <dgm:prSet presAssocID="{5F199959-8490-49D3-86CB-CB93C3D09638}" presName="spaceBetweenRectangles" presStyleCnt="0"/>
      <dgm:spPr/>
    </dgm:pt>
    <dgm:pt modelId="{D78371D5-38D3-48BC-9FA7-55FDCD71FF86}" type="pres">
      <dgm:prSet presAssocID="{820E3690-75CF-4BE4-BFC9-A1F5A8A6EECE}" presName="parentLin" presStyleCnt="0"/>
      <dgm:spPr/>
    </dgm:pt>
    <dgm:pt modelId="{54C75B79-0C24-4C45-BD0D-3957219C4473}" type="pres">
      <dgm:prSet presAssocID="{820E3690-75CF-4BE4-BFC9-A1F5A8A6EECE}" presName="parentLeftMargin" presStyleLbl="node1" presStyleIdx="1" presStyleCnt="3"/>
      <dgm:spPr/>
    </dgm:pt>
    <dgm:pt modelId="{D049D099-A3DC-4968-AD7C-4DAB379A0B84}" type="pres">
      <dgm:prSet presAssocID="{820E3690-75CF-4BE4-BFC9-A1F5A8A6EE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4659FC-2BAE-4E19-8DCB-3E5E9E03F5AA}" type="pres">
      <dgm:prSet presAssocID="{820E3690-75CF-4BE4-BFC9-A1F5A8A6EECE}" presName="negativeSpace" presStyleCnt="0"/>
      <dgm:spPr/>
    </dgm:pt>
    <dgm:pt modelId="{58334541-D6DC-45D7-A686-49F7A0E0A5CF}" type="pres">
      <dgm:prSet presAssocID="{820E3690-75CF-4BE4-BFC9-A1F5A8A6EE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D95F12-58DF-475E-B5FF-C22D3D7823BD}" type="presOf" srcId="{820E3690-75CF-4BE4-BFC9-A1F5A8A6EECE}" destId="{D049D099-A3DC-4968-AD7C-4DAB379A0B84}" srcOrd="1" destOrd="0" presId="urn:microsoft.com/office/officeart/2005/8/layout/list1"/>
    <dgm:cxn modelId="{9C81E612-DA5D-47F1-BDED-60FC8C198597}" type="presOf" srcId="{E4F7A5DF-74AA-464B-AD3B-15D1908F1EAA}" destId="{8BD07060-B140-42F9-8CC5-ECC7B0839ACB}" srcOrd="0" destOrd="0" presId="urn:microsoft.com/office/officeart/2005/8/layout/list1"/>
    <dgm:cxn modelId="{4CE71324-70DF-4AB8-BBCD-7E663F1F7B5D}" srcId="{C8289809-5521-467B-BF85-80DB15D1D3CD}" destId="{820E3690-75CF-4BE4-BFC9-A1F5A8A6EECE}" srcOrd="2" destOrd="0" parTransId="{13371632-31C5-4683-8565-DD58490B0F58}" sibTransId="{F467C645-FCD0-4CAC-B40F-687BC830F7A8}"/>
    <dgm:cxn modelId="{1D9F5842-6820-41D0-B090-CF5DCE002D08}" type="presOf" srcId="{4E24A99F-6957-4398-84CD-0C89EECE94B6}" destId="{C8EE6FE0-B865-4A65-AB11-623D7DB71626}" srcOrd="1" destOrd="0" presId="urn:microsoft.com/office/officeart/2005/8/layout/list1"/>
    <dgm:cxn modelId="{4741804C-1D9F-4F58-A92B-8A5BB2659F6B}" srcId="{C8289809-5521-467B-BF85-80DB15D1D3CD}" destId="{E4F7A5DF-74AA-464B-AD3B-15D1908F1EAA}" srcOrd="1" destOrd="0" parTransId="{29A73719-9BC9-45E7-A852-4AFD5FD19C5E}" sibTransId="{5F199959-8490-49D3-86CB-CB93C3D09638}"/>
    <dgm:cxn modelId="{6E89FA90-9A33-430E-B3EC-470B35093ECA}" type="presOf" srcId="{C8289809-5521-467B-BF85-80DB15D1D3CD}" destId="{66D23438-3FDF-478B-8F96-B1D6E6C36C82}" srcOrd="0" destOrd="0" presId="urn:microsoft.com/office/officeart/2005/8/layout/list1"/>
    <dgm:cxn modelId="{72BFE494-F14E-451E-BAAF-814474740A77}" type="presOf" srcId="{E4F7A5DF-74AA-464B-AD3B-15D1908F1EAA}" destId="{4B8D269F-A44F-4ADF-B896-287B86593B26}" srcOrd="1" destOrd="0" presId="urn:microsoft.com/office/officeart/2005/8/layout/list1"/>
    <dgm:cxn modelId="{2DB7BBAF-FF46-4BC5-BDA8-3572F66C1C3E}" type="presOf" srcId="{4E24A99F-6957-4398-84CD-0C89EECE94B6}" destId="{570040DE-6508-424E-A304-6F8F37ECD811}" srcOrd="0" destOrd="0" presId="urn:microsoft.com/office/officeart/2005/8/layout/list1"/>
    <dgm:cxn modelId="{041E28CB-B091-424C-B2AB-DBA87B857930}" srcId="{C8289809-5521-467B-BF85-80DB15D1D3CD}" destId="{4E24A99F-6957-4398-84CD-0C89EECE94B6}" srcOrd="0" destOrd="0" parTransId="{95009B64-1789-4240-B2C5-D85553245FC9}" sibTransId="{994109D5-AE01-4354-9315-3CF41517F419}"/>
    <dgm:cxn modelId="{28B36FD5-C3C1-4EB7-B89C-8F2A2EF35EA2}" type="presOf" srcId="{820E3690-75CF-4BE4-BFC9-A1F5A8A6EECE}" destId="{54C75B79-0C24-4C45-BD0D-3957219C4473}" srcOrd="0" destOrd="0" presId="urn:microsoft.com/office/officeart/2005/8/layout/list1"/>
    <dgm:cxn modelId="{5A3B95B6-7AF3-4651-97CD-5ED2CD8E126A}" type="presParOf" srcId="{66D23438-3FDF-478B-8F96-B1D6E6C36C82}" destId="{39567980-5276-4C25-947F-EB779A529A00}" srcOrd="0" destOrd="0" presId="urn:microsoft.com/office/officeart/2005/8/layout/list1"/>
    <dgm:cxn modelId="{BB53FB5F-AEA5-4308-82F1-455FF2664F4B}" type="presParOf" srcId="{39567980-5276-4C25-947F-EB779A529A00}" destId="{570040DE-6508-424E-A304-6F8F37ECD811}" srcOrd="0" destOrd="0" presId="urn:microsoft.com/office/officeart/2005/8/layout/list1"/>
    <dgm:cxn modelId="{D9386988-D408-4075-81D6-85EA40B0AD21}" type="presParOf" srcId="{39567980-5276-4C25-947F-EB779A529A00}" destId="{C8EE6FE0-B865-4A65-AB11-623D7DB71626}" srcOrd="1" destOrd="0" presId="urn:microsoft.com/office/officeart/2005/8/layout/list1"/>
    <dgm:cxn modelId="{4170752B-37C5-439F-9F8C-28D579C967BF}" type="presParOf" srcId="{66D23438-3FDF-478B-8F96-B1D6E6C36C82}" destId="{F806B1FF-DEFD-4269-9D56-051382469B6C}" srcOrd="1" destOrd="0" presId="urn:microsoft.com/office/officeart/2005/8/layout/list1"/>
    <dgm:cxn modelId="{E04A53A6-A1D6-4D66-8553-A487874B2A2C}" type="presParOf" srcId="{66D23438-3FDF-478B-8F96-B1D6E6C36C82}" destId="{A1D75B63-0A50-44D3-9809-24F2C1A0A84C}" srcOrd="2" destOrd="0" presId="urn:microsoft.com/office/officeart/2005/8/layout/list1"/>
    <dgm:cxn modelId="{2C37C9B0-77E8-456C-9661-B34B4167E8AA}" type="presParOf" srcId="{66D23438-3FDF-478B-8F96-B1D6E6C36C82}" destId="{A939E30B-A408-4C00-90CB-2EFB3126CB56}" srcOrd="3" destOrd="0" presId="urn:microsoft.com/office/officeart/2005/8/layout/list1"/>
    <dgm:cxn modelId="{3EB9D309-A8AC-441C-AC9B-23448685A627}" type="presParOf" srcId="{66D23438-3FDF-478B-8F96-B1D6E6C36C82}" destId="{9CF0710F-1B0B-444F-8505-4B70E36E41E0}" srcOrd="4" destOrd="0" presId="urn:microsoft.com/office/officeart/2005/8/layout/list1"/>
    <dgm:cxn modelId="{404B8E4F-291D-4530-8F0D-FE2F094F8914}" type="presParOf" srcId="{9CF0710F-1B0B-444F-8505-4B70E36E41E0}" destId="{8BD07060-B140-42F9-8CC5-ECC7B0839ACB}" srcOrd="0" destOrd="0" presId="urn:microsoft.com/office/officeart/2005/8/layout/list1"/>
    <dgm:cxn modelId="{4F383E28-0A7B-4CBE-B991-FC44011FDC0A}" type="presParOf" srcId="{9CF0710F-1B0B-444F-8505-4B70E36E41E0}" destId="{4B8D269F-A44F-4ADF-B896-287B86593B26}" srcOrd="1" destOrd="0" presId="urn:microsoft.com/office/officeart/2005/8/layout/list1"/>
    <dgm:cxn modelId="{C1049C24-03C8-4D74-A8CC-32D9031168A6}" type="presParOf" srcId="{66D23438-3FDF-478B-8F96-B1D6E6C36C82}" destId="{D08FC944-C98E-4EBF-82A2-A2A9F8E6B686}" srcOrd="5" destOrd="0" presId="urn:microsoft.com/office/officeart/2005/8/layout/list1"/>
    <dgm:cxn modelId="{F04AEFCE-2551-42EC-93CF-FD40FE2F5511}" type="presParOf" srcId="{66D23438-3FDF-478B-8F96-B1D6E6C36C82}" destId="{75E38DB6-98A7-429D-8B01-0A8E89A5ACFA}" srcOrd="6" destOrd="0" presId="urn:microsoft.com/office/officeart/2005/8/layout/list1"/>
    <dgm:cxn modelId="{291FE1E2-30BE-427D-BB0E-A26FD276C6DF}" type="presParOf" srcId="{66D23438-3FDF-478B-8F96-B1D6E6C36C82}" destId="{483B5A59-A037-498E-BFD5-AA11D4E9A920}" srcOrd="7" destOrd="0" presId="urn:microsoft.com/office/officeart/2005/8/layout/list1"/>
    <dgm:cxn modelId="{2E1FE865-3780-4D1B-BE08-928A4E388748}" type="presParOf" srcId="{66D23438-3FDF-478B-8F96-B1D6E6C36C82}" destId="{D78371D5-38D3-48BC-9FA7-55FDCD71FF86}" srcOrd="8" destOrd="0" presId="urn:microsoft.com/office/officeart/2005/8/layout/list1"/>
    <dgm:cxn modelId="{C4F924A1-F663-439C-B803-887408BF2A0F}" type="presParOf" srcId="{D78371D5-38D3-48BC-9FA7-55FDCD71FF86}" destId="{54C75B79-0C24-4C45-BD0D-3957219C4473}" srcOrd="0" destOrd="0" presId="urn:microsoft.com/office/officeart/2005/8/layout/list1"/>
    <dgm:cxn modelId="{8D718F76-F992-483D-AC17-497AB20E8BE7}" type="presParOf" srcId="{D78371D5-38D3-48BC-9FA7-55FDCD71FF86}" destId="{D049D099-A3DC-4968-AD7C-4DAB379A0B84}" srcOrd="1" destOrd="0" presId="urn:microsoft.com/office/officeart/2005/8/layout/list1"/>
    <dgm:cxn modelId="{4DD81696-C67D-4A09-8399-FF8B6D6B0A27}" type="presParOf" srcId="{66D23438-3FDF-478B-8F96-B1D6E6C36C82}" destId="{CF4659FC-2BAE-4E19-8DCB-3E5E9E03F5AA}" srcOrd="9" destOrd="0" presId="urn:microsoft.com/office/officeart/2005/8/layout/list1"/>
    <dgm:cxn modelId="{3BCBCAC4-0BC9-41F5-99B9-D4F51106C3FF}" type="presParOf" srcId="{66D23438-3FDF-478B-8F96-B1D6E6C36C82}" destId="{58334541-D6DC-45D7-A686-49F7A0E0A5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D8578-1512-4752-B26A-ACDDB263B9AB}">
      <dsp:nvSpPr>
        <dsp:cNvPr id="0" name=""/>
        <dsp:cNvSpPr/>
      </dsp:nvSpPr>
      <dsp:spPr>
        <a:xfrm>
          <a:off x="571979" y="458652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8758D-4A72-4A79-B6CF-353C53A8B845}">
      <dsp:nvSpPr>
        <dsp:cNvPr id="0" name=""/>
        <dsp:cNvSpPr/>
      </dsp:nvSpPr>
      <dsp:spPr>
        <a:xfrm>
          <a:off x="915666" y="802340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71F77-A195-4168-B48E-15BECBBD8002}">
      <dsp:nvSpPr>
        <dsp:cNvPr id="0" name=""/>
        <dsp:cNvSpPr/>
      </dsp:nvSpPr>
      <dsp:spPr>
        <a:xfrm>
          <a:off x="56447" y="2573652"/>
          <a:ext cx="2643750" cy="21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Any wanted electronic material that is not working and nearing or at the end of their “useful life” is considered as e-waste.</a:t>
          </a:r>
          <a:endParaRPr lang="en-US" sz="1800" kern="1200" dirty="0"/>
        </a:p>
      </dsp:txBody>
      <dsp:txXfrm>
        <a:off x="56447" y="2573652"/>
        <a:ext cx="2643750" cy="2115000"/>
      </dsp:txXfrm>
    </dsp:sp>
    <dsp:sp modelId="{6164ECAF-573E-433B-910C-1CBA0F04D374}">
      <dsp:nvSpPr>
        <dsp:cNvPr id="0" name=""/>
        <dsp:cNvSpPr/>
      </dsp:nvSpPr>
      <dsp:spPr>
        <a:xfrm>
          <a:off x="3678385" y="458652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643AD-1506-46C1-8F09-7A43ABECC7D2}">
      <dsp:nvSpPr>
        <dsp:cNvPr id="0" name=""/>
        <dsp:cNvSpPr/>
      </dsp:nvSpPr>
      <dsp:spPr>
        <a:xfrm>
          <a:off x="4022072" y="802340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8D22B-D429-4A5E-B7E1-A893F37FC68B}">
      <dsp:nvSpPr>
        <dsp:cNvPr id="0" name=""/>
        <dsp:cNvSpPr/>
      </dsp:nvSpPr>
      <dsp:spPr>
        <a:xfrm>
          <a:off x="3162854" y="2573652"/>
          <a:ext cx="2643750" cy="21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E-waste is particularly dangerous due to toxic chemicals that naturally leach from the metals inside when buried.</a:t>
          </a:r>
        </a:p>
      </dsp:txBody>
      <dsp:txXfrm>
        <a:off x="3162854" y="2573652"/>
        <a:ext cx="2643750" cy="211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44423-045A-459E-B448-7EBE9FCA7C87}">
      <dsp:nvSpPr>
        <dsp:cNvPr id="0" name=""/>
        <dsp:cNvSpPr/>
      </dsp:nvSpPr>
      <dsp:spPr>
        <a:xfrm>
          <a:off x="0" y="907553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40E5E-F1FC-4E71-ABCF-A93990BEB2E6}">
      <dsp:nvSpPr>
        <dsp:cNvPr id="0" name=""/>
        <dsp:cNvSpPr/>
      </dsp:nvSpPr>
      <dsp:spPr>
        <a:xfrm>
          <a:off x="506833" y="1284537"/>
          <a:ext cx="921516" cy="921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5BA3F-4E96-4297-A1C3-4A0CD3357173}">
      <dsp:nvSpPr>
        <dsp:cNvPr id="0" name=""/>
        <dsp:cNvSpPr/>
      </dsp:nvSpPr>
      <dsp:spPr>
        <a:xfrm>
          <a:off x="1935183" y="907553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200 million people worldwide are at risk of exposure to toxic waste.</a:t>
          </a:r>
        </a:p>
      </dsp:txBody>
      <dsp:txXfrm>
        <a:off x="1935183" y="907553"/>
        <a:ext cx="4897991" cy="1675483"/>
      </dsp:txXfrm>
    </dsp:sp>
    <dsp:sp modelId="{C10B468C-B00E-4BF2-B4CE-CF7A22DB7799}">
      <dsp:nvSpPr>
        <dsp:cNvPr id="0" name=""/>
        <dsp:cNvSpPr/>
      </dsp:nvSpPr>
      <dsp:spPr>
        <a:xfrm>
          <a:off x="0" y="3001908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92972-61D5-4521-BB2B-2441159FA5D9}">
      <dsp:nvSpPr>
        <dsp:cNvPr id="0" name=""/>
        <dsp:cNvSpPr/>
      </dsp:nvSpPr>
      <dsp:spPr>
        <a:xfrm>
          <a:off x="506833" y="3378892"/>
          <a:ext cx="921516" cy="921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4D441-7576-4626-97B7-98F41B4A4F3D}">
      <dsp:nvSpPr>
        <dsp:cNvPr id="0" name=""/>
        <dsp:cNvSpPr/>
      </dsp:nvSpPr>
      <dsp:spPr>
        <a:xfrm>
          <a:off x="1935183" y="3001908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Risk to environment as it adversely affects water, soil and air.</a:t>
          </a:r>
          <a:endParaRPr lang="en-US" sz="2500" kern="1200"/>
        </a:p>
      </dsp:txBody>
      <dsp:txXfrm>
        <a:off x="1935183" y="3001908"/>
        <a:ext cx="4897991" cy="1675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E1ED-2B9B-48C9-BE0D-87325C03F36E}">
      <dsp:nvSpPr>
        <dsp:cNvPr id="0" name=""/>
        <dsp:cNvSpPr/>
      </dsp:nvSpPr>
      <dsp:spPr>
        <a:xfrm>
          <a:off x="0" y="320968"/>
          <a:ext cx="6833175" cy="24239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India being a densely populated country, have high risk of its adverse impact of environment. </a:t>
          </a:r>
        </a:p>
      </dsp:txBody>
      <dsp:txXfrm>
        <a:off x="118329" y="439297"/>
        <a:ext cx="6596517" cy="2187326"/>
      </dsp:txXfrm>
    </dsp:sp>
    <dsp:sp modelId="{CC54EABD-F1CB-4860-A4B5-E5D0B61C6766}">
      <dsp:nvSpPr>
        <dsp:cNvPr id="0" name=""/>
        <dsp:cNvSpPr/>
      </dsp:nvSpPr>
      <dsp:spPr>
        <a:xfrm>
          <a:off x="0" y="2839993"/>
          <a:ext cx="6833175" cy="2423984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Some data claim that India is third producer of e-waste in the world, and India produced around 3.2 million tonnes of e-waste in 2020.</a:t>
          </a:r>
        </a:p>
      </dsp:txBody>
      <dsp:txXfrm>
        <a:off x="118329" y="2958322"/>
        <a:ext cx="6596517" cy="2187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2BF1A-2933-40BD-AA27-C4B8D08766E8}">
      <dsp:nvSpPr>
        <dsp:cNvPr id="0" name=""/>
        <dsp:cNvSpPr/>
      </dsp:nvSpPr>
      <dsp:spPr>
        <a:xfrm>
          <a:off x="0" y="83697"/>
          <a:ext cx="6833175" cy="737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Hardware Requirements</a:t>
          </a:r>
        </a:p>
      </dsp:txBody>
      <dsp:txXfrm>
        <a:off x="35982" y="119679"/>
        <a:ext cx="6761211" cy="665135"/>
      </dsp:txXfrm>
    </dsp:sp>
    <dsp:sp modelId="{DDCD3295-2832-47DE-B2F8-5D8C3E954026}">
      <dsp:nvSpPr>
        <dsp:cNvPr id="0" name=""/>
        <dsp:cNvSpPr/>
      </dsp:nvSpPr>
      <dsp:spPr>
        <a:xfrm>
          <a:off x="0" y="820797"/>
          <a:ext cx="6833175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Pentium IV or higher, (PIV-300GHz recommended)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256 MB RAM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1 Gb hard free drive space</a:t>
          </a:r>
        </a:p>
      </dsp:txBody>
      <dsp:txXfrm>
        <a:off x="0" y="820797"/>
        <a:ext cx="6833175" cy="1583549"/>
      </dsp:txXfrm>
    </dsp:sp>
    <dsp:sp modelId="{6B230710-9482-42C5-8289-F3AB5EEA5D02}">
      <dsp:nvSpPr>
        <dsp:cNvPr id="0" name=""/>
        <dsp:cNvSpPr/>
      </dsp:nvSpPr>
      <dsp:spPr>
        <a:xfrm>
          <a:off x="0" y="2404347"/>
          <a:ext cx="6833175" cy="737099"/>
        </a:xfrm>
        <a:prstGeom prst="roundRect">
          <a:avLst/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Software Requirements</a:t>
          </a:r>
        </a:p>
      </dsp:txBody>
      <dsp:txXfrm>
        <a:off x="35982" y="2440329"/>
        <a:ext cx="6761211" cy="665135"/>
      </dsp:txXfrm>
    </dsp:sp>
    <dsp:sp modelId="{39CF3B2C-DA48-4CEF-8E9E-05C2312F7E43}">
      <dsp:nvSpPr>
        <dsp:cNvPr id="0" name=""/>
        <dsp:cNvSpPr/>
      </dsp:nvSpPr>
      <dsp:spPr>
        <a:xfrm>
          <a:off x="0" y="3141447"/>
          <a:ext cx="6833175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5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PHP (front end)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HTML/JavaScript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Browser: Microsoft Internet Explorer, Mozilla, Google Chrome or later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MySQL Server (back-end) Operating System: Windows 7 or above / iOS</a:t>
          </a:r>
        </a:p>
      </dsp:txBody>
      <dsp:txXfrm>
        <a:off x="0" y="3141447"/>
        <a:ext cx="6833175" cy="2359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F02D7-BEFE-4FB8-8CA4-EE5E13CABD45}">
      <dsp:nvSpPr>
        <dsp:cNvPr id="0" name=""/>
        <dsp:cNvSpPr/>
      </dsp:nvSpPr>
      <dsp:spPr>
        <a:xfrm>
          <a:off x="0" y="477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4F51F-505C-469A-996F-A9B3819BAAD2}">
      <dsp:nvSpPr>
        <dsp:cNvPr id="0" name=""/>
        <dsp:cNvSpPr/>
      </dsp:nvSpPr>
      <dsp:spPr>
        <a:xfrm>
          <a:off x="198724" y="148288"/>
          <a:ext cx="361317" cy="361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C97A9-2D8D-40A1-A617-3B62A1B279A0}">
      <dsp:nvSpPr>
        <dsp:cNvPr id="0" name=""/>
        <dsp:cNvSpPr/>
      </dsp:nvSpPr>
      <dsp:spPr>
        <a:xfrm>
          <a:off x="758765" y="477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For Basic Project</a:t>
          </a:r>
          <a:endParaRPr lang="en-US" sz="1600" kern="1200"/>
        </a:p>
      </dsp:txBody>
      <dsp:txXfrm>
        <a:off x="758765" y="477"/>
        <a:ext cx="6074409" cy="656940"/>
      </dsp:txXfrm>
    </dsp:sp>
    <dsp:sp modelId="{98BD0757-5D14-489A-B8F0-A097FCAD54BE}">
      <dsp:nvSpPr>
        <dsp:cNvPr id="0" name=""/>
        <dsp:cNvSpPr/>
      </dsp:nvSpPr>
      <dsp:spPr>
        <a:xfrm>
          <a:off x="0" y="821652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54B47-6702-4DF8-A0D3-D961F41272DB}">
      <dsp:nvSpPr>
        <dsp:cNvPr id="0" name=""/>
        <dsp:cNvSpPr/>
      </dsp:nvSpPr>
      <dsp:spPr>
        <a:xfrm>
          <a:off x="198724" y="969463"/>
          <a:ext cx="361317" cy="361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B52D2-29ED-4F0D-A112-0BCDE900B0E6}">
      <dsp:nvSpPr>
        <dsp:cNvPr id="0" name=""/>
        <dsp:cNvSpPr/>
      </dsp:nvSpPr>
      <dsp:spPr>
        <a:xfrm>
          <a:off x="758765" y="821652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 Development</a:t>
          </a:r>
        </a:p>
      </dsp:txBody>
      <dsp:txXfrm>
        <a:off x="758765" y="821652"/>
        <a:ext cx="6074409" cy="656940"/>
      </dsp:txXfrm>
    </dsp:sp>
    <dsp:sp modelId="{335479A9-5060-4108-A736-B8C75D634C7F}">
      <dsp:nvSpPr>
        <dsp:cNvPr id="0" name=""/>
        <dsp:cNvSpPr/>
      </dsp:nvSpPr>
      <dsp:spPr>
        <a:xfrm>
          <a:off x="0" y="1642827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CF230-659B-4EC8-8841-AF3EFE4B5407}">
      <dsp:nvSpPr>
        <dsp:cNvPr id="0" name=""/>
        <dsp:cNvSpPr/>
      </dsp:nvSpPr>
      <dsp:spPr>
        <a:xfrm>
          <a:off x="198724" y="1790639"/>
          <a:ext cx="361317" cy="361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50CB-A9E4-48D5-BB76-213A87A123D8}">
      <dsp:nvSpPr>
        <dsp:cNvPr id="0" name=""/>
        <dsp:cNvSpPr/>
      </dsp:nvSpPr>
      <dsp:spPr>
        <a:xfrm>
          <a:off x="758765" y="1642827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DBMS</a:t>
          </a:r>
        </a:p>
      </dsp:txBody>
      <dsp:txXfrm>
        <a:off x="758765" y="1642827"/>
        <a:ext cx="6074409" cy="656940"/>
      </dsp:txXfrm>
    </dsp:sp>
    <dsp:sp modelId="{BB4C8DCA-E3E7-4468-947D-B17D98416EDB}">
      <dsp:nvSpPr>
        <dsp:cNvPr id="0" name=""/>
        <dsp:cNvSpPr/>
      </dsp:nvSpPr>
      <dsp:spPr>
        <a:xfrm>
          <a:off x="0" y="2464002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A74C8-680C-479E-9196-F56A59CC2AEE}">
      <dsp:nvSpPr>
        <dsp:cNvPr id="0" name=""/>
        <dsp:cNvSpPr/>
      </dsp:nvSpPr>
      <dsp:spPr>
        <a:xfrm>
          <a:off x="198724" y="2611814"/>
          <a:ext cx="361317" cy="361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E40CA-FDFC-4D71-A6DA-8BC25C4EF491}">
      <dsp:nvSpPr>
        <dsp:cNvPr id="0" name=""/>
        <dsp:cNvSpPr/>
      </dsp:nvSpPr>
      <dsp:spPr>
        <a:xfrm>
          <a:off x="758765" y="2464002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For Practical Implementation</a:t>
          </a:r>
          <a:endParaRPr lang="en-US" sz="1600" kern="1200"/>
        </a:p>
      </dsp:txBody>
      <dsp:txXfrm>
        <a:off x="758765" y="2464002"/>
        <a:ext cx="6074409" cy="656940"/>
      </dsp:txXfrm>
    </dsp:sp>
    <dsp:sp modelId="{61FB6633-A2B3-457B-AED3-5A18647B42CF}">
      <dsp:nvSpPr>
        <dsp:cNvPr id="0" name=""/>
        <dsp:cNvSpPr/>
      </dsp:nvSpPr>
      <dsp:spPr>
        <a:xfrm>
          <a:off x="0" y="3285178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267A7-0C67-4867-97D5-313F56F7B708}">
      <dsp:nvSpPr>
        <dsp:cNvPr id="0" name=""/>
        <dsp:cNvSpPr/>
      </dsp:nvSpPr>
      <dsp:spPr>
        <a:xfrm>
          <a:off x="198724" y="3432989"/>
          <a:ext cx="361317" cy="361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C8854-AB05-4515-8368-C7BD91585E99}">
      <dsp:nvSpPr>
        <dsp:cNvPr id="0" name=""/>
        <dsp:cNvSpPr/>
      </dsp:nvSpPr>
      <dsp:spPr>
        <a:xfrm>
          <a:off x="758765" y="3285178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Android Development</a:t>
          </a:r>
        </a:p>
      </dsp:txBody>
      <dsp:txXfrm>
        <a:off x="758765" y="3285178"/>
        <a:ext cx="6074409" cy="656940"/>
      </dsp:txXfrm>
    </dsp:sp>
    <dsp:sp modelId="{EA539EED-9DEA-42E0-B44F-8A9481428D7A}">
      <dsp:nvSpPr>
        <dsp:cNvPr id="0" name=""/>
        <dsp:cNvSpPr/>
      </dsp:nvSpPr>
      <dsp:spPr>
        <a:xfrm>
          <a:off x="0" y="4106353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9C104-11EC-4B72-A2E4-AF3BF120AA12}">
      <dsp:nvSpPr>
        <dsp:cNvPr id="0" name=""/>
        <dsp:cNvSpPr/>
      </dsp:nvSpPr>
      <dsp:spPr>
        <a:xfrm>
          <a:off x="198724" y="4254164"/>
          <a:ext cx="361317" cy="361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2A63F-083D-4BCD-BDA7-95A5DCA7327C}">
      <dsp:nvSpPr>
        <dsp:cNvPr id="0" name=""/>
        <dsp:cNvSpPr/>
      </dsp:nvSpPr>
      <dsp:spPr>
        <a:xfrm>
          <a:off x="758765" y="4106353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Blockchain</a:t>
          </a:r>
        </a:p>
      </dsp:txBody>
      <dsp:txXfrm>
        <a:off x="758765" y="4106353"/>
        <a:ext cx="6074409" cy="656940"/>
      </dsp:txXfrm>
    </dsp:sp>
    <dsp:sp modelId="{94CB7F10-EBE7-4FA3-8E26-F7041A223900}">
      <dsp:nvSpPr>
        <dsp:cNvPr id="0" name=""/>
        <dsp:cNvSpPr/>
      </dsp:nvSpPr>
      <dsp:spPr>
        <a:xfrm>
          <a:off x="0" y="4927528"/>
          <a:ext cx="6833175" cy="656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F46AE-FC5E-418E-8B92-84774AD052D2}">
      <dsp:nvSpPr>
        <dsp:cNvPr id="0" name=""/>
        <dsp:cNvSpPr/>
      </dsp:nvSpPr>
      <dsp:spPr>
        <a:xfrm>
          <a:off x="198724" y="5075340"/>
          <a:ext cx="361317" cy="3613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C3B27-BEFE-4F79-9222-6100A316D6FA}">
      <dsp:nvSpPr>
        <dsp:cNvPr id="0" name=""/>
        <dsp:cNvSpPr/>
      </dsp:nvSpPr>
      <dsp:spPr>
        <a:xfrm>
          <a:off x="758765" y="4927528"/>
          <a:ext cx="6074409" cy="656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26" tIns="69526" rIns="69526" bIns="695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</a:t>
          </a:r>
        </a:p>
      </dsp:txBody>
      <dsp:txXfrm>
        <a:off x="758765" y="4927528"/>
        <a:ext cx="6074409" cy="656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CAE9C-4273-41D1-B42B-B67C627D2D7D}">
      <dsp:nvSpPr>
        <dsp:cNvPr id="0" name=""/>
        <dsp:cNvSpPr/>
      </dsp:nvSpPr>
      <dsp:spPr>
        <a:xfrm>
          <a:off x="0" y="1093362"/>
          <a:ext cx="6833175" cy="515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Amount of waste Produced in 2020- </a:t>
          </a:r>
          <a:r>
            <a:rPr lang="en-US" sz="2100" kern="1200"/>
            <a:t>3.2 million tonnes</a:t>
          </a:r>
        </a:p>
      </dsp:txBody>
      <dsp:txXfrm>
        <a:off x="25188" y="1118550"/>
        <a:ext cx="6782799" cy="465594"/>
      </dsp:txXfrm>
    </dsp:sp>
    <dsp:sp modelId="{222B1DC8-BF35-4952-A30D-14D0AF4FEDC8}">
      <dsp:nvSpPr>
        <dsp:cNvPr id="0" name=""/>
        <dsp:cNvSpPr/>
      </dsp:nvSpPr>
      <dsp:spPr>
        <a:xfrm>
          <a:off x="0" y="1669813"/>
          <a:ext cx="6833175" cy="515970"/>
        </a:xfrm>
        <a:prstGeom prst="roundRect">
          <a:avLst/>
        </a:prstGeom>
        <a:solidFill>
          <a:schemeClr val="accent2">
            <a:hueOff val="-1187359"/>
            <a:satOff val="0"/>
            <a:lumOff val="-4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Worth OF 5 </a:t>
          </a:r>
          <a:r>
            <a:rPr lang="en-US" sz="2100" b="1" kern="1200" dirty="0" err="1"/>
            <a:t>tonnes</a:t>
          </a:r>
          <a:r>
            <a:rPr lang="en-US" sz="2100" b="1" kern="1200" dirty="0"/>
            <a:t> e-waste – 2.88L</a:t>
          </a:r>
          <a:endParaRPr lang="en-US" sz="2100" kern="1200" dirty="0"/>
        </a:p>
      </dsp:txBody>
      <dsp:txXfrm>
        <a:off x="25188" y="1695001"/>
        <a:ext cx="6782799" cy="465594"/>
      </dsp:txXfrm>
    </dsp:sp>
    <dsp:sp modelId="{7F56CAA4-FC29-44FF-8185-67DBEA89F36F}">
      <dsp:nvSpPr>
        <dsp:cNvPr id="0" name=""/>
        <dsp:cNvSpPr/>
      </dsp:nvSpPr>
      <dsp:spPr>
        <a:xfrm>
          <a:off x="0" y="2246263"/>
          <a:ext cx="6833175" cy="515970"/>
        </a:xfrm>
        <a:prstGeom prst="roundRect">
          <a:avLst/>
        </a:prstGeom>
        <a:solidFill>
          <a:schemeClr val="accent2">
            <a:hueOff val="-2374718"/>
            <a:satOff val="0"/>
            <a:lumOff val="-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Recycling cost of 5 tonnes – </a:t>
          </a:r>
          <a:r>
            <a:rPr lang="en-US" sz="2100" kern="1200"/>
            <a:t>1.10l</a:t>
          </a:r>
        </a:p>
      </dsp:txBody>
      <dsp:txXfrm>
        <a:off x="25188" y="2271451"/>
        <a:ext cx="6782799" cy="465594"/>
      </dsp:txXfrm>
    </dsp:sp>
    <dsp:sp modelId="{2081F500-EAC6-49EA-B1EE-54432FCAA46D}">
      <dsp:nvSpPr>
        <dsp:cNvPr id="0" name=""/>
        <dsp:cNvSpPr/>
      </dsp:nvSpPr>
      <dsp:spPr>
        <a:xfrm>
          <a:off x="0" y="2822713"/>
          <a:ext cx="6833175" cy="515970"/>
        </a:xfrm>
        <a:prstGeom prst="roundRect">
          <a:avLst/>
        </a:prstGeom>
        <a:solidFill>
          <a:schemeClr val="accent2">
            <a:hueOff val="-3562077"/>
            <a:satOff val="0"/>
            <a:lumOff val="-1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Profit in 5 tonnes – </a:t>
          </a:r>
          <a:r>
            <a:rPr lang="en-US" sz="2100" kern="1200"/>
            <a:t>1.78 L</a:t>
          </a:r>
        </a:p>
      </dsp:txBody>
      <dsp:txXfrm>
        <a:off x="25188" y="2847901"/>
        <a:ext cx="6782799" cy="465594"/>
      </dsp:txXfrm>
    </dsp:sp>
    <dsp:sp modelId="{A56A329B-5446-41CC-ADE9-8F348DA25526}">
      <dsp:nvSpPr>
        <dsp:cNvPr id="0" name=""/>
        <dsp:cNvSpPr/>
      </dsp:nvSpPr>
      <dsp:spPr>
        <a:xfrm>
          <a:off x="0" y="3399163"/>
          <a:ext cx="6833175" cy="515970"/>
        </a:xfrm>
        <a:prstGeom prst="roundRect">
          <a:avLst/>
        </a:prstGeom>
        <a:solidFill>
          <a:schemeClr val="accent2">
            <a:hueOff val="-4749436"/>
            <a:satOff val="0"/>
            <a:lumOff val="-19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Profit In 3.2 MT E-waste – </a:t>
          </a:r>
          <a:r>
            <a:rPr lang="en-US" sz="2100" kern="1200"/>
            <a:t>113.92 Billion INR</a:t>
          </a:r>
        </a:p>
      </dsp:txBody>
      <dsp:txXfrm>
        <a:off x="25188" y="3424351"/>
        <a:ext cx="6782799" cy="465594"/>
      </dsp:txXfrm>
    </dsp:sp>
    <dsp:sp modelId="{CA6A3EFA-A156-4B3A-9ABD-65F1CB5873A9}">
      <dsp:nvSpPr>
        <dsp:cNvPr id="0" name=""/>
        <dsp:cNvSpPr/>
      </dsp:nvSpPr>
      <dsp:spPr>
        <a:xfrm>
          <a:off x="0" y="3975613"/>
          <a:ext cx="6833175" cy="51597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Source – Times Of India</a:t>
          </a:r>
        </a:p>
      </dsp:txBody>
      <dsp:txXfrm>
        <a:off x="25188" y="4000801"/>
        <a:ext cx="6782799" cy="4655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5B815-69C7-4983-8F77-C0CAE9984CDE}">
      <dsp:nvSpPr>
        <dsp:cNvPr id="0" name=""/>
        <dsp:cNvSpPr/>
      </dsp:nvSpPr>
      <dsp:spPr>
        <a:xfrm>
          <a:off x="0" y="681"/>
          <a:ext cx="11147071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8827F-615E-4F60-98E1-1C1844A79908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29719-79F1-4394-8D09-607597B0251D}">
      <dsp:nvSpPr>
        <dsp:cNvPr id="0" name=""/>
        <dsp:cNvSpPr/>
      </dsp:nvSpPr>
      <dsp:spPr>
        <a:xfrm>
          <a:off x="1842582" y="681"/>
          <a:ext cx="5016181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Challenges-</a:t>
          </a:r>
          <a:endParaRPr lang="en-US" sz="2500" kern="1200"/>
        </a:p>
      </dsp:txBody>
      <dsp:txXfrm>
        <a:off x="1842582" y="681"/>
        <a:ext cx="5016181" cy="1595309"/>
      </dsp:txXfrm>
    </dsp:sp>
    <dsp:sp modelId="{E0090921-4C99-43AB-83CC-E27E94F05EEA}">
      <dsp:nvSpPr>
        <dsp:cNvPr id="0" name=""/>
        <dsp:cNvSpPr/>
      </dsp:nvSpPr>
      <dsp:spPr>
        <a:xfrm>
          <a:off x="6858764" y="681"/>
          <a:ext cx="4288306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Collection from unaware localities.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Finding recycling resources/industries.</a:t>
          </a:r>
        </a:p>
      </dsp:txBody>
      <dsp:txXfrm>
        <a:off x="6858764" y="681"/>
        <a:ext cx="4288306" cy="1595309"/>
      </dsp:txXfrm>
    </dsp:sp>
    <dsp:sp modelId="{193E802B-A60A-491C-8AE3-E11B91F70F38}">
      <dsp:nvSpPr>
        <dsp:cNvPr id="0" name=""/>
        <dsp:cNvSpPr/>
      </dsp:nvSpPr>
      <dsp:spPr>
        <a:xfrm>
          <a:off x="0" y="1994818"/>
          <a:ext cx="11147071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E6E89-EBAD-4315-B0FF-728C70AF3101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07C42-CE91-409C-85E6-FFFDF32862B2}">
      <dsp:nvSpPr>
        <dsp:cNvPr id="0" name=""/>
        <dsp:cNvSpPr/>
      </dsp:nvSpPr>
      <dsp:spPr>
        <a:xfrm>
          <a:off x="1842582" y="1994818"/>
          <a:ext cx="5016181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Competition-</a:t>
          </a:r>
          <a:endParaRPr lang="en-US" sz="2500" kern="1200"/>
        </a:p>
      </dsp:txBody>
      <dsp:txXfrm>
        <a:off x="1842582" y="1994818"/>
        <a:ext cx="5016181" cy="1595309"/>
      </dsp:txXfrm>
    </dsp:sp>
    <dsp:sp modelId="{803A8424-D882-47C9-91F9-9E06741FBE2A}">
      <dsp:nvSpPr>
        <dsp:cNvPr id="0" name=""/>
        <dsp:cNvSpPr/>
      </dsp:nvSpPr>
      <dsp:spPr>
        <a:xfrm>
          <a:off x="6858764" y="1994818"/>
          <a:ext cx="4288306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some industries already set that recycles 17.4% of waste.</a:t>
          </a:r>
        </a:p>
      </dsp:txBody>
      <dsp:txXfrm>
        <a:off x="6858764" y="1994818"/>
        <a:ext cx="4288306" cy="1595309"/>
      </dsp:txXfrm>
    </dsp:sp>
    <dsp:sp modelId="{288B143C-197A-4B67-BBC3-BE244F1878D2}">
      <dsp:nvSpPr>
        <dsp:cNvPr id="0" name=""/>
        <dsp:cNvSpPr/>
      </dsp:nvSpPr>
      <dsp:spPr>
        <a:xfrm>
          <a:off x="0" y="3988954"/>
          <a:ext cx="11147071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D7EED-AA2D-41C9-9FB8-02C0516FC29D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54235-7A9F-4B9E-BF9B-155480750E85}">
      <dsp:nvSpPr>
        <dsp:cNvPr id="0" name=""/>
        <dsp:cNvSpPr/>
      </dsp:nvSpPr>
      <dsp:spPr>
        <a:xfrm>
          <a:off x="1842582" y="3988954"/>
          <a:ext cx="5016181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Opportunity:-</a:t>
          </a:r>
          <a:endParaRPr lang="en-US" sz="2500" kern="1200"/>
        </a:p>
      </dsp:txBody>
      <dsp:txXfrm>
        <a:off x="1842582" y="3988954"/>
        <a:ext cx="5016181" cy="1595309"/>
      </dsp:txXfrm>
    </dsp:sp>
    <dsp:sp modelId="{BCB825AF-BB3B-4ACF-81D3-CD957D82B972}">
      <dsp:nvSpPr>
        <dsp:cNvPr id="0" name=""/>
        <dsp:cNvSpPr/>
      </dsp:nvSpPr>
      <dsp:spPr>
        <a:xfrm>
          <a:off x="6858764" y="3988954"/>
          <a:ext cx="4288306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a big opportunity to have economic as well as environmental development trough collecting wastes from towns/villages. </a:t>
          </a:r>
        </a:p>
      </dsp:txBody>
      <dsp:txXfrm>
        <a:off x="6858764" y="3988954"/>
        <a:ext cx="4288306" cy="15953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9D34A-860E-430E-8CFC-5919B4155DF4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A59E6-4729-432F-A36C-DC573BF06785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1B07F-F12E-47BD-81BB-6EFED8F7A380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 e-waste weekly with the help of Nagar Palika vechicles.</a:t>
          </a:r>
        </a:p>
      </dsp:txBody>
      <dsp:txXfrm>
        <a:off x="1842582" y="681"/>
        <a:ext cx="4990592" cy="1595309"/>
      </dsp:txXfrm>
    </dsp:sp>
    <dsp:sp modelId="{C4A9438C-810A-4B27-92D8-2574E0EFECEE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A267D-5BAA-490A-9D33-50B2E8F34D6F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0E093-6DC3-4B26-975E-8DC76DFAE487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Give credit to the owner of the waste for giving it to recycle.</a:t>
          </a:r>
        </a:p>
      </dsp:txBody>
      <dsp:txXfrm>
        <a:off x="1842582" y="1994818"/>
        <a:ext cx="4990592" cy="1595309"/>
      </dsp:txXfrm>
    </dsp:sp>
    <dsp:sp modelId="{0420FDBB-9E39-4DAF-A556-358225E52518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ED1F2-4CC5-4E7B-842B-5C25A63DB042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FBCE1-DCC1-48A5-BA8B-9DE2A3C5484A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Recycle the waste in relevant industries.</a:t>
          </a:r>
        </a:p>
      </dsp:txBody>
      <dsp:txXfrm>
        <a:off x="1842582" y="3988954"/>
        <a:ext cx="4990592" cy="15953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75B63-0A50-44D3-9809-24F2C1A0A84C}">
      <dsp:nvSpPr>
        <dsp:cNvPr id="0" name=""/>
        <dsp:cNvSpPr/>
      </dsp:nvSpPr>
      <dsp:spPr>
        <a:xfrm>
          <a:off x="0" y="607744"/>
          <a:ext cx="5464315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E6FE0-B865-4A65-AB11-623D7DB71626}">
      <dsp:nvSpPr>
        <dsp:cNvPr id="0" name=""/>
        <dsp:cNvSpPr/>
      </dsp:nvSpPr>
      <dsp:spPr>
        <a:xfrm>
          <a:off x="273215" y="17344"/>
          <a:ext cx="3825020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77" tIns="0" rIns="144577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Times of India</a:t>
          </a:r>
          <a:endParaRPr lang="en-US" sz="4000" b="0" u="none" kern="1200" dirty="0">
            <a:solidFill>
              <a:schemeClr val="bg1"/>
            </a:solidFill>
          </a:endParaRPr>
        </a:p>
      </dsp:txBody>
      <dsp:txXfrm>
        <a:off x="330857" y="74986"/>
        <a:ext cx="3709736" cy="1065516"/>
      </dsp:txXfrm>
    </dsp:sp>
    <dsp:sp modelId="{75E38DB6-98A7-429D-8B01-0A8E89A5ACFA}">
      <dsp:nvSpPr>
        <dsp:cNvPr id="0" name=""/>
        <dsp:cNvSpPr/>
      </dsp:nvSpPr>
      <dsp:spPr>
        <a:xfrm>
          <a:off x="0" y="2422144"/>
          <a:ext cx="5464315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68397"/>
              <a:satOff val="0"/>
              <a:lumOff val="-1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D269F-A44F-4ADF-B896-287B86593B26}">
      <dsp:nvSpPr>
        <dsp:cNvPr id="0" name=""/>
        <dsp:cNvSpPr/>
      </dsp:nvSpPr>
      <dsp:spPr>
        <a:xfrm>
          <a:off x="246487" y="1831744"/>
          <a:ext cx="3825020" cy="1180800"/>
        </a:xfrm>
        <a:prstGeom prst="round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77" tIns="0" rIns="144577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MYGoV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04129" y="1889386"/>
        <a:ext cx="3709736" cy="1065516"/>
      </dsp:txXfrm>
    </dsp:sp>
    <dsp:sp modelId="{58334541-D6DC-45D7-A686-49F7A0E0A5CF}">
      <dsp:nvSpPr>
        <dsp:cNvPr id="0" name=""/>
        <dsp:cNvSpPr/>
      </dsp:nvSpPr>
      <dsp:spPr>
        <a:xfrm>
          <a:off x="0" y="4236544"/>
          <a:ext cx="5464315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9D099-A3DC-4968-AD7C-4DAB379A0B84}">
      <dsp:nvSpPr>
        <dsp:cNvPr id="0" name=""/>
        <dsp:cNvSpPr/>
      </dsp:nvSpPr>
      <dsp:spPr>
        <a:xfrm>
          <a:off x="273215" y="3646144"/>
          <a:ext cx="3825020" cy="118080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77" tIns="0" rIns="144577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wikipedia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30857" y="3703786"/>
        <a:ext cx="3709736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8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1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3C225-3FF1-44E6-9305-BC8B5C4F214E}"/>
              </a:ext>
            </a:extLst>
          </p:cNvPr>
          <p:cNvSpPr/>
          <p:nvPr/>
        </p:nvSpPr>
        <p:spPr>
          <a:xfrm>
            <a:off x="482601" y="2535037"/>
            <a:ext cx="5189964" cy="3670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THEME-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Environmental Issue</a:t>
            </a:r>
            <a:endParaRPr lang="en-US" sz="41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0" dirty="0">
                <a:ln w="6604" cap="flat" cmpd="sng" algn="ctr">
                  <a:solidFill>
                    <a:srgbClr val="794DFF"/>
                  </a:solidFill>
                  <a:prstDash val="solid"/>
                  <a:round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E-Waste Management</a:t>
            </a:r>
            <a:endParaRPr lang="en-US" sz="4100" dirty="0"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b="1" cap="none" spc="0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68CD8C-8482-4486-8E8D-A1AC51A3B467}"/>
              </a:ext>
            </a:extLst>
          </p:cNvPr>
          <p:cNvGrpSpPr/>
          <p:nvPr/>
        </p:nvGrpSpPr>
        <p:grpSpPr>
          <a:xfrm>
            <a:off x="6280340" y="1360544"/>
            <a:ext cx="5349331" cy="4136905"/>
            <a:chOff x="-34658" y="2573652"/>
            <a:chExt cx="2734855" cy="2115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2B1FAC-C15B-47D5-9684-9BF438D906E2}"/>
                </a:ext>
              </a:extLst>
            </p:cNvPr>
            <p:cNvSpPr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F1A88B-DEA9-4629-BE38-F1FB0235E3A7}"/>
                </a:ext>
              </a:extLst>
            </p:cNvPr>
            <p:cNvSpPr txBox="1"/>
            <p:nvPr/>
          </p:nvSpPr>
          <p:spPr>
            <a:xfrm>
              <a:off x="-34658" y="2573652"/>
              <a:ext cx="2734855" cy="211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b="1" dirty="0"/>
                <a:t>Team</a:t>
              </a:r>
              <a:r>
                <a:rPr lang="en-US" sz="3500" dirty="0"/>
                <a:t>-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kern="1200" dirty="0"/>
                <a:t>Kriti </a:t>
              </a:r>
              <a:r>
                <a:rPr lang="en-US" sz="3500" kern="1200" dirty="0" err="1"/>
                <a:t>MIShra</a:t>
              </a:r>
              <a:r>
                <a:rPr lang="en-US" sz="3500" kern="1200" dirty="0"/>
                <a:t>(lead)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dirty="0"/>
                <a:t>Kajal </a:t>
              </a:r>
              <a:r>
                <a:rPr lang="en-US" sz="3500" dirty="0" err="1"/>
                <a:t>Gyanchandani</a:t>
              </a:r>
              <a:endParaRPr lang="en-US" sz="35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kern="1200" dirty="0" err="1"/>
                <a:t>Priyanshu</a:t>
              </a:r>
              <a:r>
                <a:rPr lang="en-US" sz="3500" kern="1200" dirty="0"/>
                <a:t> Patel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dirty="0"/>
                <a:t>Adarsh Navneet Sinha</a:t>
              </a:r>
              <a:endParaRPr 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135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6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6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71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73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88" name="Rectangle 7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77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7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8">
            <a:extLst>
              <a:ext uri="{FF2B5EF4-FFF2-40B4-BE49-F238E27FC236}">
                <a16:creationId xmlns:a16="http://schemas.microsoft.com/office/drawing/2014/main" id="{64FE1251-5E2C-4DF8-959F-0595C2A85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834331"/>
              </p:ext>
            </p:extLst>
          </p:nvPr>
        </p:nvGraphicFramePr>
        <p:xfrm>
          <a:off x="482600" y="636527"/>
          <a:ext cx="11147071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67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16823-F45C-488A-AAF5-B38278585BDA}"/>
              </a:ext>
            </a:extLst>
          </p:cNvPr>
          <p:cNvSpPr txBox="1"/>
          <p:nvPr/>
        </p:nvSpPr>
        <p:spPr>
          <a:xfrm>
            <a:off x="678955" y="976152"/>
            <a:ext cx="3794604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Blueprint of Our Idea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9">
            <a:extLst>
              <a:ext uri="{FF2B5EF4-FFF2-40B4-BE49-F238E27FC236}">
                <a16:creationId xmlns:a16="http://schemas.microsoft.com/office/drawing/2014/main" id="{53552CBD-3D80-4F01-B4E9-8E0A436F9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83183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8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381AC9-41D0-4F64-874D-F7C128E77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7827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5954AA-5123-4815-AA16-474FB4B32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E3095D-6D59-44B6-85DE-E5EA58733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EA9DB01B-A913-476F-9E6E-61560FF592C8}"/>
              </a:ext>
            </a:extLst>
          </p:cNvPr>
          <p:cNvSpPr/>
          <p:nvPr/>
        </p:nvSpPr>
        <p:spPr>
          <a:xfrm>
            <a:off x="935597" y="650785"/>
            <a:ext cx="3362632" cy="17255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6A4B0B-1108-4919-B67B-9BF584C3140F}"/>
              </a:ext>
            </a:extLst>
          </p:cNvPr>
          <p:cNvSpPr/>
          <p:nvPr/>
        </p:nvSpPr>
        <p:spPr>
          <a:xfrm>
            <a:off x="5084042" y="1085863"/>
            <a:ext cx="1725478" cy="513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DB57A836-DD75-4AD9-AB70-0D839AFB7C45}"/>
              </a:ext>
            </a:extLst>
          </p:cNvPr>
          <p:cNvSpPr/>
          <p:nvPr/>
        </p:nvSpPr>
        <p:spPr>
          <a:xfrm>
            <a:off x="7306324" y="564372"/>
            <a:ext cx="4079236" cy="187165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141721E-C6C0-4A10-9B91-2BF4139B9B12}"/>
              </a:ext>
            </a:extLst>
          </p:cNvPr>
          <p:cNvSpPr/>
          <p:nvPr/>
        </p:nvSpPr>
        <p:spPr>
          <a:xfrm>
            <a:off x="9037959" y="2510547"/>
            <a:ext cx="700093" cy="1209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E8C8783-2F63-49C3-ADA7-60345DB1E1C9}"/>
              </a:ext>
            </a:extLst>
          </p:cNvPr>
          <p:cNvSpPr/>
          <p:nvPr/>
        </p:nvSpPr>
        <p:spPr>
          <a:xfrm>
            <a:off x="7987856" y="3799116"/>
            <a:ext cx="2836760" cy="25287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67C8DDE-71E6-4B15-98CD-26B2E0C17219}"/>
              </a:ext>
            </a:extLst>
          </p:cNvPr>
          <p:cNvSpPr/>
          <p:nvPr/>
        </p:nvSpPr>
        <p:spPr>
          <a:xfrm>
            <a:off x="935597" y="4098207"/>
            <a:ext cx="4014788" cy="20364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6C4D97-CD9D-429D-893F-B9FF8B6EA9EA}"/>
              </a:ext>
            </a:extLst>
          </p:cNvPr>
          <p:cNvSpPr/>
          <p:nvPr/>
        </p:nvSpPr>
        <p:spPr>
          <a:xfrm rot="12866181">
            <a:off x="4805770" y="2791358"/>
            <a:ext cx="3143334" cy="1167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2FCA77-F858-49D7-A5AB-44E9833EC4F0}"/>
              </a:ext>
            </a:extLst>
          </p:cNvPr>
          <p:cNvSpPr/>
          <p:nvPr/>
        </p:nvSpPr>
        <p:spPr>
          <a:xfrm flipH="1">
            <a:off x="5557837" y="4725374"/>
            <a:ext cx="1251683" cy="796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910FF5-6B2F-4ABB-A330-1BA936C08B6D}"/>
              </a:ext>
            </a:extLst>
          </p:cNvPr>
          <p:cNvSpPr/>
          <p:nvPr/>
        </p:nvSpPr>
        <p:spPr>
          <a:xfrm rot="5400000" flipH="1">
            <a:off x="1942629" y="2908379"/>
            <a:ext cx="1305575" cy="68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6D0DD-2D3C-4A42-AA97-E840E249DE6D}"/>
              </a:ext>
            </a:extLst>
          </p:cNvPr>
          <p:cNvSpPr txBox="1"/>
          <p:nvPr/>
        </p:nvSpPr>
        <p:spPr>
          <a:xfrm>
            <a:off x="1371597" y="857259"/>
            <a:ext cx="2557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LOGIN/SIGN UP WITH CREDENTIAL WHILE GIVING WASTE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8EE5D-E7EC-4BA9-952D-BD5B680AFA45}"/>
              </a:ext>
            </a:extLst>
          </p:cNvPr>
          <p:cNvSpPr txBox="1"/>
          <p:nvPr/>
        </p:nvSpPr>
        <p:spPr>
          <a:xfrm>
            <a:off x="8354100" y="4608616"/>
            <a:ext cx="225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WAS THE WASTE WORTH?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F26F3-D690-420D-A3A7-DFE06B988400}"/>
              </a:ext>
            </a:extLst>
          </p:cNvPr>
          <p:cNvSpPr txBox="1"/>
          <p:nvPr/>
        </p:nvSpPr>
        <p:spPr>
          <a:xfrm>
            <a:off x="7987796" y="733581"/>
            <a:ext cx="2776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GIVE THE WASTE THE TO THE COLLECTOR VAN AND UPDATE ON WEBSITE.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C3F1F-7D6B-4554-8940-178B9638EB0D}"/>
              </a:ext>
            </a:extLst>
          </p:cNvPr>
          <p:cNvSpPr txBox="1"/>
          <p:nvPr/>
        </p:nvSpPr>
        <p:spPr>
          <a:xfrm>
            <a:off x="1586311" y="4499699"/>
            <a:ext cx="2557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UPDATED CREDITS ON WEBSITE AND WASTE SENT FOR RECYCLING.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2339F-468C-4B10-B1D4-C0CE80ECB443}"/>
              </a:ext>
            </a:extLst>
          </p:cNvPr>
          <p:cNvSpPr txBox="1"/>
          <p:nvPr/>
        </p:nvSpPr>
        <p:spPr>
          <a:xfrm>
            <a:off x="5987213" y="4916392"/>
            <a:ext cx="93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0CB6A1-40DA-45C8-B616-E9162B242CCA}"/>
              </a:ext>
            </a:extLst>
          </p:cNvPr>
          <p:cNvSpPr txBox="1"/>
          <p:nvPr/>
        </p:nvSpPr>
        <p:spPr>
          <a:xfrm rot="2065311">
            <a:off x="5712376" y="3165880"/>
            <a:ext cx="173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NO! RETURN BACK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2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933E7-8A5F-4143-840C-24F8F3362608}"/>
              </a:ext>
            </a:extLst>
          </p:cNvPr>
          <p:cNvSpPr txBox="1"/>
          <p:nvPr/>
        </p:nvSpPr>
        <p:spPr>
          <a:xfrm>
            <a:off x="482601" y="865128"/>
            <a:ext cx="5613398" cy="5261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8">
            <a:extLst>
              <a:ext uri="{FF2B5EF4-FFF2-40B4-BE49-F238E27FC236}">
                <a16:creationId xmlns:a16="http://schemas.microsoft.com/office/drawing/2014/main" id="{8B5A6CF6-8500-4815-96A3-C1EDB1C3B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572929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83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06A29F7-47AA-4A26-A973-3B739B35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DA753-5D57-4E93-90AF-C4E38D203579}"/>
              </a:ext>
            </a:extLst>
          </p:cNvPr>
          <p:cNvSpPr txBox="1"/>
          <p:nvPr/>
        </p:nvSpPr>
        <p:spPr>
          <a:xfrm>
            <a:off x="695382" y="976152"/>
            <a:ext cx="5592076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Question time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169DE1-6993-40AA-83B4-966C38238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E79FD0-1393-428D-8236-F316DD77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CF2B915-A080-403A-A2E9-341D00928691}"/>
              </a:ext>
            </a:extLst>
          </p:cNvPr>
          <p:cNvGrpSpPr/>
          <p:nvPr/>
        </p:nvGrpSpPr>
        <p:grpSpPr>
          <a:xfrm>
            <a:off x="6849787" y="1517046"/>
            <a:ext cx="4779884" cy="3823907"/>
            <a:chOff x="56447" y="2573652"/>
            <a:chExt cx="2643750" cy="211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DB0F2-1E30-4E49-9935-95FE5E886BE8}"/>
                </a:ext>
              </a:extLst>
            </p:cNvPr>
            <p:cNvSpPr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006F8B-2757-467F-84A7-782326A9C6A9}"/>
                </a:ext>
              </a:extLst>
            </p:cNvPr>
            <p:cNvSpPr txBox="1"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5000" kern="1200"/>
                <a:t>We are happy to have your questions!!!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99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1774D-3B69-4519-92A5-FCDF045EDA72}"/>
              </a:ext>
            </a:extLst>
          </p:cNvPr>
          <p:cNvSpPr txBox="1"/>
          <p:nvPr/>
        </p:nvSpPr>
        <p:spPr>
          <a:xfrm>
            <a:off x="481007" y="702870"/>
            <a:ext cx="5614993" cy="309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Thank You !!!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Graphic 31" descr="Handshake">
            <a:extLst>
              <a:ext uri="{FF2B5EF4-FFF2-40B4-BE49-F238E27FC236}">
                <a16:creationId xmlns:a16="http://schemas.microsoft.com/office/drawing/2014/main" id="{F66218C2-2AF8-45B1-927B-FF7AACA8E3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090" y="919088"/>
            <a:ext cx="5019817" cy="501981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03167020-CEB0-4256-88B0-C5C372F0B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D0351-B855-4A04-9232-BFBED48527EE}"/>
              </a:ext>
            </a:extLst>
          </p:cNvPr>
          <p:cNvSpPr/>
          <p:nvPr/>
        </p:nvSpPr>
        <p:spPr>
          <a:xfrm>
            <a:off x="748145" y="799419"/>
            <a:ext cx="5347854" cy="2929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AEF9AFA5-C131-473E-B939-29379419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B6237E-7846-4C3A-985C-E9124A227181}"/>
              </a:ext>
            </a:extLst>
          </p:cNvPr>
          <p:cNvSpPr txBox="1"/>
          <p:nvPr/>
        </p:nvSpPr>
        <p:spPr>
          <a:xfrm>
            <a:off x="5633885" y="3728775"/>
            <a:ext cx="5733148" cy="2299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800" b="0" i="0" dirty="0">
                <a:effectLst/>
              </a:rPr>
              <a:t>Design a smart waste collection system that allows citizens to segregate the various types of solid waste they want to dispose and are willing to do so.</a:t>
            </a:r>
            <a:endParaRPr lang="en-US" sz="2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A345AB-42E5-4EF8-85AC-AA2F8E70B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9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8BA9B-341A-4463-B884-14885216B3AF}"/>
              </a:ext>
            </a:extLst>
          </p:cNvPr>
          <p:cNvSpPr/>
          <p:nvPr/>
        </p:nvSpPr>
        <p:spPr>
          <a:xfrm>
            <a:off x="482601" y="865128"/>
            <a:ext cx="5613398" cy="5261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What is e waste?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8">
            <a:extLst>
              <a:ext uri="{FF2B5EF4-FFF2-40B4-BE49-F238E27FC236}">
                <a16:creationId xmlns:a16="http://schemas.microsoft.com/office/drawing/2014/main" id="{CD7377D2-0B74-4495-8C13-A349BCCB4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77692"/>
              </p:ext>
            </p:extLst>
          </p:nvPr>
        </p:nvGraphicFramePr>
        <p:xfrm>
          <a:off x="5766620" y="979711"/>
          <a:ext cx="5863052" cy="514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29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26192-A69A-41C9-9A45-B2997878BB1E}"/>
              </a:ext>
            </a:extLst>
          </p:cNvPr>
          <p:cNvSpPr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The actual problem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16">
            <a:extLst>
              <a:ext uri="{FF2B5EF4-FFF2-40B4-BE49-F238E27FC236}">
                <a16:creationId xmlns:a16="http://schemas.microsoft.com/office/drawing/2014/main" id="{83C25B98-E76A-4140-8B0A-2DD4C7E43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24931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12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389C1-7EC1-4C70-BAC7-B362DB18C6F7}"/>
              </a:ext>
            </a:extLst>
          </p:cNvPr>
          <p:cNvSpPr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Why is it a problem in India?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extBox 8">
            <a:extLst>
              <a:ext uri="{FF2B5EF4-FFF2-40B4-BE49-F238E27FC236}">
                <a16:creationId xmlns:a16="http://schemas.microsoft.com/office/drawing/2014/main" id="{B8895E2D-8F6D-44CE-B481-E935EA971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9885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31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07B51-2B73-49DF-8ED6-1A75C1EA3E6C}"/>
              </a:ext>
            </a:extLst>
          </p:cNvPr>
          <p:cNvSpPr/>
          <p:nvPr/>
        </p:nvSpPr>
        <p:spPr>
          <a:xfrm>
            <a:off x="482601" y="3640360"/>
            <a:ext cx="5189964" cy="255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1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Description of the project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3508B-F47F-438E-BED2-0A8A8E2FB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2D5B16-1A4B-49B6-8647-332D7BF2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B305F4-32B5-4400-A925-4A7C108FAA2F}"/>
              </a:ext>
            </a:extLst>
          </p:cNvPr>
          <p:cNvSpPr/>
          <p:nvPr/>
        </p:nvSpPr>
        <p:spPr>
          <a:xfrm>
            <a:off x="4774125" y="2371500"/>
            <a:ext cx="2643750" cy="2115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8F937-EB7D-4CFC-ABB0-8D8F92EB5386}"/>
              </a:ext>
            </a:extLst>
          </p:cNvPr>
          <p:cNvGrpSpPr/>
          <p:nvPr/>
        </p:nvGrpSpPr>
        <p:grpSpPr>
          <a:xfrm>
            <a:off x="6280340" y="1289264"/>
            <a:ext cx="5349331" cy="4279465"/>
            <a:chOff x="56447" y="2573652"/>
            <a:chExt cx="2643750" cy="2115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4D736-FD91-456A-BDA7-BA1F27B12AC8}"/>
                </a:ext>
              </a:extLst>
            </p:cNvPr>
            <p:cNvSpPr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EFB42F-8218-455A-B3C9-EC68821B7161}"/>
                </a:ext>
              </a:extLst>
            </p:cNvPr>
            <p:cNvSpPr txBox="1"/>
            <p:nvPr/>
          </p:nvSpPr>
          <p:spPr>
            <a:xfrm>
              <a:off x="56447" y="2573652"/>
              <a:ext cx="2643750" cy="211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rm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500" kern="1200" dirty="0"/>
                <a:t>Collecting the e-waste from the home and rewarding others for the same so that it </a:t>
              </a:r>
              <a:r>
                <a:rPr lang="en-US" sz="3500" dirty="0"/>
                <a:t>may increase awareness AMONG PEOPLE, through website</a:t>
              </a:r>
              <a:r>
                <a:rPr lang="en-US" sz="3500" kern="1200" dirty="0"/>
                <a:t>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39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52B46-6631-43F8-87FB-EF0DE8CD15E9}"/>
              </a:ext>
            </a:extLst>
          </p:cNvPr>
          <p:cNvSpPr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Requirements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extBox 8">
            <a:extLst>
              <a:ext uri="{FF2B5EF4-FFF2-40B4-BE49-F238E27FC236}">
                <a16:creationId xmlns:a16="http://schemas.microsoft.com/office/drawing/2014/main" id="{63666C63-55E9-4F34-A938-AADAC5D49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81250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92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CC017-C0C4-4B62-95A2-32362018E88B}"/>
              </a:ext>
            </a:extLst>
          </p:cNvPr>
          <p:cNvSpPr/>
          <p:nvPr/>
        </p:nvSpPr>
        <p:spPr>
          <a:xfrm>
            <a:off x="482601" y="976152"/>
            <a:ext cx="3751566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Technol-</a:t>
            </a:r>
            <a:r>
              <a:rPr lang="en-US" sz="66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ogies</a:t>
            </a: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 to be used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extBox 8">
            <a:extLst>
              <a:ext uri="{FF2B5EF4-FFF2-40B4-BE49-F238E27FC236}">
                <a16:creationId xmlns:a16="http://schemas.microsoft.com/office/drawing/2014/main" id="{1AAAAC26-E336-403B-A9FD-120806C5D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96666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0E47E-D0ED-456B-87A2-8E72719F6A42}"/>
              </a:ext>
            </a:extLst>
          </p:cNvPr>
          <p:cNvSpPr/>
          <p:nvPr/>
        </p:nvSpPr>
        <p:spPr>
          <a:xfrm>
            <a:off x="678955" y="976152"/>
            <a:ext cx="3555211" cy="502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Scope of the Project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extBox 8">
            <a:extLst>
              <a:ext uri="{FF2B5EF4-FFF2-40B4-BE49-F238E27FC236}">
                <a16:creationId xmlns:a16="http://schemas.microsoft.com/office/drawing/2014/main" id="{79366A62-4690-410D-B3C3-B9F26F63E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531134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32775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474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Seaford</vt:lpstr>
      <vt:lpstr>LevelVTI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Sinha</dc:creator>
  <cp:lastModifiedBy>Adarsh Sinha</cp:lastModifiedBy>
  <cp:revision>4</cp:revision>
  <dcterms:created xsi:type="dcterms:W3CDTF">2021-10-02T23:52:08Z</dcterms:created>
  <dcterms:modified xsi:type="dcterms:W3CDTF">2021-10-03T06:00:56Z</dcterms:modified>
</cp:coreProperties>
</file>