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7" r:id="rId1"/>
  </p:sldMasterIdLst>
  <p:sldIdLst>
    <p:sldId id="256" r:id="rId2"/>
    <p:sldId id="263" r:id="rId3"/>
    <p:sldId id="257" r:id="rId4"/>
    <p:sldId id="262" r:id="rId5"/>
    <p:sldId id="264" r:id="rId6"/>
    <p:sldId id="265" r:id="rId7"/>
    <p:sldId id="266" r:id="rId8"/>
  </p:sldIdLst>
  <p:sldSz cx="9144000" cy="6858000" type="screen4x3"/>
  <p:notesSz cx="6858000" cy="9144000"/>
  <p:embeddedFontLst>
    <p:embeddedFont>
      <p:font typeface="Trebuchet MS" panose="020B0603020202020204" pitchFamily="34" charset="0"/>
      <p:regular r:id="rId9"/>
      <p:bold r:id="rId10"/>
      <p:italic r:id="rId11"/>
      <p:boldItalic r:id="rId12"/>
    </p:embeddedFont>
    <p:embeddedFont>
      <p:font typeface="Wingdings 3" panose="05040102010807070707" pitchFamily="18" charset="2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4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46D9-B468-4E04-88C3-F22B24E9F783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1D-9324-4121-9069-45C39C9C7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4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46D9-B468-4E04-88C3-F22B24E9F783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1D-9324-4121-9069-45C39C9C7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6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46D9-B468-4E04-88C3-F22B24E9F783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1D-9324-4121-9069-45C39C9C777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886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46D9-B468-4E04-88C3-F22B24E9F783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1D-9324-4121-9069-45C39C9C7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54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46D9-B468-4E04-88C3-F22B24E9F783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1D-9324-4121-9069-45C39C9C777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234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46D9-B468-4E04-88C3-F22B24E9F783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1D-9324-4121-9069-45C39C9C7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78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46D9-B468-4E04-88C3-F22B24E9F783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1D-9324-4121-9069-45C39C9C7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47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46D9-B468-4E04-88C3-F22B24E9F783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1D-9324-4121-9069-45C39C9C7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0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46D9-B468-4E04-88C3-F22B24E9F783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1D-9324-4121-9069-45C39C9C7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1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46D9-B468-4E04-88C3-F22B24E9F783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1D-9324-4121-9069-45C39C9C7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0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46D9-B468-4E04-88C3-F22B24E9F783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1D-9324-4121-9069-45C39C9C7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3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46D9-B468-4E04-88C3-F22B24E9F783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1D-9324-4121-9069-45C39C9C7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46D9-B468-4E04-88C3-F22B24E9F783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1D-9324-4121-9069-45C39C9C7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2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46D9-B468-4E04-88C3-F22B24E9F783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1D-9324-4121-9069-45C39C9C7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4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46D9-B468-4E04-88C3-F22B24E9F783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1D-9324-4121-9069-45C39C9C7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7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46D9-B468-4E04-88C3-F22B24E9F783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1D-9324-4121-9069-45C39C9C7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6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946D9-B468-4E04-88C3-F22B24E9F783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2C331D-9324-4121-9069-45C39C9C7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9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rahwithe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Becoming an Undergraduate Teaching Assistant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Sarah Withee</a:t>
            </a:r>
          </a:p>
          <a:p>
            <a:r>
              <a:rPr lang="en-US" dirty="0" smtClean="0"/>
              <a:t>University of Missouri-Kansas </a:t>
            </a:r>
            <a:r>
              <a:rPr lang="en-US" dirty="0" smtClean="0"/>
              <a:t>City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83929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Story…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29" y="2160588"/>
            <a:ext cx="5822155" cy="3881437"/>
          </a:xfrm>
        </p:spPr>
      </p:pic>
    </p:spTree>
    <p:extLst>
      <p:ext uri="{BB962C8B-B14F-4D97-AF65-F5344CB8AC3E}">
        <p14:creationId xmlns:p14="http://schemas.microsoft.com/office/powerpoint/2010/main" val="4266128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Job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 COMP-SCI 201L (Programming &amp; Prob. Solving 2)</a:t>
            </a:r>
          </a:p>
          <a:p>
            <a:r>
              <a:rPr lang="en-US" dirty="0" smtClean="0"/>
              <a:t>Meet with lecture professors weekly</a:t>
            </a:r>
          </a:p>
          <a:p>
            <a:r>
              <a:rPr lang="en-US" dirty="0" smtClean="0"/>
              <a:t>Prepare lab based on next week’s lessons</a:t>
            </a:r>
          </a:p>
          <a:p>
            <a:r>
              <a:rPr lang="en-US" dirty="0" smtClean="0"/>
              <a:t>Give examples at the beginning of class to refresh them</a:t>
            </a:r>
          </a:p>
          <a:p>
            <a:r>
              <a:rPr lang="en-US" dirty="0" smtClean="0"/>
              <a:t>Walk around, answer questions</a:t>
            </a:r>
          </a:p>
          <a:p>
            <a:r>
              <a:rPr lang="en-US" dirty="0" smtClean="0"/>
              <a:t>Grade assignments, post grades on Blackboard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023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refresher on everything C</a:t>
            </a:r>
            <a:r>
              <a:rPr lang="en-US" dirty="0" smtClean="0"/>
              <a:t>++ and debugging</a:t>
            </a:r>
          </a:p>
          <a:p>
            <a:r>
              <a:rPr lang="en-US" dirty="0" smtClean="0"/>
              <a:t>Great resume builder</a:t>
            </a:r>
            <a:endParaRPr lang="en-US" dirty="0"/>
          </a:p>
          <a:p>
            <a:r>
              <a:rPr lang="en-US" dirty="0"/>
              <a:t>Public speaking </a:t>
            </a:r>
            <a:r>
              <a:rPr lang="en-US" dirty="0" smtClean="0"/>
              <a:t>skills</a:t>
            </a:r>
          </a:p>
          <a:p>
            <a:r>
              <a:rPr lang="en-US" dirty="0" smtClean="0"/>
              <a:t>Boosted confidence in self</a:t>
            </a:r>
          </a:p>
          <a:p>
            <a:r>
              <a:rPr lang="en-US" dirty="0"/>
              <a:t>Wonderful feeling of knowing I’m helping these students succeed</a:t>
            </a:r>
          </a:p>
          <a:p>
            <a:r>
              <a:rPr lang="en-US" dirty="0" smtClean="0"/>
              <a:t>Great for helping boost the view of women in computing</a:t>
            </a:r>
          </a:p>
        </p:txBody>
      </p:sp>
    </p:spTree>
    <p:extLst>
      <p:ext uri="{BB962C8B-B14F-4D97-AF65-F5344CB8AC3E}">
        <p14:creationId xmlns:p14="http://schemas.microsoft.com/office/powerpoint/2010/main" val="5479368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preparation</a:t>
            </a:r>
          </a:p>
          <a:p>
            <a:r>
              <a:rPr lang="en-US" dirty="0" smtClean="0"/>
              <a:t>Create labs that take me 15 minutes</a:t>
            </a:r>
          </a:p>
          <a:p>
            <a:r>
              <a:rPr lang="en-US" dirty="0" smtClean="0"/>
              <a:t>When 15 minutes != 2.5 hours?</a:t>
            </a:r>
          </a:p>
          <a:p>
            <a:r>
              <a:rPr lang="en-US" dirty="0" smtClean="0"/>
              <a:t>How to help struggling students</a:t>
            </a:r>
          </a:p>
          <a:p>
            <a:r>
              <a:rPr lang="en-US" dirty="0" smtClean="0"/>
              <a:t>How to help some students when I’m hand-holding others</a:t>
            </a:r>
          </a:p>
          <a:p>
            <a:r>
              <a:rPr lang="en-US" dirty="0" smtClean="0"/>
              <a:t>LOTS of grading time</a:t>
            </a:r>
            <a:br>
              <a:rPr lang="en-US" dirty="0" smtClean="0"/>
            </a:br>
            <a:r>
              <a:rPr lang="en-US" dirty="0" smtClean="0"/>
              <a:t>(although kind of resolved…)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822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experience</a:t>
            </a:r>
          </a:p>
          <a:p>
            <a:r>
              <a:rPr lang="en-US" dirty="0" smtClean="0"/>
              <a:t>Great learning (language and about working with others)</a:t>
            </a:r>
          </a:p>
          <a:p>
            <a:r>
              <a:rPr lang="en-US" dirty="0" smtClean="0"/>
              <a:t>Lots of work, but well worth it</a:t>
            </a:r>
          </a:p>
        </p:txBody>
      </p:sp>
    </p:spTree>
    <p:extLst>
      <p:ext uri="{BB962C8B-B14F-4D97-AF65-F5344CB8AC3E}">
        <p14:creationId xmlns:p14="http://schemas.microsoft.com/office/powerpoint/2010/main" val="5655262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I’ll post slides to </a:t>
            </a:r>
            <a:r>
              <a:rPr lang="en-US" dirty="0" smtClean="0">
                <a:hlinkClick r:id="rId2"/>
              </a:rPr>
              <a:t>www.sarahwithee.com</a:t>
            </a:r>
            <a:endParaRPr lang="en-US" dirty="0" smtClean="0"/>
          </a:p>
          <a:p>
            <a:endParaRPr lang="en-US" dirty="0" smtClean="0"/>
          </a:p>
          <a:p>
            <a:r>
              <a:rPr lang="en-US" smtClean="0"/>
              <a:t>twitter.com/geekygirlsarah</a:t>
            </a:r>
            <a:endParaRPr lang="en-US" dirty="0" smtClean="0"/>
          </a:p>
          <a:p>
            <a:r>
              <a:rPr lang="en-US" dirty="0" smtClean="0"/>
              <a:t>linkedin.com/in/</a:t>
            </a:r>
            <a:r>
              <a:rPr lang="en-US" dirty="0" err="1" smtClean="0"/>
              <a:t>sarahwithee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47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166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Trebuchet MS</vt:lpstr>
      <vt:lpstr>Wingdings 3</vt:lpstr>
      <vt:lpstr>Arial</vt:lpstr>
      <vt:lpstr>Facet</vt:lpstr>
      <vt:lpstr>Becoming an Undergraduate Teaching Assistant</vt:lpstr>
      <vt:lpstr>The Story…</vt:lpstr>
      <vt:lpstr>My Job Description</vt:lpstr>
      <vt:lpstr>Benefits</vt:lpstr>
      <vt:lpstr>Challenges</vt:lpstr>
      <vt:lpstr>Conclusion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</dc:creator>
  <cp:lastModifiedBy>Sarah W</cp:lastModifiedBy>
  <cp:revision>17</cp:revision>
  <dcterms:created xsi:type="dcterms:W3CDTF">2013-10-08T01:57:25Z</dcterms:created>
  <dcterms:modified xsi:type="dcterms:W3CDTF">2016-08-20T04:28:05Z</dcterms:modified>
</cp:coreProperties>
</file>