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9"/>
  </p:notesMasterIdLst>
  <p:sldIdLst>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64" d="100"/>
          <a:sy n="64" d="100"/>
        </p:scale>
        <p:origin x="67" y="6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5/18/2016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69221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5/18/2016 10:08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86866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5" name="TextBox 4"/>
          <p:cNvSpPr txBox="1"/>
          <p:nvPr userDrawn="1"/>
        </p:nvSpPr>
        <p:spPr>
          <a:xfrm>
            <a:off x="7162800" y="6400800"/>
            <a:ext cx="1905000" cy="369332"/>
          </a:xfrm>
          <a:prstGeom prst="rect">
            <a:avLst/>
          </a:prstGeom>
          <a:noFill/>
        </p:spPr>
        <p:txBody>
          <a:bodyPr wrap="square" rtlCol="0">
            <a:spAutoFit/>
          </a:bodyPr>
          <a:lstStyle/>
          <a:p>
            <a:r>
              <a:rPr lang="en-US" dirty="0" smtClean="0">
                <a:solidFill>
                  <a:schemeClr val="bg1"/>
                </a:solidFill>
              </a:rPr>
              <a:t>@geekygirlsarah</a:t>
            </a:r>
            <a:endParaRPr lang="en-US" dirty="0">
              <a:solidFill>
                <a:schemeClr val="bg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8" name="TextBox 7"/>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Box 3"/>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extBox 2"/>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
        <p:nvSpPr>
          <p:cNvPr id="3" name="TextBox 2"/>
          <p:cNvSpPr txBox="1"/>
          <p:nvPr userDrawn="1"/>
        </p:nvSpPr>
        <p:spPr>
          <a:xfrm>
            <a:off x="5638800" y="6400800"/>
            <a:ext cx="3429000" cy="369332"/>
          </a:xfrm>
          <a:prstGeom prst="rect">
            <a:avLst/>
          </a:prstGeom>
          <a:noFill/>
        </p:spPr>
        <p:txBody>
          <a:bodyPr wrap="square" rtlCol="0">
            <a:spAutoFit/>
          </a:bodyPr>
          <a:lstStyle/>
          <a:p>
            <a:r>
              <a:rPr lang="en-US" dirty="0" smtClean="0">
                <a:solidFill>
                  <a:schemeClr val="bg1"/>
                </a:solidFill>
              </a:rPr>
              <a:t>@geekygirlsarah #</a:t>
            </a:r>
            <a:r>
              <a:rPr lang="en-US" dirty="0" err="1" smtClean="0">
                <a:solidFill>
                  <a:schemeClr val="bg1"/>
                </a:solidFill>
              </a:rPr>
              <a:t>nebraskacode</a:t>
            </a:r>
            <a:endParaRPr lang="en-US" dirty="0">
              <a:solidFill>
                <a:schemeClr val="bg1"/>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Primer on Functional Programming</a:t>
            </a:r>
            <a:endParaRPr lang="en-US" dirty="0"/>
          </a:p>
        </p:txBody>
      </p:sp>
      <p:sp>
        <p:nvSpPr>
          <p:cNvPr id="3" name="Subtitle 2"/>
          <p:cNvSpPr>
            <a:spLocks noGrp="1"/>
          </p:cNvSpPr>
          <p:nvPr>
            <p:ph type="subTitle" idx="1"/>
          </p:nvPr>
        </p:nvSpPr>
        <p:spPr>
          <a:xfrm>
            <a:off x="730249" y="4344988"/>
            <a:ext cx="7681913" cy="1293812"/>
          </a:xfrm>
        </p:spPr>
        <p:txBody>
          <a:bodyPr>
            <a:normAutofit/>
          </a:bodyPr>
          <a:lstStyle/>
          <a:p>
            <a:r>
              <a:rPr lang="en-US" dirty="0" smtClean="0"/>
              <a:t>Sarah Withee</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81000" y="1412875"/>
            <a:ext cx="8382000" cy="3397853"/>
          </a:xfrm>
        </p:spPr>
        <p:txBody>
          <a:bodyPr/>
          <a:lstStyle/>
          <a:p>
            <a:r>
              <a:rPr lang="en-US" dirty="0" smtClean="0"/>
              <a:t>How many of you have heard of functional programming?</a:t>
            </a:r>
          </a:p>
          <a:p>
            <a:r>
              <a:rPr lang="en-US" dirty="0" smtClean="0"/>
              <a:t>How many of you have done functional programming?</a:t>
            </a:r>
          </a:p>
          <a:p>
            <a:r>
              <a:rPr lang="en-US" dirty="0" smtClean="0"/>
              <a:t>How many of you ARE functional programmers?</a:t>
            </a:r>
          </a:p>
          <a:p>
            <a:r>
              <a:rPr lang="en-US" dirty="0" smtClean="0"/>
              <a:t>How many wanted to learn but never had time/good resources?</a:t>
            </a:r>
            <a:endParaRPr lang="en-US" dirty="0"/>
          </a:p>
        </p:txBody>
      </p:sp>
    </p:spTree>
    <p:extLst>
      <p:ext uri="{BB962C8B-B14F-4D97-AF65-F5344CB8AC3E}">
        <p14:creationId xmlns:p14="http://schemas.microsoft.com/office/powerpoint/2010/main" val="31640394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1871282"/>
          </a:xfrm>
        </p:spPr>
        <p:txBody>
          <a:bodyPr/>
          <a:lstStyle/>
          <a:p>
            <a:r>
              <a:rPr lang="en-US" dirty="0" smtClean="0"/>
              <a:t>It’s not new (some languages/principles from 1950s)</a:t>
            </a:r>
          </a:p>
          <a:p>
            <a:r>
              <a:rPr lang="en-US" dirty="0" smtClean="0"/>
              <a:t>Built on ideas of lambda calculus, designed in the 30s for mathematical principles</a:t>
            </a:r>
          </a:p>
        </p:txBody>
      </p:sp>
    </p:spTree>
    <p:extLst>
      <p:ext uri="{BB962C8B-B14F-4D97-AF65-F5344CB8AC3E}">
        <p14:creationId xmlns:p14="http://schemas.microsoft.com/office/powerpoint/2010/main" val="5084507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4450449"/>
          </a:xfrm>
        </p:spPr>
        <p:txBody>
          <a:bodyPr/>
          <a:lstStyle/>
          <a:p>
            <a:r>
              <a:rPr lang="en-US" dirty="0"/>
              <a:t>Based on idea of pure functions</a:t>
            </a:r>
          </a:p>
          <a:p>
            <a:pPr lvl="1"/>
            <a:r>
              <a:rPr lang="en-US" dirty="0"/>
              <a:t>A function, given certain inputs, ALWAYS produces the same output</a:t>
            </a:r>
          </a:p>
          <a:p>
            <a:pPr lvl="1"/>
            <a:r>
              <a:rPr lang="en-US" dirty="0"/>
              <a:t>Don’t have side effects</a:t>
            </a:r>
          </a:p>
          <a:p>
            <a:pPr lvl="1"/>
            <a:r>
              <a:rPr lang="en-US" dirty="0"/>
              <a:t>Functions based on time, file access, database access, previous function calls, etc. </a:t>
            </a:r>
            <a:r>
              <a:rPr lang="en-US" dirty="0" smtClean="0"/>
              <a:t>are impure</a:t>
            </a:r>
          </a:p>
          <a:p>
            <a:pPr lvl="1"/>
            <a:r>
              <a:rPr lang="en-US" dirty="0" smtClean="0"/>
              <a:t>User input is never pure (duh)</a:t>
            </a:r>
          </a:p>
          <a:p>
            <a:pPr lvl="1"/>
            <a:r>
              <a:rPr lang="en-US" dirty="0" smtClean="0"/>
              <a:t>Call by reference is impure</a:t>
            </a:r>
          </a:p>
          <a:p>
            <a:pPr lvl="1"/>
            <a:r>
              <a:rPr lang="en-US" dirty="0" smtClean="0"/>
              <a:t>Nearly impossible to write 100% pure function programs</a:t>
            </a:r>
            <a:endParaRPr lang="en-US" dirty="0"/>
          </a:p>
        </p:txBody>
      </p:sp>
    </p:spTree>
    <p:extLst>
      <p:ext uri="{BB962C8B-B14F-4D97-AF65-F5344CB8AC3E}">
        <p14:creationId xmlns:p14="http://schemas.microsoft.com/office/powerpoint/2010/main" val="2510392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Functional Programming</a:t>
            </a:r>
            <a:endParaRPr lang="en-US" dirty="0"/>
          </a:p>
        </p:txBody>
      </p:sp>
      <p:sp>
        <p:nvSpPr>
          <p:cNvPr id="3" name="Content Placeholder 2"/>
          <p:cNvSpPr>
            <a:spLocks noGrp="1"/>
          </p:cNvSpPr>
          <p:nvPr>
            <p:ph idx="1"/>
          </p:nvPr>
        </p:nvSpPr>
        <p:spPr>
          <a:xfrm>
            <a:off x="381000" y="1412875"/>
            <a:ext cx="8382000" cy="1391150"/>
          </a:xfrm>
        </p:spPr>
        <p:txBody>
          <a:bodyPr/>
          <a:lstStyle/>
          <a:p>
            <a:r>
              <a:rPr lang="en-US" dirty="0" smtClean="0"/>
              <a:t>Examples:</a:t>
            </a:r>
          </a:p>
          <a:p>
            <a:pPr lvl="1"/>
            <a:r>
              <a:rPr lang="en-US" dirty="0" smtClean="0"/>
              <a:t>sin(x)  - always produces sine </a:t>
            </a:r>
            <a:r>
              <a:rPr lang="en-US" smtClean="0"/>
              <a:t>of value at x</a:t>
            </a:r>
          </a:p>
          <a:p>
            <a:pPr lvl="1"/>
            <a:endParaRPr lang="en-US" dirty="0"/>
          </a:p>
        </p:txBody>
      </p:sp>
    </p:spTree>
    <p:extLst>
      <p:ext uri="{BB962C8B-B14F-4D97-AF65-F5344CB8AC3E}">
        <p14:creationId xmlns:p14="http://schemas.microsoft.com/office/powerpoint/2010/main" val="4157762634"/>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286</TotalTime>
  <Words>255</Words>
  <Application>Microsoft Office PowerPoint</Application>
  <PresentationFormat>On-screen Show (4:3)</PresentationFormat>
  <Paragraphs>25</Paragraphs>
  <Slides>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Courier New</vt:lpstr>
      <vt:lpstr>Wingdings</vt:lpstr>
      <vt:lpstr>Light Background Segoe 4-3 template-template_April-17-2007</vt:lpstr>
      <vt:lpstr>White with Courier font for code slides</vt:lpstr>
      <vt:lpstr>A Primer on Functional Programming</vt:lpstr>
      <vt:lpstr>Introduction</vt:lpstr>
      <vt:lpstr>Explaining Functional Programming</vt:lpstr>
      <vt:lpstr>Explaining Functional Programming</vt:lpstr>
      <vt:lpstr>Explaining Functional Programming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Sarah W</dc:creator>
  <cp:keywords/>
  <cp:lastModifiedBy>Sarah W</cp:lastModifiedBy>
  <cp:revision>4</cp:revision>
  <dcterms:created xsi:type="dcterms:W3CDTF">2016-05-19T03:08:10Z</dcterms:created>
  <dcterms:modified xsi:type="dcterms:W3CDTF">2016-05-19T07:54:33Z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