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Sarah Withee</a:t>
            </a:r>
            <a:br>
              <a:rPr lang="en-US" sz="3200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</a:br>
            <a:r>
              <a:rPr lang="en-US" sz="3200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@geekygirlsarah</a:t>
            </a:r>
            <a:endParaRPr lang="en-US" sz="32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Encouraging Kids </a:t>
            </a:r>
            <a:r>
              <a:rPr lang="en-US" dirty="0" smtClean="0"/>
              <a:t>Through Robotics Mentoring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Went back to university in 2011-2015</a:t>
            </a:r>
          </a:p>
          <a:p>
            <a:r>
              <a:rPr lang="en-US" dirty="0" smtClean="0"/>
              <a:t>Did 3 years of university robotics competition teams</a:t>
            </a:r>
          </a:p>
          <a:p>
            <a:r>
              <a:rPr lang="en-US" dirty="0" smtClean="0"/>
              <a:t>Started mentoring with kids at the same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27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Science and Math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Homeschoolers don’t get very good math/science education</a:t>
            </a:r>
          </a:p>
          <a:p>
            <a:r>
              <a:rPr lang="en-US" dirty="0" smtClean="0"/>
              <a:t>This group was founded to help alleviate this</a:t>
            </a:r>
          </a:p>
          <a:p>
            <a:r>
              <a:rPr lang="en-US" dirty="0" smtClean="0"/>
              <a:t>Meets couple times a week in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7178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“For Inspiration and Recognition of Science and </a:t>
            </a:r>
            <a:r>
              <a:rPr lang="en-US" dirty="0" smtClean="0"/>
              <a:t>Technology”</a:t>
            </a:r>
          </a:p>
          <a:p>
            <a:r>
              <a:rPr lang="en-US" dirty="0" smtClean="0"/>
              <a:t>Worldwide organization</a:t>
            </a:r>
          </a:p>
          <a:p>
            <a:r>
              <a:rPr lang="en-US" dirty="0" smtClean="0"/>
              <a:t>Have four main groups of robotics teams</a:t>
            </a:r>
          </a:p>
          <a:p>
            <a:pPr lvl="1"/>
            <a:r>
              <a:rPr lang="en-US" dirty="0" smtClean="0"/>
              <a:t>FIRST Lego League</a:t>
            </a:r>
          </a:p>
          <a:p>
            <a:pPr lvl="1"/>
            <a:r>
              <a:rPr lang="en-US" dirty="0" smtClean="0"/>
              <a:t>Jr. FIRST Lego League</a:t>
            </a:r>
          </a:p>
          <a:p>
            <a:pPr lvl="1"/>
            <a:r>
              <a:rPr lang="en-US" dirty="0" smtClean="0"/>
              <a:t>FIRST Technical Challenge</a:t>
            </a:r>
          </a:p>
          <a:p>
            <a:pPr lvl="1"/>
            <a:r>
              <a:rPr lang="en-US" dirty="0" smtClean="0"/>
              <a:t>FIRST Robotics Challenge</a:t>
            </a:r>
          </a:p>
          <a:p>
            <a:r>
              <a:rPr lang="en-US" dirty="0" smtClean="0"/>
              <a:t>Each year is a new competition with new rules, field, and outreach activities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1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Science and Math Club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LSCM formed </a:t>
            </a:r>
            <a:r>
              <a:rPr lang="en-US" dirty="0"/>
              <a:t>a FIRST Lego League team</a:t>
            </a:r>
          </a:p>
          <a:p>
            <a:r>
              <a:rPr lang="en-US" dirty="0"/>
              <a:t>Got so popular it split into two groups</a:t>
            </a:r>
          </a:p>
          <a:p>
            <a:r>
              <a:rPr lang="en-US" dirty="0"/>
              <a:t>Even later formed a FIRST Tech Challenge team</a:t>
            </a:r>
          </a:p>
          <a:p>
            <a:r>
              <a:rPr lang="en-US" dirty="0"/>
              <a:t>These teams have won numerous awards, including competing in the world </a:t>
            </a:r>
            <a:r>
              <a:rPr lang="en-US" dirty="0" smtClean="0"/>
              <a:t>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Seen Through 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mentored these teams for four years</a:t>
            </a:r>
          </a:p>
          <a:p>
            <a:r>
              <a:rPr lang="en-US" dirty="0" smtClean="0"/>
              <a:t>I’ve seen 75+ kids go through this program</a:t>
            </a:r>
          </a:p>
          <a:p>
            <a:r>
              <a:rPr lang="en-US" dirty="0" smtClean="0"/>
              <a:t>The kids WANT to be there</a:t>
            </a:r>
          </a:p>
          <a:p>
            <a:r>
              <a:rPr lang="en-US" dirty="0" smtClean="0"/>
              <a:t>They learn about social issues</a:t>
            </a:r>
          </a:p>
          <a:p>
            <a:r>
              <a:rPr lang="en-US" dirty="0" smtClean="0"/>
              <a:t>They learn engineering and development principles</a:t>
            </a:r>
          </a:p>
          <a:p>
            <a:r>
              <a:rPr lang="en-US" dirty="0" smtClean="0"/>
              <a:t>They learn teamwork</a:t>
            </a:r>
          </a:p>
          <a:p>
            <a:r>
              <a:rPr lang="en-US" dirty="0" smtClean="0"/>
              <a:t>They learn “gracious professionalism”</a:t>
            </a:r>
          </a:p>
          <a:p>
            <a:r>
              <a:rPr lang="en-US" dirty="0" smtClean="0"/>
              <a:t>I LOVE watching then learn and 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Mentoring kids is awesome</a:t>
            </a:r>
          </a:p>
          <a:p>
            <a:r>
              <a:rPr lang="en-US" dirty="0"/>
              <a:t>Robotics are </a:t>
            </a:r>
            <a:r>
              <a:rPr lang="en-US" dirty="0" smtClean="0"/>
              <a:t>super awesome</a:t>
            </a:r>
            <a:endParaRPr lang="en-US" dirty="0"/>
          </a:p>
          <a:p>
            <a:r>
              <a:rPr lang="en-US" dirty="0" smtClean="0"/>
              <a:t>Mentoring kids in robotics programs is super mega awesome</a:t>
            </a:r>
          </a:p>
          <a:p>
            <a:r>
              <a:rPr lang="en-US" dirty="0" smtClean="0"/>
              <a:t>YOU should start mentoring</a:t>
            </a:r>
          </a:p>
          <a:p>
            <a:pPr lvl="1"/>
            <a:r>
              <a:rPr lang="en-US" dirty="0" smtClean="0"/>
              <a:t>Go look for your local group(s) at usfirst.org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Sarah Withee</a:t>
            </a:r>
          </a:p>
          <a:p>
            <a:pPr marL="0" indent="0">
              <a:buNone/>
            </a:pPr>
            <a:r>
              <a:rPr lang="en-US" dirty="0" smtClean="0"/>
              <a:t>@geekygirlsarah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Tweet me your awesome mentoring stories or questions about </a:t>
            </a:r>
            <a:r>
              <a:rPr lang="en-US" smtClean="0"/>
              <a:t>getting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523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</TotalTime>
  <Words>256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Sarah Withee @geekygirlsarah</vt:lpstr>
      <vt:lpstr>Introduction</vt:lpstr>
      <vt:lpstr>Learn Science and Math Club</vt:lpstr>
      <vt:lpstr>FIRST Robotics</vt:lpstr>
      <vt:lpstr>Learn Science and Math Club (cont.)</vt:lpstr>
      <vt:lpstr>What I’ve Seen Through Mentoring</vt:lpstr>
      <vt:lpstr>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Sarah Withee @geekygirlsarah</dc:title>
  <dc:creator>Sarah W</dc:creator>
  <cp:lastModifiedBy>Sarah W</cp:lastModifiedBy>
  <cp:revision>2</cp:revision>
  <dcterms:created xsi:type="dcterms:W3CDTF">2016-05-21T00:44:23Z</dcterms:created>
  <dcterms:modified xsi:type="dcterms:W3CDTF">2016-05-21T00:57:00Z</dcterms:modified>
</cp:coreProperties>
</file>