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embeddedFontLs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550"/>
    <a:srgbClr val="247D92"/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24" autoAdjust="0"/>
  </p:normalViewPr>
  <p:slideViewPr>
    <p:cSldViewPr snapToGrid="0">
      <p:cViewPr varScale="1">
        <p:scale>
          <a:sx n="77" d="100"/>
          <a:sy n="77" d="100"/>
        </p:scale>
        <p:origin x="77" y="72"/>
      </p:cViewPr>
      <p:guideLst>
        <p:guide pos="3840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794F-A920-4C5B-8271-520BB0AD5728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1916-B9CD-4FCF-A728-50596C6D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CDDE-5EF3-40CE-B9E1-DA05741F62B1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5085-31C8-415E-9F01-B0CD56F5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120" baseline="0">
                <a:solidFill>
                  <a:schemeClr val="accent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4400">
                <a:solidFill>
                  <a:schemeClr val="tx1"/>
                </a:solidFill>
              </a:defRPr>
            </a:lvl1pPr>
            <a:lvl2pPr marL="347472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3pPr>
            <a:lvl4pPr marL="0" indent="0">
              <a:buClr>
                <a:schemeClr val="bg1"/>
              </a:buClr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4pPr>
            <a:lvl5pPr marL="0" indent="0">
              <a:buClr>
                <a:schemeClr val="bg1"/>
              </a:buClr>
              <a:buFont typeface="Arial" panose="020B0604020202020204" pitchFamily="34" charset="0"/>
              <a:buNone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4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91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093615"/>
            <a:ext cx="5332258" cy="4671847"/>
          </a:xfr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69" y="1093076"/>
            <a:ext cx="5367647" cy="4671847"/>
          </a:xfr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40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199384"/>
            <a:ext cx="52253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1919728"/>
            <a:ext cx="5225380" cy="4033756"/>
          </a:xfr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0738" y="1199446"/>
            <a:ext cx="5321453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0738" y="1921822"/>
            <a:ext cx="5321453" cy="4031662"/>
          </a:xfr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9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4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16" y="40501"/>
            <a:ext cx="11316983" cy="1053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093615"/>
            <a:ext cx="10753725" cy="46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u="sng" kern="1200" spc="-120" baseline="0">
          <a:solidFill>
            <a:schemeClr val="accent1">
              <a:lumMod val="75000"/>
            </a:schemeClr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•"/>
        <a:defRPr sz="2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i="1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Raspberry Pi?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anyone used a Raspberry Pi before?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Carefully take out of the wrapper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(wrapper is anti-static)</a:t>
            </a:r>
          </a:p>
        </p:txBody>
      </p:sp>
    </p:spTree>
    <p:extLst>
      <p:ext uri="{BB962C8B-B14F-4D97-AF65-F5344CB8AC3E}">
        <p14:creationId xmlns:p14="http://schemas.microsoft.com/office/powerpoint/2010/main" val="21218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Add heatsinks to 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31052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Put it in the case</a:t>
            </a:r>
          </a:p>
        </p:txBody>
      </p:sp>
    </p:spTree>
    <p:extLst>
      <p:ext uri="{BB962C8B-B14F-4D97-AF65-F5344CB8AC3E}">
        <p14:creationId xmlns:p14="http://schemas.microsoft.com/office/powerpoint/2010/main" val="32776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Plug in the HDMI (TV) cable</a:t>
            </a:r>
          </a:p>
        </p:txBody>
      </p:sp>
    </p:spTree>
    <p:extLst>
      <p:ext uri="{BB962C8B-B14F-4D97-AF65-F5344CB8AC3E}">
        <p14:creationId xmlns:p14="http://schemas.microsoft.com/office/powerpoint/2010/main" val="13590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 Plug in keyboard and mouse</a:t>
            </a:r>
          </a:p>
        </p:txBody>
      </p:sp>
    </p:spTree>
    <p:extLst>
      <p:ext uri="{BB962C8B-B14F-4D97-AF65-F5344CB8AC3E}">
        <p14:creationId xmlns:p14="http://schemas.microsoft.com/office/powerpoint/2010/main" val="2047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6) Slide in micro SD card</a:t>
            </a:r>
          </a:p>
        </p:txBody>
      </p:sp>
    </p:spTree>
    <p:extLst>
      <p:ext uri="{BB962C8B-B14F-4D97-AF65-F5344CB8AC3E}">
        <p14:creationId xmlns:p14="http://schemas.microsoft.com/office/powerpoint/2010/main" val="28227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) Plug in the power cable</a:t>
            </a:r>
            <a:br>
              <a:rPr lang="en-US" dirty="0" smtClean="0"/>
            </a:br>
            <a:r>
              <a:rPr lang="en-US" dirty="0" smtClean="0"/>
              <a:t>     (It will automatically turn on)</a:t>
            </a:r>
          </a:p>
        </p:txBody>
      </p:sp>
    </p:spTree>
    <p:extLst>
      <p:ext uri="{BB962C8B-B14F-4D97-AF65-F5344CB8AC3E}">
        <p14:creationId xmlns:p14="http://schemas.microsoft.com/office/powerpoint/2010/main" val="17978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8) Have fun!</a:t>
            </a:r>
          </a:p>
        </p:txBody>
      </p:sp>
    </p:spTree>
    <p:extLst>
      <p:ext uri="{BB962C8B-B14F-4D97-AF65-F5344CB8AC3E}">
        <p14:creationId xmlns:p14="http://schemas.microsoft.com/office/powerpoint/2010/main" val="10796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up!</a:t>
            </a:r>
          </a:p>
          <a:p>
            <a:endParaRPr lang="en-US" dirty="0"/>
          </a:p>
          <a:p>
            <a:r>
              <a:rPr lang="en-US" dirty="0" smtClean="0"/>
              <a:t>Beginners – Rachel Morris</a:t>
            </a:r>
          </a:p>
          <a:p>
            <a:r>
              <a:rPr lang="en-US" dirty="0" smtClean="0"/>
              <a:t>Advanced – Sarah Withee</a:t>
            </a:r>
          </a:p>
        </p:txBody>
      </p:sp>
    </p:spTree>
    <p:extLst>
      <p:ext uri="{BB962C8B-B14F-4D97-AF65-F5344CB8AC3E}">
        <p14:creationId xmlns:p14="http://schemas.microsoft.com/office/powerpoint/2010/main" val="18935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whole box of parts</a:t>
            </a:r>
          </a:p>
          <a:p>
            <a:r>
              <a:rPr lang="en-US" dirty="0" smtClean="0"/>
              <a:t>We won’t use all of them today</a:t>
            </a:r>
          </a:p>
        </p:txBody>
      </p:sp>
    </p:spTree>
    <p:extLst>
      <p:ext uri="{BB962C8B-B14F-4D97-AF65-F5344CB8AC3E}">
        <p14:creationId xmlns:p14="http://schemas.microsoft.com/office/powerpoint/2010/main" val="26250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Raspberry 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familiar with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whole box of parts</a:t>
            </a:r>
          </a:p>
          <a:p>
            <a:endParaRPr lang="en-US" dirty="0" smtClean="0"/>
          </a:p>
          <a:p>
            <a:r>
              <a:rPr lang="en-US" dirty="0" smtClean="0"/>
              <a:t>We won’t use all of them today though</a:t>
            </a:r>
          </a:p>
        </p:txBody>
      </p:sp>
    </p:spTree>
    <p:extLst>
      <p:ext uri="{BB962C8B-B14F-4D97-AF65-F5344CB8AC3E}">
        <p14:creationId xmlns:p14="http://schemas.microsoft.com/office/powerpoint/2010/main" val="40923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whole box of parts</a:t>
            </a:r>
          </a:p>
          <a:p>
            <a:endParaRPr lang="en-US" dirty="0" smtClean="0"/>
          </a:p>
          <a:p>
            <a:r>
              <a:rPr lang="en-US" dirty="0" smtClean="0"/>
              <a:t>We won’t use all of them today though</a:t>
            </a:r>
          </a:p>
        </p:txBody>
      </p:sp>
    </p:spTree>
    <p:extLst>
      <p:ext uri="{BB962C8B-B14F-4D97-AF65-F5344CB8AC3E}">
        <p14:creationId xmlns:p14="http://schemas.microsoft.com/office/powerpoint/2010/main" val="18233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works in circuits</a:t>
            </a:r>
          </a:p>
        </p:txBody>
      </p:sp>
    </p:spTree>
    <p:extLst>
      <p:ext uri="{BB962C8B-B14F-4D97-AF65-F5344CB8AC3E}">
        <p14:creationId xmlns:p14="http://schemas.microsoft.com/office/powerpoint/2010/main" val="11885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-&gt; Electrical things -&gt; Power</a:t>
            </a:r>
          </a:p>
        </p:txBody>
      </p:sp>
    </p:spTree>
    <p:extLst>
      <p:ext uri="{BB962C8B-B14F-4D97-AF65-F5344CB8AC3E}">
        <p14:creationId xmlns:p14="http://schemas.microsoft.com/office/powerpoint/2010/main" val="27204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-&gt; LED -&gt; Power</a:t>
            </a:r>
          </a:p>
        </p:txBody>
      </p:sp>
    </p:spTree>
    <p:extLst>
      <p:ext uri="{BB962C8B-B14F-4D97-AF65-F5344CB8AC3E}">
        <p14:creationId xmlns:p14="http://schemas.microsoft.com/office/powerpoint/2010/main" val="46965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-&gt; LED -&gt; Pi</a:t>
            </a:r>
          </a:p>
        </p:txBody>
      </p:sp>
    </p:spTree>
    <p:extLst>
      <p:ext uri="{BB962C8B-B14F-4D97-AF65-F5344CB8AC3E}">
        <p14:creationId xmlns:p14="http://schemas.microsoft.com/office/powerpoint/2010/main" val="3840610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-&gt; [Switch] -&gt; LED -&gt; Pi</a:t>
            </a:r>
          </a:p>
        </p:txBody>
      </p:sp>
    </p:spTree>
    <p:extLst>
      <p:ext uri="{BB962C8B-B14F-4D97-AF65-F5344CB8AC3E}">
        <p14:creationId xmlns:p14="http://schemas.microsoft.com/office/powerpoint/2010/main" val="75768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-&gt; [Switch] -&gt; LED -&gt; Pi</a:t>
            </a:r>
          </a:p>
        </p:txBody>
      </p:sp>
    </p:spTree>
    <p:extLst>
      <p:ext uri="{BB962C8B-B14F-4D97-AF65-F5344CB8AC3E}">
        <p14:creationId xmlns:p14="http://schemas.microsoft.com/office/powerpoint/2010/main" val="16183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Raspberry 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knows what makes it different than other computers?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</a:p>
          <a:p>
            <a:endParaRPr lang="en-US" dirty="0"/>
          </a:p>
          <a:p>
            <a:r>
              <a:rPr lang="en-US" dirty="0" smtClean="0"/>
              <a:t>The Pi is </a:t>
            </a:r>
            <a:r>
              <a:rPr lang="en-US" i="1" dirty="0" err="1" smtClean="0"/>
              <a:t>realllllly</a:t>
            </a:r>
            <a:r>
              <a:rPr lang="en-US" dirty="0" smtClean="0"/>
              <a:t> fragile!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easily messed up with an electrical shock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possibly get (lightly) shocked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(Advanced group)</a:t>
            </a:r>
          </a:p>
          <a:p>
            <a:endParaRPr lang="en-US" dirty="0" smtClean="0"/>
          </a:p>
          <a:p>
            <a:r>
              <a:rPr lang="en-US" dirty="0" smtClean="0"/>
              <a:t>Double check your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1724</TotalTime>
  <Words>310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Fira Sans</vt:lpstr>
      <vt:lpstr>Calibri</vt:lpstr>
      <vt:lpstr>Metropolitan</vt:lpstr>
      <vt:lpstr>What is the Raspberry Pi?</vt:lpstr>
      <vt:lpstr>What is the Raspberry Pi?</vt:lpstr>
      <vt:lpstr>What is the Raspberry Pi?</vt:lpstr>
      <vt:lpstr>Rule</vt:lpstr>
      <vt:lpstr>Safety First!</vt:lpstr>
      <vt:lpstr>Safety First!</vt:lpstr>
      <vt:lpstr>Safety First!</vt:lpstr>
      <vt:lpstr>Safety First!</vt:lpstr>
      <vt:lpstr>Safety First!</vt:lpstr>
      <vt:lpstr>How to Hook It Up</vt:lpstr>
      <vt:lpstr>How to Hook It Up</vt:lpstr>
      <vt:lpstr>How to Hook It Up</vt:lpstr>
      <vt:lpstr>How to Hook It Up</vt:lpstr>
      <vt:lpstr>How to Hook It Up</vt:lpstr>
      <vt:lpstr>How to Hook It Up</vt:lpstr>
      <vt:lpstr>How to Hook It Up</vt:lpstr>
      <vt:lpstr>How to Hook It Up</vt:lpstr>
      <vt:lpstr>Have fun!</vt:lpstr>
      <vt:lpstr>Hardware Pieces</vt:lpstr>
      <vt:lpstr>Hardware Pieces</vt:lpstr>
      <vt:lpstr>Electricity Basics</vt:lpstr>
      <vt:lpstr>Electricity Basics</vt:lpstr>
      <vt:lpstr>Electricity Basics</vt:lpstr>
      <vt:lpstr>Electricity Basics</vt:lpstr>
      <vt:lpstr>Electricity Basics</vt:lpstr>
      <vt:lpstr>Electricity Basics</vt:lpstr>
      <vt:lpstr>Electricity Basics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on Functional Programming</dc:title>
  <dc:creator>Sarah W</dc:creator>
  <cp:lastModifiedBy>Sarah W</cp:lastModifiedBy>
  <cp:revision>71</cp:revision>
  <dcterms:created xsi:type="dcterms:W3CDTF">2016-05-21T14:20:53Z</dcterms:created>
  <dcterms:modified xsi:type="dcterms:W3CDTF">2016-08-06T21:19:01Z</dcterms:modified>
</cp:coreProperties>
</file>