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9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3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D9C08140-7A2D-4685-9A8B-CAB67809E988}">
          <p14:sldIdLst>
            <p14:sldId id="256"/>
            <p14:sldId id="257"/>
            <p14:sldId id="258"/>
            <p14:sldId id="259"/>
            <p14:sldId id="260"/>
            <p14:sldId id="264"/>
            <p14:sldId id="262"/>
            <p14:sldId id="26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9"/>
            <p14:sldId id="273"/>
            <p14:sldId id="274"/>
            <p14:sldId id="275"/>
            <p14:sldId id="276"/>
            <p14:sldId id="277"/>
            <p14:sldId id="278"/>
            <p14:sldId id="280"/>
            <p14:sldId id="282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7022E1-F42B-42FC-BA45-B20B1D6F0A9B}">
  <a:tblStyle styleId="{547022E1-F42B-42FC-BA45-B20B1D6F0A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00" autoAdjust="0"/>
  </p:normalViewPr>
  <p:slideViewPr>
    <p:cSldViewPr snapToGrid="0" showGuides="1">
      <p:cViewPr varScale="1">
        <p:scale>
          <a:sx n="89" d="100"/>
          <a:sy n="89" d="100"/>
        </p:scale>
        <p:origin x="1210" y="91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7634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5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I had a ton of feedback from my "beta testers" (as I referred to this as it wasn't public). And knew I needed to get some more things right to make it look professional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bought some lights, bought a backdrop, and bought a nice microphone (something I wanted anyway).  So about $150 later, I </a:t>
            </a:r>
            <a:r>
              <a:rPr lang="en-US" dirty="0" err="1" smtClean="0"/>
              <a:t>ahd</a:t>
            </a:r>
            <a:r>
              <a:rPr lang="en-US" dirty="0" smtClean="0"/>
              <a:t> a "studio"   [insert picture]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Found some software that was better than what I tried before and more reliable. Also bought a new computer to replace the 9-year-old one that wasn't recording HD streaming video that great anymore.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Recorded my first interview then.....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e.	life dragged me down into a bad ball of depression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875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55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413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15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dirty="0" smtClean="0"/>
              <a:t>I</a:t>
            </a:r>
            <a:r>
              <a:rPr lang="en-US" baseline="0" dirty="0" smtClean="0"/>
              <a:t> recorded that first episode in January, then the second in February, then a funk set in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Life really was dragging me down. Work was eating at me, life was more obnoxious, lost some friends in that time… just blah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Passion projects require a certain amount of energy, I just didn’t have that anymore. 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What do you do?</a:t>
            </a:r>
          </a:p>
        </p:txBody>
      </p:sp>
    </p:spTree>
    <p:extLst>
      <p:ext uri="{BB962C8B-B14F-4D97-AF65-F5344CB8AC3E}">
        <p14:creationId xmlns:p14="http://schemas.microsoft.com/office/powerpoint/2010/main" val="3447345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593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dirty="0" smtClean="0"/>
              <a:t>When I had some more energy, I got back to editing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dirty="0" smtClean="0"/>
              <a:t>I</a:t>
            </a:r>
            <a:r>
              <a:rPr lang="en-US" baseline="0" dirty="0" smtClean="0"/>
              <a:t> put together an episode in its final form, and finally put it on the website with the domain I had owned for months and not used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Made a second one and released it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Put that twitter account to use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lphaLcPeriod"/>
            </a:pPr>
            <a:r>
              <a:rPr lang="en-US" baseline="0" dirty="0" smtClean="0"/>
              <a:t>Slowly, people started to see it and started to respond to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3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Designed "Rest of Us in Tech" to be very open and versatile. I plan to expand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Phase 1: Podcast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Phase 2: Conference talks/webinars (because there's a lot of people with great things to say that don't get to have their stuff recorded)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There's phases 3 and 4, but reluctant to admit in case of failure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127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066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8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55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772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"Failure" isn't necessarily permanent.  I failed releasing my podcast on Jan 1, Jan 15, Feb 1, Feb 15, Mar, April...  finally released it in June, 7  months after I started work on the first part of it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40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"Failure" isn't necessarily permanent.  I failed releasing my podcast on Jan 1, Jan 15, Feb 1, Feb 15, Mar, April...  finally released it in June, 7  months after I started work on the first part of it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81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sometimes silly little fractions of ideas can build together into something big. Don't lose those fractions of ideas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Doing something for the greater good will let you feel better, even if it's not a super popular idea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something </a:t>
            </a:r>
            <a:r>
              <a:rPr lang="en-US" dirty="0" err="1" smtClean="0"/>
              <a:t>something</a:t>
            </a:r>
            <a:r>
              <a:rPr lang="en-US" dirty="0" smtClean="0"/>
              <a:t> I want a third point here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and follow, subscribe, like, retweet.  (just kidding)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388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139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…  kidding!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01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…  kidding!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921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37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Most people have a</a:t>
            </a:r>
            <a:r>
              <a:rPr lang="en-US" baseline="0" dirty="0" smtClean="0"/>
              <a:t> Big Idea and want to make a company off of it, or do something to make money from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46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It could be a ton of work, but you’re dedicated to seeing it through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23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Wanted a way to support women in tech, LGBTQ people in tech, disabled or otherwise underrepresented groups in tech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Thought it might be interesting to make videos, or start a podcast or something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always fall asleep or zone out at audio podcasts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have backgrounds doing video editing, running sound for bands, something </a:t>
            </a:r>
            <a:r>
              <a:rPr lang="en-US" dirty="0" err="1" smtClean="0"/>
              <a:t>something</a:t>
            </a:r>
            <a:r>
              <a:rPr lang="en-US" dirty="0" smtClean="0"/>
              <a:t> probably have more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e.	hanging out in women in tech slack and other places and connecting with  many people one-on-one, I knew a lot of people did a lot of cool things, even though they weren't "big names" in tech. Also met a lot of "big names in tech" before they became more big names.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72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f.	Discovered Becoming a Data Scientist one day, a video podcast by Renee </a:t>
            </a:r>
            <a:r>
              <a:rPr lang="en-US" dirty="0" err="1" smtClean="0"/>
              <a:t>Tete</a:t>
            </a:r>
            <a:r>
              <a:rPr lang="en-US" dirty="0" smtClean="0"/>
              <a:t>. Liked her style of chatting with someone about data science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g.	realized "I really love connecting with people and wonder why maybe this couldn't be a thing?"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h.	also thought it would be cool to show off projects and websites and such via video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i</a:t>
            </a:r>
            <a:r>
              <a:rPr lang="en-US" dirty="0" smtClean="0"/>
              <a:t>.	the idea of a non-men (women in tech/</a:t>
            </a:r>
            <a:r>
              <a:rPr lang="en-US" dirty="0" err="1" smtClean="0"/>
              <a:t>lgbtq</a:t>
            </a:r>
            <a:r>
              <a:rPr lang="en-US" dirty="0" smtClean="0"/>
              <a:t> in tech) podcast was sort of born, but had no real name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j.	after a conversation with @</a:t>
            </a:r>
            <a:r>
              <a:rPr lang="en-US" dirty="0" err="1" smtClean="0"/>
              <a:t>aredridel</a:t>
            </a:r>
            <a:r>
              <a:rPr lang="en-US" dirty="0" smtClean="0"/>
              <a:t> about some issues in tech, she mentioned "the rest of us", which was great, but sounded really vague or too broad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k.	why not "in tech"?  to represent the rest of us that are often not heard about but still just as awesome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63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01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a.	I knew it would be a lot of work, especially from my background in video and audio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I knew tracking down people would be a lot of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I knew trying to interview people in a way that would result in engaging discussion others would want to listen to would be a lot of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I wanted to also talk about this idea in a way that would help others encourage me, but not actually admit what it was in case it failed (like many of my side projects get abandoned)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e.	Decided to do 3 "beta" episodes to see if I could pull it off.  If they failed, no big deal. If they succeeded and felt I had the energy to pull off, then I could do it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f.	……  talk about steps to doing this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g.	decided that this was potentially doable even with few remaining quirks I had to resolve</a:t>
            </a:r>
          </a:p>
        </p:txBody>
      </p:sp>
    </p:spTree>
    <p:extLst>
      <p:ext uri="{BB962C8B-B14F-4D97-AF65-F5344CB8AC3E}">
        <p14:creationId xmlns:p14="http://schemas.microsoft.com/office/powerpoint/2010/main" val="102860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[Note: replaced video with still for adding to GitHub]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</a:t>
            </a:r>
            <a:r>
              <a:rPr lang="en-US" dirty="0" smtClean="0"/>
              <a:t>.	I knew it would be a lot of work, especially from my background in video and audio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b.	I knew tracking down people would be a lot of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c.	I knew trying to interview people in a way that would result in engaging discussion others would want to listen to would be a lot of work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d.	I wanted to also talk about this idea in a way that would help others encourage me, but not actually admit what it was in case it failed (like many of my side projects get abandoned)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e.	Decided to do 3 "beta" episodes to see if I could pull it off.  If they failed, no big deal. If they succeeded and felt I had the energy to pull off, then I could do it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f.	……  talk about steps to doing this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g.	decided that this was potentially doable even with few remaining quirks I had to resolve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54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42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808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3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23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979025" y="-12709"/>
            <a:ext cx="2164976" cy="707886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bg1"/>
                </a:solidFill>
                <a:latin typeface="Sniglet" panose="04070505030100020000" pitchFamily="82" charset="0"/>
                <a:ea typeface="Fira Sans" panose="020B0503050000020004" pitchFamily="34" charset="0"/>
              </a:rPr>
              <a:t>@geekygirlsarah #minkwic17</a:t>
            </a:r>
            <a:endParaRPr lang="en-US" sz="2000" i="1" dirty="0">
              <a:solidFill>
                <a:schemeClr val="bg1"/>
              </a:solidFill>
              <a:latin typeface="Sniglet" panose="04070505030100020000" pitchFamily="82" charset="0"/>
              <a:ea typeface="Fira Sans" panose="020B05030500000200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1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MtFZlzQdJ-k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Pursuing a Passion Project: Struggles and successes</a:t>
            </a:r>
            <a:endParaRPr lang="e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4.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Going into production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Let’s get started! (For real this time)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738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“studio”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419" y="1545950"/>
            <a:ext cx="5893162" cy="28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“studio”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889" y="1545950"/>
            <a:ext cx="6002221" cy="29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“studio”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7650" y="1545950"/>
            <a:ext cx="5688699" cy="278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2611526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5.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Pursuing that Project when you have no energy to pursue it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3639627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… now what?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49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When you have no more energy…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3200" dirty="0" smtClean="0"/>
              <a:t>Write down EVERYTHING you were working 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3200" dirty="0" smtClean="0"/>
              <a:t>Store things not where you expect to find now, but LATER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3200" dirty="0" smtClean="0"/>
              <a:t>Give yourself permission to rest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40518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6.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Going into production… again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Picking up where I left off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95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7.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Going into the future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3035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8.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Things I’ve learned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There were SO many…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985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Things </a:t>
            </a:r>
            <a:r>
              <a:rPr lang="en-US" dirty="0" smtClean="0"/>
              <a:t>I</a:t>
            </a:r>
            <a:r>
              <a:rPr lang="en" dirty="0" smtClean="0"/>
              <a:t> learned…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3200" dirty="0" smtClean="0"/>
              <a:t>Side projects shou</a:t>
            </a:r>
            <a:r>
              <a:rPr lang="en-US" sz="3200" dirty="0" err="1" smtClean="0"/>
              <a:t>ld</a:t>
            </a:r>
            <a:r>
              <a:rPr lang="en" sz="3200" dirty="0" smtClean="0"/>
              <a:t> be about passion, NOT “something I have to do”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687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000000"/>
                </a:solidFill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761999" y="3296868"/>
            <a:ext cx="8023185" cy="146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I am </a:t>
            </a:r>
            <a:r>
              <a:rPr lang="en" sz="1800" dirty="0" smtClean="0">
                <a:solidFill>
                  <a:srgbClr val="FFFFFF"/>
                </a:solidFill>
              </a:rPr>
              <a:t>Sarah Withee</a:t>
            </a:r>
            <a:endParaRPr lang="en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I’m a polyglot software engineer, pubic speaker, hardware tinkerer, geek</a:t>
            </a:r>
            <a:endParaRPr lang="en" sz="18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 </a:t>
            </a:r>
            <a:r>
              <a:rPr lang="en" sz="1800" dirty="0" smtClean="0">
                <a:solidFill>
                  <a:srgbClr val="FFFFFF"/>
                </a:solidFill>
              </a:rPr>
              <a:t>@geekygirlsarah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76" name="Shape 76" descr="photo-1434030216411-0b793f4b4173.jpg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9300" y="518900"/>
            <a:ext cx="2515200" cy="251520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3624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Things </a:t>
            </a:r>
            <a:r>
              <a:rPr lang="en-US" dirty="0" smtClean="0"/>
              <a:t>I</a:t>
            </a:r>
            <a:r>
              <a:rPr lang="en" dirty="0" smtClean="0"/>
              <a:t> learned…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3200" dirty="0" smtClean="0"/>
              <a:t>The worthwhile projects are a TON of work!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endParaRPr lang="en-US" sz="32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3200" dirty="0" smtClean="0"/>
              <a:t>(Good support networks help you keep your momentum, though)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4137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Things </a:t>
            </a:r>
            <a:r>
              <a:rPr lang="en-US" dirty="0" smtClean="0"/>
              <a:t>I</a:t>
            </a:r>
            <a:r>
              <a:rPr lang="en" dirty="0" smtClean="0"/>
              <a:t> learned…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3200" dirty="0" smtClean="0"/>
              <a:t>“Failure” isn’t necessarily permanent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6620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Things </a:t>
            </a:r>
            <a:r>
              <a:rPr lang="en-US" dirty="0" smtClean="0"/>
              <a:t>I</a:t>
            </a:r>
            <a:r>
              <a:rPr lang="en" dirty="0" smtClean="0"/>
              <a:t> learned…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3200" dirty="0" smtClean="0"/>
              <a:t>What’s the end goal?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Focus on THAT</a:t>
            </a:r>
          </a:p>
        </p:txBody>
      </p:sp>
    </p:spTree>
    <p:extLst>
      <p:ext uri="{BB962C8B-B14F-4D97-AF65-F5344CB8AC3E}">
        <p14:creationId xmlns:p14="http://schemas.microsoft.com/office/powerpoint/2010/main" val="26330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/>
              <a:t>9</a:t>
            </a:r>
            <a:r>
              <a:rPr lang="en" sz="7200" dirty="0" smtClean="0"/>
              <a:t>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Conclusion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end!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830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Special thanks </a:t>
            </a:r>
            <a:r>
              <a:rPr lang="en" sz="2400" dirty="0" smtClean="0">
                <a:solidFill>
                  <a:srgbClr val="000000"/>
                </a:solidFill>
              </a:rPr>
              <a:t>to…</a:t>
            </a:r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Presentation template by </a:t>
            </a:r>
            <a:r>
              <a:rPr lang="en" sz="2400" u="sng" dirty="0" smtClean="0">
                <a:solidFill>
                  <a:srgbClr val="000000"/>
                </a:solidFill>
                <a:hlinkClick r:id="rId3"/>
              </a:rPr>
              <a:t>SlidesCarnival</a:t>
            </a:r>
            <a:endParaRPr lang="en" sz="2400" dirty="0" smtClean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>
              <a:solidFill>
                <a:schemeClr val="tx1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</a:pPr>
            <a:r>
              <a:rPr lang="en" sz="2400" dirty="0" smtClean="0">
                <a:solidFill>
                  <a:srgbClr val="000000"/>
                </a:solidFill>
              </a:rPr>
              <a:t>The wonderful beta testers and guests of my podcast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</a:pPr>
            <a:endParaRPr lang="en" sz="2400" dirty="0">
              <a:solidFill>
                <a:srgbClr val="000000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</a:pPr>
            <a:r>
              <a:rPr lang="en" sz="2400" dirty="0" smtClean="0">
                <a:solidFill>
                  <a:srgbClr val="000000"/>
                </a:solidFill>
              </a:rPr>
              <a:t>My wonderful support network</a:t>
            </a:r>
            <a:endParaRPr lang="en" sz="2400" dirty="0" smtClean="0">
              <a:solidFill>
                <a:schemeClr val="tx1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6418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L</a:t>
            </a:r>
            <a:r>
              <a:rPr lang="en" sz="7200" dirty="0" smtClean="0">
                <a:solidFill>
                  <a:srgbClr val="FFFFFF"/>
                </a:solidFill>
              </a:rPr>
              <a:t>ike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Us </a:t>
            </a:r>
            <a:r>
              <a:rPr lang="en-US" sz="2400" dirty="0" smtClean="0">
                <a:solidFill>
                  <a:srgbClr val="FFFFFF"/>
                </a:solidFill>
              </a:rPr>
              <a:t>on Twitter!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S</a:t>
            </a:r>
            <a:r>
              <a:rPr lang="en" sz="7200" dirty="0" smtClean="0">
                <a:solidFill>
                  <a:srgbClr val="FFFFFF"/>
                </a:solidFill>
              </a:rPr>
              <a:t>hare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W</a:t>
            </a:r>
            <a:r>
              <a:rPr lang="en" sz="2400" dirty="0" smtClean="0">
                <a:solidFill>
                  <a:srgbClr val="FFFFFF"/>
                </a:solidFill>
              </a:rPr>
              <a:t>ith all of your friends!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S</a:t>
            </a:r>
            <a:r>
              <a:rPr lang="en" sz="7200" dirty="0" smtClean="0">
                <a:solidFill>
                  <a:srgbClr val="FFFFFF"/>
                </a:solidFill>
              </a:rPr>
              <a:t>ubscribe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T</a:t>
            </a:r>
            <a:r>
              <a:rPr lang="en" sz="2400" dirty="0" smtClean="0">
                <a:solidFill>
                  <a:srgbClr val="FFFFFF"/>
                </a:solidFill>
              </a:rPr>
              <a:t>o on iTunes, Google Play, YouTube</a:t>
            </a:r>
            <a:endParaRPr lang="e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0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" sz="7200" dirty="0" smtClean="0">
                <a:solidFill>
                  <a:schemeClr val="bg1">
                    <a:lumMod val="65000"/>
                  </a:schemeClr>
                </a:solidFill>
              </a:rPr>
              <a:t>ike</a:t>
            </a:r>
            <a:endParaRPr lang="en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on Twitter!</a:t>
            </a:r>
            <a:endParaRPr lang="e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" sz="7200" dirty="0" smtClean="0">
                <a:solidFill>
                  <a:schemeClr val="bg1">
                    <a:lumMod val="65000"/>
                  </a:schemeClr>
                </a:solidFill>
              </a:rPr>
              <a:t>hare</a:t>
            </a:r>
            <a:endParaRPr lang="en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en" sz="2400" dirty="0" smtClean="0">
                <a:solidFill>
                  <a:schemeClr val="bg1">
                    <a:lumMod val="65000"/>
                  </a:schemeClr>
                </a:solidFill>
              </a:rPr>
              <a:t>ith all of your friends!</a:t>
            </a:r>
            <a:endParaRPr lang="e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chemeClr val="bg1">
                    <a:lumMod val="65000"/>
                  </a:schemeClr>
                </a:solidFill>
              </a:rPr>
              <a:t>Subscribe</a:t>
            </a:r>
            <a:endParaRPr lang="en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" sz="2400" dirty="0" smtClean="0">
                <a:solidFill>
                  <a:schemeClr val="bg1">
                    <a:lumMod val="65000"/>
                  </a:schemeClr>
                </a:solidFill>
              </a:rPr>
              <a:t>o on iTunes, Google Play, YouTube</a:t>
            </a:r>
            <a:endParaRPr lang="e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Shape 113"/>
          <p:cNvSpPr/>
          <p:nvPr/>
        </p:nvSpPr>
        <p:spPr>
          <a:xfrm rot="20695343">
            <a:off x="1128119" y="1761115"/>
            <a:ext cx="6596513" cy="1245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 smtClean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Just K</a:t>
            </a:r>
            <a:r>
              <a:rPr lang="en-US" b="0" i="0" dirty="0" smtClean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idding!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med" len="med"/>
                <a:tailEnd type="none" w="med" len="med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322530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 </a:t>
            </a:r>
            <a:r>
              <a:rPr lang="en" sz="1800" dirty="0" smtClean="0">
                <a:solidFill>
                  <a:srgbClr val="FFFFFF"/>
                </a:solidFill>
              </a:rPr>
              <a:t>@geekygirlsarah or hello@sarahwithee.com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2168835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a Passion Project?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63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/>
              <a:t>A passion project is a project pursued solely because you’re passionate about it (and not about the money)</a:t>
            </a:r>
            <a:endParaRPr lang="en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2.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Big Idea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A combination of tiny, baby ideas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265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7709">
            <a:off x="976261" y="633839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Becoming a data scientist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2" name="MtFZlzQdJ-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7032" y="1673271"/>
            <a:ext cx="4989935" cy="28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400">
                <a:solidFill>
                  <a:srgbClr val="FAD900"/>
                </a:solidFill>
              </a:rPr>
              <a:t>Big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4294967295"/>
          </p:nvPr>
        </p:nvSpPr>
        <p:spPr>
          <a:xfrm>
            <a:off x="1006025" y="3250800"/>
            <a:ext cx="6598542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FFFF"/>
                </a:solidFill>
              </a:rPr>
              <a:t>Why not make a podcast for underrepresented groups in tech!?!</a:t>
            </a:r>
            <a:endParaRPr lang="en" sz="32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Shape 10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Shape 104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Shape 10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Shape 109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158424" y="1990100"/>
            <a:ext cx="4835952" cy="1245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Idea!!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med" len="med"/>
                <a:tailEnd type="none" w="med" len="med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30111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3.</a:t>
            </a:r>
            <a:endParaRPr lang="en" sz="7200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Testing the idea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Can I even do this??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345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Beta episode 1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61" t="6162" r="7255" b="5568"/>
          <a:stretch/>
        </p:blipFill>
        <p:spPr>
          <a:xfrm>
            <a:off x="2048435" y="1545950"/>
            <a:ext cx="5047130" cy="27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671</Words>
  <Application>Microsoft Office PowerPoint</Application>
  <PresentationFormat>On-screen Show (16:9)</PresentationFormat>
  <Paragraphs>132</Paragraphs>
  <Slides>27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Bangers</vt:lpstr>
      <vt:lpstr>Fira Sans</vt:lpstr>
      <vt:lpstr>Sniglet</vt:lpstr>
      <vt:lpstr>Jachimo template</vt:lpstr>
      <vt:lpstr>Pursuing a Passion Project: Struggles and successes</vt:lpstr>
      <vt:lpstr>Hello!</vt:lpstr>
      <vt:lpstr>1. What is a Passion Project?</vt:lpstr>
      <vt:lpstr>PowerPoint Presentation</vt:lpstr>
      <vt:lpstr>2. The Big Idea</vt:lpstr>
      <vt:lpstr>Becoming a data scientist</vt:lpstr>
      <vt:lpstr>Big </vt:lpstr>
      <vt:lpstr>3. Testing the idea</vt:lpstr>
      <vt:lpstr>Beta episode 1</vt:lpstr>
      <vt:lpstr>4. Going into production</vt:lpstr>
      <vt:lpstr>The “studio”</vt:lpstr>
      <vt:lpstr>The “studio”</vt:lpstr>
      <vt:lpstr>The “studio”</vt:lpstr>
      <vt:lpstr>5. Pursuing that Project when you have no energy to pursue it</vt:lpstr>
      <vt:lpstr>When you have no more energy…</vt:lpstr>
      <vt:lpstr>6. Going into production… again</vt:lpstr>
      <vt:lpstr>7. Going into the future</vt:lpstr>
      <vt:lpstr>8. Things I’ve learned</vt:lpstr>
      <vt:lpstr>Things I learned…</vt:lpstr>
      <vt:lpstr>Things I learned…</vt:lpstr>
      <vt:lpstr>Things I learned…</vt:lpstr>
      <vt:lpstr>Things I learned…</vt:lpstr>
      <vt:lpstr>9. Conclusion</vt:lpstr>
      <vt:lpstr>Credits</vt:lpstr>
      <vt:lpstr>Like</vt:lpstr>
      <vt:lpstr>Like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Sarah W</dc:creator>
  <cp:lastModifiedBy>Sarah W</cp:lastModifiedBy>
  <cp:revision>21</cp:revision>
  <dcterms:modified xsi:type="dcterms:W3CDTF">2017-11-06T16:49:58Z</dcterms:modified>
</cp:coreProperties>
</file>