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sng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46" d="100"/>
          <a:sy n="46" d="100"/>
        </p:scale>
        <p:origin x="38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trangeanimals_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trangeanimals_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553525" y="3367620"/>
            <a:ext cx="19113264" cy="1724754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2566889" y="6306529"/>
            <a:ext cx="19250223" cy="47634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page with phon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sz="half" idx="13"/>
          </p:nvPr>
        </p:nvSpPr>
        <p:spPr>
          <a:xfrm>
            <a:off x="14715973" y="3062967"/>
            <a:ext cx="7607301" cy="12750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0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3464" t="3842" r="5234" b="1234"/>
          <a:stretch>
            <a:fillRect/>
          </a:stretch>
        </p:blipFill>
        <p:spPr>
          <a:xfrm>
            <a:off x="14334545" y="1675407"/>
            <a:ext cx="8370156" cy="1649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94" extrusionOk="0">
                <a:moveTo>
                  <a:pt x="10901" y="1"/>
                </a:moveTo>
                <a:cubicBezTo>
                  <a:pt x="7413" y="-1"/>
                  <a:pt x="3915" y="27"/>
                  <a:pt x="3320" y="85"/>
                </a:cubicBezTo>
                <a:cubicBezTo>
                  <a:pt x="1382" y="274"/>
                  <a:pt x="383" y="758"/>
                  <a:pt x="98" y="1646"/>
                </a:cubicBezTo>
                <a:cubicBezTo>
                  <a:pt x="35" y="1841"/>
                  <a:pt x="-1" y="5206"/>
                  <a:pt x="0" y="10657"/>
                </a:cubicBezTo>
                <a:cubicBezTo>
                  <a:pt x="4" y="19947"/>
                  <a:pt x="-3" y="19821"/>
                  <a:pt x="498" y="20398"/>
                </a:cubicBezTo>
                <a:cubicBezTo>
                  <a:pt x="618" y="20536"/>
                  <a:pt x="836" y="20728"/>
                  <a:pt x="981" y="20825"/>
                </a:cubicBezTo>
                <a:cubicBezTo>
                  <a:pt x="1527" y="21189"/>
                  <a:pt x="2775" y="21471"/>
                  <a:pt x="4247" y="21562"/>
                </a:cubicBezTo>
                <a:cubicBezTo>
                  <a:pt x="4629" y="21586"/>
                  <a:pt x="7786" y="21599"/>
                  <a:pt x="11262" y="21592"/>
                </a:cubicBezTo>
                <a:cubicBezTo>
                  <a:pt x="16639" y="21582"/>
                  <a:pt x="17687" y="21568"/>
                  <a:pt x="18265" y="21497"/>
                </a:cubicBezTo>
                <a:cubicBezTo>
                  <a:pt x="20210" y="21260"/>
                  <a:pt x="21175" y="20736"/>
                  <a:pt x="21509" y="19736"/>
                </a:cubicBezTo>
                <a:cubicBezTo>
                  <a:pt x="21567" y="19565"/>
                  <a:pt x="21594" y="17930"/>
                  <a:pt x="21596" y="14495"/>
                </a:cubicBezTo>
                <a:cubicBezTo>
                  <a:pt x="21597" y="13351"/>
                  <a:pt x="21594" y="12006"/>
                  <a:pt x="21589" y="10449"/>
                </a:cubicBezTo>
                <a:lnTo>
                  <a:pt x="21560" y="1490"/>
                </a:lnTo>
                <a:lnTo>
                  <a:pt x="21330" y="1200"/>
                </a:lnTo>
                <a:cubicBezTo>
                  <a:pt x="20853" y="599"/>
                  <a:pt x="19939" y="251"/>
                  <a:pt x="18423" y="91"/>
                </a:cubicBezTo>
                <a:cubicBezTo>
                  <a:pt x="17867" y="33"/>
                  <a:pt x="14389" y="2"/>
                  <a:pt x="10901" y="1"/>
                </a:cubicBezTo>
                <a:close/>
                <a:moveTo>
                  <a:pt x="941" y="1886"/>
                </a:moveTo>
                <a:lnTo>
                  <a:pt x="10824" y="1886"/>
                </a:lnTo>
                <a:lnTo>
                  <a:pt x="20705" y="1886"/>
                </a:lnTo>
                <a:lnTo>
                  <a:pt x="20705" y="10767"/>
                </a:lnTo>
                <a:lnTo>
                  <a:pt x="20705" y="19648"/>
                </a:lnTo>
                <a:lnTo>
                  <a:pt x="10835" y="19655"/>
                </a:lnTo>
                <a:cubicBezTo>
                  <a:pt x="2966" y="19660"/>
                  <a:pt x="960" y="19654"/>
                  <a:pt x="940" y="19628"/>
                </a:cubicBezTo>
                <a:cubicBezTo>
                  <a:pt x="927" y="19609"/>
                  <a:pt x="921" y="15611"/>
                  <a:pt x="928" y="10741"/>
                </a:cubicBezTo>
                <a:lnTo>
                  <a:pt x="941" y="1886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4"/>
          </p:nvPr>
        </p:nvSpPr>
        <p:spPr>
          <a:xfrm>
            <a:off x="1302647" y="12631179"/>
            <a:ext cx="12713842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  <a:hlinkClick r:id="rId3"/>
              </a:defRPr>
            </a:lvl1pPr>
          </a:lstStyle>
          <a:p>
            <a:pPr lvl="0"/>
            <a:r>
              <a:rPr lang="en-US" smtClean="0">
                <a:hlinkClick r:id="rId3"/>
              </a:rPr>
              <a:t>Click to edit Master text styles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5"/>
          </p:nvPr>
        </p:nvSpPr>
        <p:spPr>
          <a:xfrm>
            <a:off x="2589011" y="3177841"/>
            <a:ext cx="10406804" cy="609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9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 5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12179737" y="0"/>
            <a:ext cx="1223749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4"/>
          </p:nvPr>
        </p:nvSpPr>
        <p:spPr>
          <a:xfrm>
            <a:off x="1302647" y="12631179"/>
            <a:ext cx="14727983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5"/>
          </p:nvPr>
        </p:nvSpPr>
        <p:spPr>
          <a:xfrm>
            <a:off x="2589011" y="3927141"/>
            <a:ext cx="8681939" cy="4597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9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vigation">
    <p:bg>
      <p:bgPr>
        <a:solidFill>
          <a:srgbClr val="32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sz="quarter" idx="13"/>
          </p:nvPr>
        </p:nvSpPr>
        <p:spPr>
          <a:xfrm>
            <a:off x="2587914" y="5573920"/>
            <a:ext cx="20345139" cy="1724754"/>
          </a:xfrm>
          <a:prstGeom prst="rect">
            <a:avLst/>
          </a:prstGeom>
        </p:spPr>
        <p:txBody>
          <a:bodyPr anchor="b"/>
          <a:lstStyle>
            <a:lvl1pPr marL="0" indent="0" defTabSz="643889">
              <a:spcBef>
                <a:spcPts val="0"/>
              </a:spcBef>
              <a:buSzTx/>
              <a:buNone/>
              <a:defRPr sz="10685">
                <a:solidFill>
                  <a:srgbClr val="EFEFE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>
            <a:off x="2587914" y="7859582"/>
            <a:ext cx="20345139" cy="1724754"/>
          </a:xfrm>
          <a:prstGeom prst="rect">
            <a:avLst/>
          </a:prstGeom>
        </p:spPr>
        <p:txBody>
          <a:bodyPr anchor="b"/>
          <a:lstStyle>
            <a:lvl1pPr marL="0" indent="0" defTabSz="643889">
              <a:spcBef>
                <a:spcPts val="0"/>
              </a:spcBef>
              <a:buSzTx/>
              <a:buNone/>
              <a:defRPr sz="10685">
                <a:solidFill>
                  <a:srgbClr val="EFEFE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5"/>
          </p:nvPr>
        </p:nvSpPr>
        <p:spPr>
          <a:xfrm>
            <a:off x="2587914" y="3288257"/>
            <a:ext cx="20345139" cy="1724754"/>
          </a:xfrm>
          <a:prstGeom prst="rect">
            <a:avLst/>
          </a:prstGeom>
        </p:spPr>
        <p:txBody>
          <a:bodyPr anchor="b"/>
          <a:lstStyle>
            <a:lvl1pPr marL="0" indent="0" defTabSz="643889">
              <a:spcBef>
                <a:spcPts val="0"/>
              </a:spcBef>
              <a:buSzTx/>
              <a:buNone/>
              <a:defRPr sz="10685">
                <a:solidFill>
                  <a:srgbClr val="EFEFE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tyl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sz="half" idx="13"/>
          </p:nvPr>
        </p:nvSpPr>
        <p:spPr>
          <a:xfrm>
            <a:off x="2635669" y="3207102"/>
            <a:ext cx="19087261" cy="6350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3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4"/>
          </p:nvPr>
        </p:nvSpPr>
        <p:spPr>
          <a:xfrm>
            <a:off x="3784868" y="10760081"/>
            <a:ext cx="19076549" cy="1732424"/>
          </a:xfrm>
          <a:prstGeom prst="rect">
            <a:avLst/>
          </a:prstGeom>
        </p:spPr>
        <p:txBody>
          <a:bodyPr anchor="b"/>
          <a:lstStyle/>
          <a:p>
            <a:pPr marL="0" lvl="0" indent="0" algn="r">
              <a:spcBef>
                <a:spcPts val="0"/>
              </a:spcBef>
              <a:buSzTx/>
              <a:buNone/>
              <a:defRPr sz="5000">
                <a:solidFill>
                  <a:srgbClr val="000000"/>
                </a:solidFill>
              </a:defRPr>
            </a:pPr>
            <a:r>
              <a:rPr lang="en-US" smtClean="0"/>
              <a:t>Click to edit Master text styles</a:t>
            </a:r>
          </a:p>
          <a:p>
            <a:pPr marL="0" lvl="1" indent="0" algn="r">
              <a:spcBef>
                <a:spcPts val="0"/>
              </a:spcBef>
              <a:buSzTx/>
              <a:buNone/>
              <a:defRPr sz="5000">
                <a:solidFill>
                  <a:srgbClr val="000000"/>
                </a:solidFill>
              </a:defRPr>
            </a:pPr>
            <a:r>
              <a:rPr lang="en-US" smtClean="0"/>
              <a:t>Second level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with word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42329" y="12631179"/>
            <a:ext cx="55945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@yourtwitterhandle</a:t>
            </a:r>
          </a:p>
        </p:txBody>
      </p:sp>
      <p:sp>
        <p:nvSpPr>
          <p:cNvPr id="62" name="Shape 62"/>
          <p:cNvSpPr/>
          <p:nvPr/>
        </p:nvSpPr>
        <p:spPr>
          <a:xfrm>
            <a:off x="2593751" y="5822950"/>
            <a:ext cx="19145698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300" b="1" u="none">
                <a:solidFill>
                  <a:srgbClr val="323333"/>
                </a:solidFill>
              </a:defRPr>
            </a:pPr>
            <a:r>
              <a:t>No more than nine words per line</a:t>
            </a:r>
          </a:p>
          <a:p>
            <a:pPr>
              <a:defRPr sz="3600" b="1" u="none">
                <a:solidFill>
                  <a:srgbClr val="323333"/>
                </a:solidFill>
              </a:defRPr>
            </a:pPr>
            <a:r>
              <a:t>Minimum font size of 36pt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ower quote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2890923" y="2413368"/>
            <a:ext cx="19057364" cy="2667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3"/>
          </p:nvPr>
        </p:nvSpPr>
        <p:spPr>
          <a:xfrm>
            <a:off x="1342329" y="12631179"/>
            <a:ext cx="5594586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25399" y="2950"/>
            <a:ext cx="24434798" cy="13913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323333"/>
                </a:solidFill>
              </a:defRPr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4"/>
          </p:nvPr>
        </p:nvSpPr>
        <p:spPr>
          <a:xfrm>
            <a:off x="1279117" y="12631179"/>
            <a:ext cx="12713842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ebpage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idx="13"/>
          </p:nvPr>
        </p:nvSpPr>
        <p:spPr>
          <a:xfrm>
            <a:off x="-25399" y="2950"/>
            <a:ext cx="24434798" cy="13913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2699" y="12397259"/>
            <a:ext cx="24434799" cy="1331441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6800" b="1" u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4"/>
          </p:nvPr>
        </p:nvSpPr>
        <p:spPr>
          <a:xfrm>
            <a:off x="1302647" y="12631179"/>
            <a:ext cx="12713842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b="0" u="sng">
                <a:solidFill>
                  <a:srgbClr val="FFFFFF"/>
                </a:solidFill>
                <a:hlinkClick r:id="rId2"/>
              </a:defRPr>
            </a:lvl1pPr>
          </a:lstStyle>
          <a:p>
            <a:pPr lvl="0"/>
            <a:r>
              <a:rPr lang="en-US" smtClean="0">
                <a:hlinkClick r:id="rId2"/>
              </a:rPr>
              <a:t>Click to edit Master text styles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pic" sz="half" idx="15"/>
          </p:nvPr>
        </p:nvSpPr>
        <p:spPr>
          <a:xfrm>
            <a:off x="2982406" y="1837588"/>
            <a:ext cx="18543452" cy="48689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0602587" y="8673948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 u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79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1pPr>
      <a:lvl2pPr marL="142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2pPr>
      <a:lvl3pPr marL="206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3pPr>
      <a:lvl4pPr marL="269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4pPr>
      <a:lvl5pPr marL="333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5pPr>
      <a:lvl6pPr marL="396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6pPr>
      <a:lvl7pPr marL="460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7pPr>
      <a:lvl8pPr marL="5238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8pPr>
      <a:lvl9pPr marL="5873750" marR="0" indent="-79375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6500" b="1" i="0" u="none" strike="noStrike" cap="none" spc="0" baseline="0">
          <a:ln>
            <a:noFill/>
          </a:ln>
          <a:solidFill>
            <a:srgbClr val="323333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3889">
              <a:defRPr sz="10685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800" b="1" i="0" u="none" strike="noStrike" cap="none" spc="0" normalizeH="0" baseline="0">
            <a:ln>
              <a:noFill/>
            </a:ln>
            <a:solidFill>
              <a:srgbClr val="32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sng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Untitled" id="{A9F4EEC0-86F6-6D47-BEC1-E18D44996454}" vid="{F4CA0B77-7A93-6D4F-B39D-9118557F865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800" b="1" i="0" u="none" strike="noStrike" cap="none" spc="0" normalizeH="0" baseline="0">
            <a:ln>
              <a:noFill/>
            </a:ln>
            <a:solidFill>
              <a:srgbClr val="32333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sng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whitelabel_theme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Times</vt:lpstr>
      <vt:lpstr>White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</dc:creator>
  <cp:lastModifiedBy>Sarah W</cp:lastModifiedBy>
  <cp:revision>1</cp:revision>
  <dcterms:created xsi:type="dcterms:W3CDTF">2016-09-03T20:44:27Z</dcterms:created>
  <dcterms:modified xsi:type="dcterms:W3CDTF">2016-09-03T20:50:23Z</dcterms:modified>
</cp:coreProperties>
</file>