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Result (FAIL)</a:t>
            </a:r>
            <a:endParaRPr lang="en-US" altLang="ko-KR"/>
          </a:p>
        </p:txBody>
      </p:sp>
      <p:pic>
        <p:nvPicPr>
          <p:cNvPr id="6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18698" y="1166018"/>
            <a:ext cx="3976825" cy="452596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rcRect t="50000"/>
          <a:stretch>
            <a:fillRect/>
          </a:stretch>
        </p:blipFill>
        <p:spPr>
          <a:xfrm>
            <a:off x="7896476" y="1961945"/>
            <a:ext cx="3600952" cy="2934109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rcRect b="50000"/>
          <a:stretch>
            <a:fillRect/>
          </a:stretch>
        </p:blipFill>
        <p:spPr>
          <a:xfrm>
            <a:off x="4295523" y="1961945"/>
            <a:ext cx="3600952" cy="2934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Result - VGG16 (64-hidden-node)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94915" y="1409418"/>
            <a:ext cx="8202170" cy="4039163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18995" y="5448582"/>
            <a:ext cx="6154008" cy="400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Model - InceptionV3 (64-hidden-node)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99678" y="1385602"/>
            <a:ext cx="8192642" cy="4086795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66627" y="5472397"/>
            <a:ext cx="6058745" cy="447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Model - MobileNet (64-hidden-node)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057101" y="5458108"/>
            <a:ext cx="6077798" cy="54300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09204" y="1399891"/>
            <a:ext cx="8173590" cy="4058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Model - VGG16 (128-hidden-node)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85388" y="1409418"/>
            <a:ext cx="8221222" cy="403916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71390" y="5448582"/>
            <a:ext cx="6049219" cy="4763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Model - InceptionV3 (128-hidden-node)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99679" y="1423707"/>
            <a:ext cx="8192642" cy="4010585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71390" y="5434292"/>
            <a:ext cx="6049219" cy="447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Model - MobileNet (128-hidden-node)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94915" y="1409417"/>
            <a:ext cx="8202170" cy="403916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90443" y="5448581"/>
            <a:ext cx="6011114" cy="381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Model - Table</a:t>
            </a:r>
            <a:endParaRPr lang="en-US" altLang="ko-KR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609600" y="2131060"/>
          <a:ext cx="10972800" cy="2595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59936"/>
                <a:gridCol w="1097280"/>
                <a:gridCol w="1494154"/>
                <a:gridCol w="650795"/>
                <a:gridCol w="640874"/>
                <a:gridCol w="942579"/>
                <a:gridCol w="994012"/>
                <a:gridCol w="1007981"/>
                <a:gridCol w="1504079"/>
                <a:gridCol w="1881107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Dataset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400"/>
                        <a:t>모델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No_hiddenNode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h_flip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v_flip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image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epoch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Patience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Val_loss_best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Val_acc_best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Textile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VGG16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64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Y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Y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150*150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100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5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0.2256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0.9115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Textile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InceptionV3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64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Y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Y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150*150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100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5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0.1608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0.9310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Textile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MobileNet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64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Y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Y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150*150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100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5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0.1685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0.9172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Textile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VGG16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128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Y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Y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150*150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100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5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0.2256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0.9115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Textile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InceptionV3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128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Y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Y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150*150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100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5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0.2122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0.9195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Textile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MobileNet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128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Y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Y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150*150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100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5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0.1878</a:t>
                      </a:r>
                      <a:endParaRPr lang="en-US" altLang="ko-KR" sz="14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400"/>
                        <a:t>0.9207</a:t>
                      </a:r>
                      <a:endParaRPr lang="en-US" altLang="ko-KR" sz="1400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Result</a:t>
            </a:r>
            <a:r>
              <a:rPr lang="ko-KR" altLang="en-US"/>
              <a:t> </a:t>
            </a:r>
            <a:r>
              <a:rPr lang="en-US" altLang="ko-KR"/>
              <a:t>(OK)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77169" y="1559520"/>
            <a:ext cx="3994539" cy="452596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rcRect b="52640"/>
          <a:stretch>
            <a:fillRect/>
          </a:stretch>
        </p:blipFill>
        <p:spPr>
          <a:xfrm>
            <a:off x="4271708" y="2333782"/>
            <a:ext cx="3648584" cy="297744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rcRect t="48130"/>
          <a:stretch>
            <a:fillRect/>
          </a:stretch>
        </p:blipFill>
        <p:spPr>
          <a:xfrm>
            <a:off x="7933813" y="2191899"/>
            <a:ext cx="3648584" cy="3261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101</ep:Words>
  <ep:PresentationFormat>화면 슬라이드 쇼(4:3)</ep:PresentationFormat>
  <ep:Paragraphs>9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슬라이드 1</vt:lpstr>
      <vt:lpstr>Result - VGG16 (64-hidden-node)</vt:lpstr>
      <vt:lpstr>Model - InceptionV3 (64-hidden-node)</vt:lpstr>
      <vt:lpstr>Model - MobileNet (64-hidden-node)</vt:lpstr>
      <vt:lpstr>Model - VGG16 (128-hidden-node)</vt:lpstr>
      <vt:lpstr>Model - InceptionV3 (128-hidden-node)</vt:lpstr>
      <vt:lpstr>Model - MobileNet (128-hidden-node)</vt:lpstr>
      <vt:lpstr>Model - Table</vt:lpstr>
      <vt:lpstr>Result (OK)</vt:lpstr>
      <vt:lpstr>Result (FAIL)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2023-12-19T09:31:30.064</dcterms:created>
  <dc:creator>geekynerdbiker</dc:creator>
  <cp:lastModifiedBy>geekynerdbiker</cp:lastModifiedBy>
  <dcterms:modified xsi:type="dcterms:W3CDTF">2023-12-19T11:02:36.129</dcterms:modified>
  <cp:revision>4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