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340" r:id="rId3"/>
    <p:sldId id="337" r:id="rId4"/>
    <p:sldId id="343" r:id="rId5"/>
    <p:sldId id="344" r:id="rId6"/>
    <p:sldId id="345" r:id="rId7"/>
    <p:sldId id="346" r:id="rId8"/>
    <p:sldId id="347" r:id="rId9"/>
    <p:sldId id="354" r:id="rId10"/>
    <p:sldId id="352" r:id="rId11"/>
    <p:sldId id="353" r:id="rId12"/>
    <p:sldId id="350" r:id="rId13"/>
    <p:sldId id="348" r:id="rId14"/>
    <p:sldId id="341" r:id="rId15"/>
    <p:sldId id="349" r:id="rId16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F01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/>
    <p:restoredTop sz="95928" autoAdjust="0"/>
  </p:normalViewPr>
  <p:slideViewPr>
    <p:cSldViewPr>
      <p:cViewPr varScale="1">
        <p:scale>
          <a:sx n="137" d="100"/>
          <a:sy n="137" d="100"/>
        </p:scale>
        <p:origin x="822" y="126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2EB18-2550-0446-8041-A1C63889C2E8}" type="datetime1">
              <a:rPr lang="ko-KR" altLang="en-US" smtClean="0"/>
              <a:t>2022-05-31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137C1-3259-9944-B56B-4C2FB1D52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4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4E342-F537-444B-85FC-B3AB9600532D}" type="datetime1">
              <a:rPr lang="ko-KR" altLang="en-US" smtClean="0"/>
              <a:t>2022-05-31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2D526-771F-4D42-BC47-757CAB49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646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8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15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91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6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8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19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6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4789"/>
            <a:ext cx="2256235" cy="87153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076325"/>
            <a:ext cx="2256235" cy="35179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4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60375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900"/>
            <a:ext cx="4114800" cy="60325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6375"/>
            <a:ext cx="154305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6375"/>
            <a:ext cx="451485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34634" y="-7594"/>
            <a:ext cx="6731124" cy="56312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640" y="-7594"/>
            <a:ext cx="6588732" cy="563120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763956"/>
            <a:ext cx="6865758" cy="4040043"/>
          </a:xfrm>
          <a:prstGeom prst="rect">
            <a:avLst/>
          </a:prstGeom>
        </p:spPr>
        <p:txBody>
          <a:bodyPr lIns="396000" anchor="t"/>
          <a:lstStyle>
            <a:lvl1pPr marL="215900" indent="-209550">
              <a:buFont typeface="Arial"/>
              <a:buChar char="•"/>
              <a:tabLst/>
              <a:defRPr sz="1800" b="0">
                <a:solidFill>
                  <a:srgbClr val="034EA2"/>
                </a:solidFill>
                <a:latin typeface="+mj-ea"/>
                <a:ea typeface="+mj-ea"/>
                <a:cs typeface="Arial" pitchFamily="34" charset="0"/>
              </a:defRPr>
            </a:lvl1pPr>
            <a:lvl2pPr>
              <a:defRPr sz="1600" i="0">
                <a:latin typeface="+mj-ea"/>
                <a:ea typeface="+mj-ea"/>
                <a:cs typeface="Arial" charset="0"/>
              </a:defRPr>
            </a:lvl2pPr>
            <a:lvl3pPr>
              <a:defRPr sz="1400">
                <a:solidFill>
                  <a:srgbClr val="034EA2"/>
                </a:solidFill>
                <a:latin typeface="+mj-ea"/>
                <a:ea typeface="+mj-ea"/>
                <a:cs typeface="Arial" charset="0"/>
              </a:defRPr>
            </a:lvl3pPr>
            <a:lvl4pPr>
              <a:defRPr sz="120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Arial" charset="0"/>
              </a:defRPr>
            </a:lvl4pPr>
            <a:lvl5pPr>
              <a:defRPr sz="1200">
                <a:solidFill>
                  <a:schemeClr val="tx1"/>
                </a:solidFill>
                <a:latin typeface="+mj-ea"/>
                <a:ea typeface="+mj-ea"/>
                <a:cs typeface="Arial" charset="0"/>
              </a:defRPr>
            </a:lvl5pPr>
            <a:lvl6pPr>
              <a:defRPr sz="1400">
                <a:latin typeface="+mj-ea"/>
                <a:ea typeface="+mj-ea"/>
                <a:cs typeface="Arial" charset="0"/>
              </a:defRPr>
            </a:lvl6pPr>
            <a:lvl7pPr>
              <a:defRPr sz="1400">
                <a:latin typeface="+mj-ea"/>
                <a:ea typeface="+mj-ea"/>
                <a:cs typeface="Arial" charset="0"/>
              </a:defRPr>
            </a:lvl7pPr>
            <a:lvl8pPr>
              <a:defRPr sz="1400">
                <a:latin typeface="+mj-ea"/>
                <a:ea typeface="+mj-ea"/>
                <a:cs typeface="Arial" charset="0"/>
              </a:defRPr>
            </a:lvl8pPr>
            <a:lvl9pPr>
              <a:defRPr sz="1400">
                <a:latin typeface="+mj-ea"/>
                <a:ea typeface="+mj-ea"/>
                <a:cs typeface="Arial" charset="0"/>
              </a:defRPr>
            </a:lvl9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Test</a:t>
            </a:r>
          </a:p>
          <a:p>
            <a:pPr lvl="2"/>
            <a:r>
              <a:rPr lang="en-US" altLang="ko-KR" dirty="0"/>
              <a:t>Game</a:t>
            </a:r>
          </a:p>
          <a:p>
            <a:pPr lvl="3"/>
            <a:r>
              <a:rPr lang="en-US" altLang="ko-KR" dirty="0"/>
              <a:t>Hello</a:t>
            </a:r>
          </a:p>
          <a:p>
            <a:pPr lvl="4"/>
            <a:r>
              <a:rPr lang="en-US" altLang="ko-KR" dirty="0"/>
              <a:t>Hi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104964" y="4825484"/>
            <a:ext cx="655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9F1BA0-31D1-5B44-BCAA-C77F87BA49B8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800754" y="5086580"/>
            <a:ext cx="3057246" cy="64414"/>
          </a:xfrm>
          <a:prstGeom prst="rect">
            <a:avLst/>
          </a:prstGeom>
          <a:solidFill>
            <a:srgbClr val="F0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0" y="-7594"/>
            <a:ext cx="80628" cy="563120"/>
          </a:xfrm>
          <a:prstGeom prst="rect">
            <a:avLst/>
          </a:prstGeom>
          <a:solidFill>
            <a:srgbClr val="F0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alphaModFix amt="6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4754" y="0"/>
            <a:ext cx="5643246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558ED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84784" y="987574"/>
            <a:ext cx="5184576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492542" y="1491631"/>
            <a:ext cx="5184576" cy="3168352"/>
          </a:xfrm>
          <a:prstGeom prst="rect">
            <a:avLst/>
          </a:prstGeom>
        </p:spPr>
        <p:txBody>
          <a:bodyPr lIns="396000" anchor="t"/>
          <a:lstStyle>
            <a:lvl1pPr marL="214313" indent="-214313">
              <a:buFont typeface="Arial"/>
              <a:buChar char="•"/>
              <a:defRPr sz="1350">
                <a:solidFill>
                  <a:srgbClr val="31859C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050">
                <a:solidFill>
                  <a:srgbClr val="0000FF"/>
                </a:solidFill>
              </a:defRPr>
            </a:lvl3pPr>
            <a:lvl4pPr>
              <a:defRPr sz="1050"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Test</a:t>
            </a:r>
          </a:p>
          <a:p>
            <a:pPr lvl="2"/>
            <a:r>
              <a:rPr lang="en-US" altLang="ko-KR" dirty="0"/>
              <a:t>Hello</a:t>
            </a:r>
          </a:p>
          <a:p>
            <a:pPr lvl="3"/>
            <a:r>
              <a:rPr lang="en-US" altLang="ko-KR" dirty="0"/>
              <a:t>Good</a:t>
            </a:r>
          </a:p>
          <a:p>
            <a:pPr lvl="4"/>
            <a:r>
              <a:rPr lang="en-US" altLang="ko-KR" dirty="0"/>
              <a:t>Bye</a:t>
            </a:r>
          </a:p>
          <a:p>
            <a:pPr lvl="5"/>
            <a:r>
              <a:rPr lang="en-US" altLang="ko-KR" dirty="0"/>
              <a:t>GOGO</a:t>
            </a:r>
          </a:p>
          <a:p>
            <a:pPr lvl="6"/>
            <a:r>
              <a:rPr lang="en-US" altLang="ko-KR" dirty="0"/>
              <a:t>124124</a:t>
            </a:r>
          </a:p>
          <a:p>
            <a:pPr lvl="7"/>
            <a:r>
              <a:rPr lang="en-US" altLang="ko-KR" dirty="0"/>
              <a:t>141</a:t>
            </a:r>
          </a:p>
          <a:p>
            <a:pPr lvl="8"/>
            <a:r>
              <a:rPr lang="en-US" altLang="ko-KR" dirty="0"/>
              <a:t>24324</a:t>
            </a:r>
          </a:p>
          <a:p>
            <a:pPr lvl="8"/>
            <a:endParaRPr lang="en-US" altLang="ko-KR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104964" y="4825484"/>
            <a:ext cx="655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9F1BA0-31D1-5B44-BCAA-C77F87BA49B8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8614"/>
            <a:ext cx="58293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5"/>
            <a:ext cx="5829300" cy="102235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79639"/>
            <a:ext cx="5829300" cy="11255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0938"/>
            <a:ext cx="3030141" cy="4810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951"/>
            <a:ext cx="3030141" cy="2962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150938"/>
            <a:ext cx="3031331" cy="4810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631951"/>
            <a:ext cx="3031331" cy="2962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685800" rtl="0" eaLnBrk="1" latinLnBrk="1" hangingPunct="1">
        <a:spcBef>
          <a:spcPct val="0"/>
        </a:spcBef>
        <a:buNone/>
        <a:defRPr sz="27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40D1-B843-EA43-8F39-AFE195ED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40" y="-7594"/>
            <a:ext cx="6588732" cy="635128"/>
          </a:xfrm>
        </p:spPr>
        <p:txBody>
          <a:bodyPr/>
          <a:lstStyle/>
          <a:p>
            <a:r>
              <a:rPr kumimoji="1" lang="ko-KR" altLang="en-US" sz="2000" dirty="0"/>
              <a:t>전송 데이터 구조 </a:t>
            </a:r>
            <a:r>
              <a:rPr kumimoji="1" lang="en-US" altLang="ko-KR" sz="1600" dirty="0"/>
              <a:t>-</a:t>
            </a:r>
            <a:r>
              <a:rPr kumimoji="1" lang="ko-KR" altLang="en-US" sz="1600" dirty="0"/>
              <a:t> 영문자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대소포함</a:t>
            </a:r>
            <a:r>
              <a:rPr kumimoji="1" lang="en-US" altLang="ko-KR" sz="1600" dirty="0"/>
              <a:t>) </a:t>
            </a:r>
            <a:r>
              <a:rPr kumimoji="1" lang="ko-KR" altLang="en-US" sz="1600" dirty="0"/>
              <a:t>숫자</a:t>
            </a:r>
            <a:r>
              <a:rPr kumimoji="1" lang="en-US" altLang="ko-KR" sz="1600" dirty="0"/>
              <a:t>, </a:t>
            </a:r>
            <a:r>
              <a:rPr kumimoji="1" lang="ko-KR" altLang="en-US" sz="1600" u="sng" dirty="0"/>
              <a:t>키보드상 특수 문자</a:t>
            </a:r>
            <a:endParaRPr kumimoji="1" lang="ko-Kore-KR" altLang="en-US" sz="2000" u="sng" dirty="0"/>
          </a:p>
        </p:txBody>
      </p:sp>
      <p:sp>
        <p:nvSpPr>
          <p:cNvPr id="9" name="Google Shape;61;p14">
            <a:extLst>
              <a:ext uri="{FF2B5EF4-FFF2-40B4-BE49-F238E27FC236}">
                <a16:creationId xmlns:a16="http://schemas.microsoft.com/office/drawing/2014/main" id="{F911D236-12D6-6B4D-865A-DC448B64AB94}"/>
              </a:ext>
            </a:extLst>
          </p:cNvPr>
          <p:cNvSpPr txBox="1">
            <a:spLocks/>
          </p:cNvSpPr>
          <p:nvPr/>
        </p:nvSpPr>
        <p:spPr>
          <a:xfrm>
            <a:off x="239692" y="936451"/>
            <a:ext cx="3333324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altLang="ko-KR" sz="1400" b="1" dirty="0">
                <a:solidFill>
                  <a:schemeClr val="dk1"/>
                </a:solidFill>
              </a:rPr>
              <a:t>*USER STATUS*</a:t>
            </a:r>
            <a:endParaRPr lang="en" sz="1400" b="1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" altLang="ko" sz="1400" dirty="0">
                <a:solidFill>
                  <a:schemeClr val="dk1"/>
                </a:solidFill>
              </a:rPr>
              <a:t>ID (</a:t>
            </a:r>
            <a:r>
              <a:rPr lang="ko-KR" altLang="en-US" sz="1400" dirty="0">
                <a:solidFill>
                  <a:schemeClr val="dk1"/>
                </a:solidFill>
              </a:rPr>
              <a:t>최대 </a:t>
            </a:r>
            <a:r>
              <a:rPr lang="en-US" altLang="ko-KR" sz="1400" dirty="0">
                <a:solidFill>
                  <a:schemeClr val="dk1"/>
                </a:solidFill>
              </a:rPr>
              <a:t>255</a:t>
            </a:r>
            <a:r>
              <a:rPr lang="ko-KR" altLang="en-US" sz="1400" dirty="0">
                <a:solidFill>
                  <a:schemeClr val="dk1"/>
                </a:solidFill>
              </a:rPr>
              <a:t>자</a:t>
            </a:r>
            <a:r>
              <a:rPr lang="en-US" altLang="ko-KR" sz="1400" dirty="0">
                <a:solidFill>
                  <a:schemeClr val="dk1"/>
                </a:solidFill>
              </a:rPr>
              <a:t>), </a:t>
            </a:r>
            <a:r>
              <a:rPr lang="en" altLang="ko" sz="1400" dirty="0">
                <a:solidFill>
                  <a:schemeClr val="dk1"/>
                </a:solidFill>
              </a:rPr>
              <a:t>NAME(</a:t>
            </a:r>
            <a:r>
              <a:rPr lang="ko-KR" altLang="en-US" sz="1400" dirty="0">
                <a:solidFill>
                  <a:schemeClr val="dk1"/>
                </a:solidFill>
              </a:rPr>
              <a:t>최대 </a:t>
            </a:r>
            <a:r>
              <a:rPr lang="en-US" altLang="ko-KR" sz="1400" dirty="0">
                <a:solidFill>
                  <a:schemeClr val="dk1"/>
                </a:solidFill>
              </a:rPr>
              <a:t>255</a:t>
            </a:r>
            <a:r>
              <a:rPr lang="ko-KR" altLang="en-US" sz="1400" dirty="0">
                <a:solidFill>
                  <a:schemeClr val="dk1"/>
                </a:solidFill>
              </a:rPr>
              <a:t>자</a:t>
            </a:r>
            <a:r>
              <a:rPr lang="en-US" altLang="ko-KR" sz="1400" dirty="0">
                <a:solidFill>
                  <a:schemeClr val="dk1"/>
                </a:solidFill>
              </a:rPr>
              <a:t>),</a:t>
            </a:r>
            <a:endParaRPr lang="ko-KR" altLang="en-US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ko-KR" altLang="en-US" sz="1400" dirty="0">
                <a:solidFill>
                  <a:schemeClr val="dk1"/>
                </a:solidFill>
              </a:rPr>
              <a:t> </a:t>
            </a:r>
            <a:r>
              <a:rPr lang="en" altLang="ko" sz="1400" dirty="0">
                <a:solidFill>
                  <a:schemeClr val="dk1"/>
                </a:solidFill>
              </a:rPr>
              <a:t>GENDER(MALE/FEMALE), AGE(0-99), HP(0-255),  MP(0-255),  Coin(0-65535), </a:t>
            </a:r>
            <a:endParaRPr lang="en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altLang="ko" sz="1400" b="1" dirty="0">
                <a:solidFill>
                  <a:schemeClr val="dk1"/>
                </a:solidFill>
              </a:rPr>
              <a:t>*ITEMS*</a:t>
            </a:r>
            <a:endParaRPr lang="en" sz="1400" b="1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ko-KR" altLang="en-US" sz="1400" dirty="0">
                <a:solidFill>
                  <a:schemeClr val="dk1"/>
                </a:solidFill>
              </a:rPr>
              <a:t>캐릭터는 총  </a:t>
            </a:r>
            <a:r>
              <a:rPr lang="en-US" altLang="ko-KR" sz="1400" dirty="0">
                <a:solidFill>
                  <a:schemeClr val="dk1"/>
                </a:solidFill>
              </a:rPr>
              <a:t>255</a:t>
            </a:r>
            <a:r>
              <a:rPr lang="ko-KR" altLang="en-US" sz="1400" dirty="0">
                <a:solidFill>
                  <a:schemeClr val="dk1"/>
                </a:solidFill>
              </a:rPr>
              <a:t>개까지 아이템을 보유할 수 있음</a:t>
            </a:r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dirty="0">
                <a:solidFill>
                  <a:schemeClr val="dk1"/>
                </a:solidFill>
              </a:rPr>
              <a:t>현재 게임에서 지원되는 아이템 리스트</a:t>
            </a:r>
            <a:r>
              <a:rPr lang="en-US" altLang="ko-KR" sz="1400" dirty="0">
                <a:solidFill>
                  <a:schemeClr val="dk1"/>
                </a:solidFill>
              </a:rPr>
              <a:t>: </a:t>
            </a:r>
            <a:endParaRPr lang="ko-KR" altLang="en-US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altLang="ko" sz="1400" dirty="0">
                <a:solidFill>
                  <a:schemeClr val="dk1"/>
                </a:solidFill>
              </a:rPr>
              <a:t>BOMB, POTION, CURE, BOOK, SHIELD, CANNON,</a:t>
            </a:r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altLang="ko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altLang="ko" sz="1400" b="1" dirty="0">
                <a:solidFill>
                  <a:schemeClr val="dk1"/>
                </a:solidFill>
              </a:rPr>
              <a:t>*FRIENDS LIST* </a:t>
            </a:r>
            <a:r>
              <a:rPr lang="en-US" altLang="ko-KR" sz="1400" b="1" dirty="0">
                <a:solidFill>
                  <a:schemeClr val="dk1"/>
                </a:solidFill>
              </a:rPr>
              <a:t>(</a:t>
            </a:r>
            <a:r>
              <a:rPr lang="ko-KR" altLang="en-US" sz="1400" b="1" dirty="0">
                <a:solidFill>
                  <a:schemeClr val="dk1"/>
                </a:solidFill>
              </a:rPr>
              <a:t>최대 </a:t>
            </a:r>
            <a:r>
              <a:rPr lang="en-US" altLang="ko-KR" sz="1400" b="1" dirty="0">
                <a:solidFill>
                  <a:schemeClr val="dk1"/>
                </a:solidFill>
              </a:rPr>
              <a:t>100</a:t>
            </a:r>
            <a:r>
              <a:rPr lang="ko-KR" altLang="en-US" sz="1400" b="1" dirty="0">
                <a:solidFill>
                  <a:schemeClr val="dk1"/>
                </a:solidFill>
              </a:rPr>
              <a:t>명</a:t>
            </a:r>
            <a:r>
              <a:rPr lang="en-US" altLang="ko-KR" sz="1400" b="1" dirty="0">
                <a:solidFill>
                  <a:schemeClr val="dk1"/>
                </a:solidFill>
              </a:rPr>
              <a:t>)</a:t>
            </a:r>
            <a:endParaRPr lang="en" sz="1400" b="1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altLang="ko" sz="1400" dirty="0">
                <a:solidFill>
                  <a:schemeClr val="dk1"/>
                </a:solidFill>
              </a:rPr>
              <a:t>FRIEND1: ID(KMU_CS1), NAME(HONG), GENDER(MALE), AGE(12), </a:t>
            </a:r>
            <a:endParaRPr lang="en" sz="1400" dirty="0">
              <a:solidFill>
                <a:schemeClr val="dk1"/>
              </a:solidFill>
            </a:endParaRPr>
          </a:p>
          <a:p>
            <a:pPr marL="0" indent="0" algn="just"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" altLang="ko" sz="1400" dirty="0">
                <a:solidFill>
                  <a:schemeClr val="dk1"/>
                </a:solidFill>
              </a:rPr>
              <a:t>FRIEND2: ID(KMU_CS2), NAME(MrKang2), GENDER(FEMALE), AGE(9)</a:t>
            </a:r>
            <a:endParaRPr lang="en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altLang="ko" sz="1400" dirty="0">
                <a:solidFill>
                  <a:schemeClr val="dk1"/>
                </a:solidFill>
              </a:rPr>
              <a:t> </a:t>
            </a:r>
            <a:endParaRPr lang="en" sz="1400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endParaRPr lang="en" sz="1400" dirty="0"/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F12FCF79-3E38-7D4A-9AC3-DA1F7AEF74C2}"/>
              </a:ext>
            </a:extLst>
          </p:cNvPr>
          <p:cNvSpPr txBox="1">
            <a:spLocks/>
          </p:cNvSpPr>
          <p:nvPr/>
        </p:nvSpPr>
        <p:spPr>
          <a:xfrm>
            <a:off x="3872021" y="936451"/>
            <a:ext cx="295232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altLang="ko" sz="1400" b="1" dirty="0">
                <a:solidFill>
                  <a:schemeClr val="dk1"/>
                </a:solidFill>
              </a:rPr>
              <a:t>*DESCRIPTION* </a:t>
            </a: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ko-KR" altLang="en-US" sz="1400" b="1" dirty="0">
                <a:solidFill>
                  <a:schemeClr val="dk1"/>
                </a:solidFill>
              </a:rPr>
              <a:t> </a:t>
            </a:r>
            <a:r>
              <a:rPr lang="en-US" altLang="ko-KR" sz="1400" b="1" dirty="0">
                <a:solidFill>
                  <a:schemeClr val="dk1"/>
                </a:solidFill>
              </a:rPr>
              <a:t>// </a:t>
            </a:r>
            <a:r>
              <a:rPr lang="ko-KR" altLang="en-US" sz="1400" b="1" dirty="0">
                <a:solidFill>
                  <a:schemeClr val="dk1"/>
                </a:solidFill>
              </a:rPr>
              <a:t>단</a:t>
            </a:r>
            <a:r>
              <a:rPr lang="en-US" altLang="ko-KR" sz="1400" b="1" dirty="0">
                <a:solidFill>
                  <a:schemeClr val="dk1"/>
                </a:solidFill>
              </a:rPr>
              <a:t>,</a:t>
            </a:r>
            <a:r>
              <a:rPr lang="ko-KR" altLang="en-US" sz="1400" b="1" dirty="0">
                <a:solidFill>
                  <a:schemeClr val="dk1"/>
                </a:solidFill>
              </a:rPr>
              <a:t> 여기는 특수문자 없음</a:t>
            </a:r>
            <a:endParaRPr lang="en-US" sz="1400" b="1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altLang="ko" sz="1400" b="1" dirty="0">
                <a:solidFill>
                  <a:schemeClr val="dk1"/>
                </a:solidFill>
              </a:rPr>
              <a:t>(</a:t>
            </a:r>
            <a:r>
              <a:rPr lang="ko-KR" altLang="en-US" sz="1400" b="1" dirty="0">
                <a:solidFill>
                  <a:schemeClr val="dk1"/>
                </a:solidFill>
              </a:rPr>
              <a:t>최대 </a:t>
            </a:r>
            <a:r>
              <a:rPr lang="en-US" altLang="ko-KR" sz="1400" b="1" dirty="0">
                <a:solidFill>
                  <a:schemeClr val="dk1"/>
                </a:solidFill>
              </a:rPr>
              <a:t>1000</a:t>
            </a:r>
            <a:r>
              <a:rPr lang="ko-KR" altLang="en-US" sz="1400" b="1" dirty="0">
                <a:solidFill>
                  <a:schemeClr val="dk1"/>
                </a:solidFill>
              </a:rPr>
              <a:t>자</a:t>
            </a:r>
            <a:r>
              <a:rPr lang="en-US" altLang="ko-KR" sz="1400" b="1" dirty="0">
                <a:solidFill>
                  <a:schemeClr val="dk1"/>
                </a:solidFill>
              </a:rPr>
              <a:t>, </a:t>
            </a:r>
            <a:r>
              <a:rPr lang="ko-KR" altLang="en-US" sz="1400" b="1" dirty="0">
                <a:solidFill>
                  <a:schemeClr val="dk1"/>
                </a:solidFill>
              </a:rPr>
              <a:t>영어대문자</a:t>
            </a:r>
            <a:r>
              <a:rPr lang="en-US" altLang="ko-KR" sz="1400" b="1" dirty="0">
                <a:solidFill>
                  <a:schemeClr val="dk1"/>
                </a:solidFill>
              </a:rPr>
              <a:t>, </a:t>
            </a:r>
            <a:r>
              <a:rPr lang="ko-KR" altLang="en-US" sz="1400" b="1" dirty="0">
                <a:solidFill>
                  <a:schemeClr val="dk1"/>
                </a:solidFill>
              </a:rPr>
              <a:t>숫자</a:t>
            </a:r>
            <a:r>
              <a:rPr lang="en-US" altLang="ko-KR" sz="1400" b="1" dirty="0">
                <a:solidFill>
                  <a:schemeClr val="dk1"/>
                </a:solidFill>
              </a:rPr>
              <a:t>, </a:t>
            </a:r>
            <a:r>
              <a:rPr lang="ko-KR" altLang="en-US" sz="1400" b="1" dirty="0" err="1">
                <a:solidFill>
                  <a:schemeClr val="dk1"/>
                </a:solidFill>
              </a:rPr>
              <a:t>엔터키만</a:t>
            </a:r>
            <a:r>
              <a:rPr lang="ko-KR" altLang="en-US" sz="1400" b="1" dirty="0">
                <a:solidFill>
                  <a:schemeClr val="dk1"/>
                </a:solidFill>
              </a:rPr>
              <a:t> </a:t>
            </a:r>
            <a:r>
              <a:rPr lang="ko-KR" altLang="en-US" sz="1400" b="1" dirty="0" err="1">
                <a:solidFill>
                  <a:schemeClr val="dk1"/>
                </a:solidFill>
              </a:rPr>
              <a:t>입력가능</a:t>
            </a:r>
            <a:r>
              <a:rPr lang="en-US" altLang="ko-KR" sz="1400" b="1" dirty="0">
                <a:solidFill>
                  <a:schemeClr val="dk1"/>
                </a:solidFill>
              </a:rPr>
              <a:t>) </a:t>
            </a:r>
            <a:endParaRPr lang="ko-KR" altLang="en-US" sz="1400" b="1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ko-KR" altLang="en-US" sz="1400" dirty="0">
                <a:solidFill>
                  <a:schemeClr val="dk1"/>
                </a:solidFill>
              </a:rPr>
              <a:t>압축 기법의 단순화를 위해 다음과 같은 문자열이 들어옴</a:t>
            </a:r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dirty="0">
                <a:solidFill>
                  <a:schemeClr val="dk1"/>
                </a:solidFill>
              </a:rPr>
              <a:t>“</a:t>
            </a:r>
            <a:r>
              <a:rPr lang="en-US" altLang="ko" sz="1400" dirty="0">
                <a:solidFill>
                  <a:schemeClr val="dk1"/>
                </a:solidFill>
              </a:rPr>
              <a:t>AAAAABBCAAABCDDDEEFEEFDDDDFAFA”</a:t>
            </a:r>
            <a:endParaRPr lang="en-US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400" dirty="0">
                <a:solidFill>
                  <a:schemeClr val="dk1"/>
                </a:solidFill>
              </a:rPr>
              <a:t> </a:t>
            </a:r>
            <a:endParaRPr lang="en-US" sz="1400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5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40D1-B843-EA43-8F39-AFE195E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9492D-BE2F-1945-A087-159E899F624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627534"/>
            <a:ext cx="6865758" cy="4515966"/>
          </a:xfrm>
        </p:spPr>
        <p:txBody>
          <a:bodyPr/>
          <a:lstStyle/>
          <a:p>
            <a:r>
              <a:rPr kumimoji="1" lang="ko-KR" altLang="en-US" dirty="0"/>
              <a:t>안정성 </a:t>
            </a:r>
            <a:r>
              <a:rPr kumimoji="1" lang="en-US" altLang="ko-KR" dirty="0"/>
              <a:t>20</a:t>
            </a:r>
            <a:r>
              <a:rPr kumimoji="1" lang="ko-KR" altLang="en-US" dirty="0"/>
              <a:t>점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encoder.out</a:t>
            </a:r>
            <a:r>
              <a:rPr kumimoji="1" lang="en-US" altLang="ko-KR" dirty="0"/>
              <a:t> </a:t>
            </a:r>
            <a:r>
              <a:rPr kumimoji="1" lang="ko-KR" altLang="en-US" dirty="0"/>
              <a:t>또는 </a:t>
            </a:r>
            <a:r>
              <a:rPr kumimoji="1" lang="en-US" altLang="ko-KR" dirty="0" err="1"/>
              <a:t>decoder.out</a:t>
            </a:r>
            <a:r>
              <a:rPr kumimoji="1" lang="en-US" altLang="ko-KR" dirty="0"/>
              <a:t> </a:t>
            </a:r>
            <a:r>
              <a:rPr kumimoji="1" lang="ko-KR" altLang="en-US" dirty="0"/>
              <a:t>프로그램 수행 중 </a:t>
            </a:r>
            <a:r>
              <a:rPr kumimoji="1" lang="en-US" altLang="ko-KR" dirty="0"/>
              <a:t>segmentation fault </a:t>
            </a:r>
            <a:r>
              <a:rPr kumimoji="1" lang="ko-KR" altLang="en-US" dirty="0"/>
              <a:t>등의 비 정상 종료로 인해 평가가 불가능 한 경우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점 부여</a:t>
            </a:r>
            <a:endParaRPr kumimoji="1" lang="en-US" altLang="ko-KR" b="1" dirty="0"/>
          </a:p>
          <a:p>
            <a:pPr lvl="1"/>
            <a:r>
              <a:rPr kumimoji="1" lang="ko-KR" altLang="en-US" b="1" dirty="0"/>
              <a:t>안정성 점수 </a:t>
            </a:r>
            <a:r>
              <a:rPr kumimoji="1" lang="en-US" altLang="ko-KR" b="1" dirty="0"/>
              <a:t>20</a:t>
            </a:r>
            <a:r>
              <a:rPr kumimoji="1" lang="ko-KR" altLang="en-US" b="1" dirty="0"/>
              <a:t>점 못 받고 오류 수정 기회 부여 </a:t>
            </a:r>
            <a:r>
              <a:rPr kumimoji="1" lang="en-US" altLang="ko-KR" b="1" dirty="0"/>
              <a:t>(10</a:t>
            </a:r>
            <a:r>
              <a:rPr kumimoji="1" lang="ko-KR" altLang="en-US" b="1" dirty="0"/>
              <a:t>분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어느 부분 수정 하였는지 설명 필수</a:t>
            </a:r>
            <a:endParaRPr kumimoji="1" lang="en-US" altLang="ko-KR" b="1" dirty="0"/>
          </a:p>
          <a:p>
            <a:pPr lvl="1"/>
            <a:r>
              <a:rPr kumimoji="1" lang="ko-KR" altLang="en-US" b="1" dirty="0"/>
              <a:t>압축률 또는 변조 대응 관련 성능을 업그레이드 시키는 코드드 변경은 불가능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오류만 수정</a:t>
            </a:r>
            <a:r>
              <a:rPr kumimoji="1" lang="en-US" altLang="ko-KR" b="1" dirty="0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666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40D1-B843-EA43-8F39-AFE195E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9492D-BE2F-1945-A087-159E899F624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627534"/>
            <a:ext cx="6865758" cy="4176465"/>
          </a:xfrm>
        </p:spPr>
        <p:txBody>
          <a:bodyPr/>
          <a:lstStyle/>
          <a:p>
            <a:r>
              <a:rPr kumimoji="1" lang="ko-KR" altLang="en-US" dirty="0"/>
              <a:t>변조 여부</a:t>
            </a:r>
            <a:r>
              <a:rPr kumimoji="1" lang="en-US" altLang="ko-KR" dirty="0"/>
              <a:t>:</a:t>
            </a:r>
            <a:r>
              <a:rPr kumimoji="1" lang="ko-KR" altLang="en-US" dirty="0"/>
              <a:t> 처리당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20</a:t>
            </a:r>
            <a:r>
              <a:rPr kumimoji="1" lang="ko-KR" altLang="en-US" dirty="0"/>
              <a:t> 점 최대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</a:t>
            </a:r>
            <a:r>
              <a:rPr kumimoji="1" lang="en-US" altLang="ko-KR" dirty="0"/>
              <a:t>(=4</a:t>
            </a:r>
            <a:r>
              <a:rPr kumimoji="1" lang="ko-KR" altLang="en-US" dirty="0"/>
              <a:t>바이트</a:t>
            </a:r>
            <a:r>
              <a:rPr kumimoji="1" lang="en-US" altLang="ko-KR" dirty="0"/>
              <a:t>)</a:t>
            </a:r>
            <a:r>
              <a:rPr kumimoji="1" lang="ko-KR" altLang="en-US" dirty="0"/>
              <a:t> 까지 지원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kumimoji="1" lang="ko-KR" altLang="en-US" b="1" dirty="0">
                <a:solidFill>
                  <a:schemeClr val="accent6">
                    <a:lumMod val="75000"/>
                  </a:schemeClr>
                </a:solidFill>
              </a:rPr>
              <a:t>개당 </a:t>
            </a:r>
            <a:r>
              <a:rPr kumimoji="1" lang="en-US" altLang="ko-KR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kumimoji="1" lang="ko-KR" altLang="en-US" b="1" dirty="0">
                <a:solidFill>
                  <a:schemeClr val="accent6">
                    <a:lumMod val="75000"/>
                  </a:schemeClr>
                </a:solidFill>
              </a:rPr>
              <a:t>점</a:t>
            </a:r>
            <a:r>
              <a:rPr kumimoji="1" lang="en-US" altLang="ko-KR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kumimoji="1"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ko-KR" altLang="en-US" dirty="0"/>
              <a:t>변조된 </a:t>
            </a:r>
            <a:r>
              <a:rPr kumimoji="1" lang="ko-KR" altLang="en-US" b="1" dirty="0">
                <a:solidFill>
                  <a:srgbClr val="FF0000"/>
                </a:solidFill>
              </a:rPr>
              <a:t>섹션만</a:t>
            </a:r>
            <a:r>
              <a:rPr kumimoji="1" lang="ko-KR" altLang="en-US" dirty="0"/>
              <a:t> 검출하는 경우</a:t>
            </a:r>
            <a:endParaRPr kumimoji="1" lang="en-US" altLang="ko-KR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" altLang="ko-KR" b="1" dirty="0">
                <a:solidFill>
                  <a:schemeClr val="dk1"/>
                </a:solidFill>
              </a:rPr>
              <a:t>CASE1) *USER STATUS*</a:t>
            </a:r>
            <a:r>
              <a:rPr lang="ko-KR" altLang="en-US" b="1" dirty="0">
                <a:solidFill>
                  <a:schemeClr val="dk1"/>
                </a:solidFill>
              </a:rPr>
              <a:t> </a:t>
            </a:r>
            <a:r>
              <a:rPr lang="ko-KR" altLang="en-US" b="1" dirty="0">
                <a:solidFill>
                  <a:srgbClr val="F0191E"/>
                </a:solidFill>
              </a:rPr>
              <a:t>섹션</a:t>
            </a:r>
            <a:r>
              <a:rPr lang="ko-KR" altLang="en-US" b="1" dirty="0">
                <a:solidFill>
                  <a:schemeClr val="dk1"/>
                </a:solidFill>
              </a:rPr>
              <a:t>이 변조됨</a:t>
            </a:r>
            <a:endParaRPr lang="en-US" altLang="ko-KR" b="1" dirty="0">
              <a:solidFill>
                <a:schemeClr val="dk1"/>
              </a:solidFill>
            </a:endParaRPr>
          </a:p>
          <a:p>
            <a:pPr lvl="2"/>
            <a:r>
              <a:rPr lang="en" altLang="ko-KR" b="1" dirty="0">
                <a:solidFill>
                  <a:schemeClr val="dk1"/>
                </a:solidFill>
              </a:rPr>
              <a:t>CASE2) </a:t>
            </a:r>
            <a:r>
              <a:rPr lang="ko-KR" altLang="en-US" b="1" dirty="0">
                <a:solidFill>
                  <a:schemeClr val="dk1"/>
                </a:solidFill>
              </a:rPr>
              <a:t>복원용 추가 데이터 파트에서 변조됨</a:t>
            </a:r>
            <a:endParaRPr lang="en-US" altLang="ko-KR" b="1" dirty="0">
              <a:solidFill>
                <a:schemeClr val="dk1"/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kumimoji="1" lang="ko-KR" altLang="en-US" b="1" dirty="0">
                <a:solidFill>
                  <a:schemeClr val="accent6">
                    <a:lumMod val="75000"/>
                  </a:schemeClr>
                </a:solidFill>
              </a:rPr>
              <a:t>개당 </a:t>
            </a:r>
            <a:r>
              <a:rPr kumimoji="1" lang="en-US" altLang="ko-KR" b="1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kumimoji="1" lang="ko-KR" altLang="en-US" b="1" dirty="0">
                <a:solidFill>
                  <a:schemeClr val="accent6">
                    <a:lumMod val="75000"/>
                  </a:schemeClr>
                </a:solidFill>
              </a:rPr>
              <a:t>점</a:t>
            </a:r>
            <a:r>
              <a:rPr kumimoji="1" lang="en-US" altLang="ko-KR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kumimoji="1"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ko-KR" altLang="en-US" dirty="0"/>
              <a:t>변조된 </a:t>
            </a:r>
            <a:r>
              <a:rPr kumimoji="1" lang="ko-KR" altLang="en-US" b="1" dirty="0">
                <a:solidFill>
                  <a:srgbClr val="FF0000"/>
                </a:solidFill>
              </a:rPr>
              <a:t>섹션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+</a:t>
            </a:r>
            <a:r>
              <a:rPr kumimoji="1" lang="ko-KR" altLang="en-US" b="1" dirty="0"/>
              <a:t> </a:t>
            </a:r>
            <a:r>
              <a:rPr kumimoji="1" lang="ko-KR" altLang="en-US" b="1" dirty="0">
                <a:solidFill>
                  <a:srgbClr val="0070C0"/>
                </a:solidFill>
              </a:rPr>
              <a:t>필드</a:t>
            </a:r>
            <a:r>
              <a:rPr kumimoji="1" lang="ko-KR" altLang="en-US" b="1" dirty="0"/>
              <a:t> </a:t>
            </a:r>
            <a:r>
              <a:rPr kumimoji="1" lang="ko-KR" altLang="en-US" dirty="0"/>
              <a:t>검출 하는 경우</a:t>
            </a:r>
            <a:endParaRPr kumimoji="1" lang="en-US" altLang="ko-KR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" altLang="ko-KR" b="1" dirty="0">
                <a:solidFill>
                  <a:schemeClr val="dk1"/>
                </a:solidFill>
              </a:rPr>
              <a:t>CASE1) *USER STATUS*</a:t>
            </a:r>
            <a:r>
              <a:rPr lang="ko-KR" altLang="en-US" b="1" dirty="0">
                <a:solidFill>
                  <a:schemeClr val="dk1"/>
                </a:solidFill>
              </a:rPr>
              <a:t> </a:t>
            </a:r>
            <a:r>
              <a:rPr lang="ko-KR" altLang="en-US" b="1" dirty="0">
                <a:solidFill>
                  <a:srgbClr val="F0191E"/>
                </a:solidFill>
              </a:rPr>
              <a:t>섹션</a:t>
            </a:r>
            <a:r>
              <a:rPr lang="ko-KR" altLang="en-US" b="1" dirty="0">
                <a:solidFill>
                  <a:schemeClr val="dk1"/>
                </a:solidFill>
              </a:rPr>
              <a:t>내 </a:t>
            </a:r>
            <a:r>
              <a:rPr lang="en-US" altLang="ko-KR" b="1" dirty="0">
                <a:solidFill>
                  <a:schemeClr val="dk1"/>
                </a:solidFill>
              </a:rPr>
              <a:t>Name</a:t>
            </a:r>
            <a:r>
              <a:rPr lang="en" altLang="ko-Kore-KR" dirty="0"/>
              <a:t> </a:t>
            </a:r>
            <a:r>
              <a:rPr lang="ko-KR" altLang="en-US" b="1" dirty="0"/>
              <a:t>필드</a:t>
            </a:r>
            <a:r>
              <a:rPr lang="ko-KR" altLang="en-US" b="1" dirty="0">
                <a:solidFill>
                  <a:schemeClr val="dk1"/>
                </a:solidFill>
              </a:rPr>
              <a:t>가 변조됨</a:t>
            </a:r>
            <a:endParaRPr lang="en-US" altLang="ko-KR" b="1" dirty="0">
              <a:solidFill>
                <a:schemeClr val="dk1"/>
              </a:solidFill>
            </a:endParaRPr>
          </a:p>
          <a:p>
            <a:pPr lvl="2"/>
            <a:r>
              <a:rPr lang="en" altLang="ko-KR" b="1" dirty="0">
                <a:solidFill>
                  <a:schemeClr val="dk1"/>
                </a:solidFill>
              </a:rPr>
              <a:t>CASE2) </a:t>
            </a:r>
            <a:r>
              <a:rPr lang="ko-KR" altLang="en-US" b="1" dirty="0">
                <a:solidFill>
                  <a:schemeClr val="dk1"/>
                </a:solidFill>
              </a:rPr>
              <a:t>복원용 추가 데이터 파트에서 변조됨</a:t>
            </a:r>
            <a:endParaRPr lang="en-US" altLang="ko-KR" b="1" dirty="0">
              <a:solidFill>
                <a:schemeClr val="dk1"/>
              </a:solidFill>
            </a:endParaRPr>
          </a:p>
          <a:p>
            <a:pPr marL="685800" lvl="2" indent="0">
              <a:buNone/>
            </a:pPr>
            <a:endParaRPr lang="en-US" altLang="ko-KR" b="1" dirty="0">
              <a:solidFill>
                <a:schemeClr val="dk1"/>
              </a:solidFill>
            </a:endParaRPr>
          </a:p>
          <a:p>
            <a:pPr lvl="1"/>
            <a:r>
              <a:rPr kumimoji="1" lang="en-US" altLang="ko-KR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kumimoji="1" lang="ko-KR" altLang="en-US" b="1" dirty="0">
                <a:solidFill>
                  <a:schemeClr val="accent6">
                    <a:lumMod val="75000"/>
                  </a:schemeClr>
                </a:solidFill>
              </a:rPr>
              <a:t>개당 </a:t>
            </a:r>
            <a:r>
              <a:rPr kumimoji="1" lang="en-US" altLang="ko-KR" b="1" dirty="0">
                <a:solidFill>
                  <a:schemeClr val="accent6">
                    <a:lumMod val="75000"/>
                  </a:schemeClr>
                </a:solidFill>
              </a:rPr>
              <a:t>20</a:t>
            </a:r>
            <a:r>
              <a:rPr kumimoji="1" lang="ko-KR" altLang="en-US" b="1" dirty="0">
                <a:solidFill>
                  <a:schemeClr val="accent6">
                    <a:lumMod val="75000"/>
                  </a:schemeClr>
                </a:solidFill>
              </a:rPr>
              <a:t>점</a:t>
            </a:r>
            <a:r>
              <a:rPr kumimoji="1" lang="en-US" altLang="ko-KR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kumimoji="1"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dk1"/>
                </a:solidFill>
              </a:rPr>
              <a:t>변조된 </a:t>
            </a:r>
            <a:r>
              <a:rPr lang="ko-KR" altLang="en-US" b="1" dirty="0">
                <a:solidFill>
                  <a:srgbClr val="F0191E"/>
                </a:solidFill>
              </a:rPr>
              <a:t>섹션</a:t>
            </a:r>
            <a:r>
              <a:rPr lang="ko-KR" altLang="en-US" b="1" dirty="0">
                <a:solidFill>
                  <a:schemeClr val="dk1"/>
                </a:solidFill>
              </a:rPr>
              <a:t> </a:t>
            </a:r>
            <a:r>
              <a:rPr lang="en-US" altLang="ko-KR" b="1" dirty="0">
                <a:solidFill>
                  <a:schemeClr val="dk1"/>
                </a:solidFill>
              </a:rPr>
              <a:t>+</a:t>
            </a:r>
            <a:r>
              <a:rPr lang="ko-KR" altLang="en-US" b="1" dirty="0">
                <a:solidFill>
                  <a:schemeClr val="dk1"/>
                </a:solidFill>
              </a:rPr>
              <a:t> </a:t>
            </a:r>
            <a:r>
              <a:rPr kumimoji="1" lang="ko-KR" altLang="en-US" b="1" dirty="0">
                <a:solidFill>
                  <a:srgbClr val="0070C0"/>
                </a:solidFill>
              </a:rPr>
              <a:t>필드</a:t>
            </a:r>
            <a:r>
              <a:rPr lang="ko-KR" altLang="en-US" b="1" dirty="0">
                <a:solidFill>
                  <a:schemeClr val="dk1"/>
                </a:solidFill>
              </a:rPr>
              <a:t> </a:t>
            </a:r>
            <a:r>
              <a:rPr kumimoji="1" lang="ko-KR" altLang="en-US" dirty="0"/>
              <a:t>검출</a:t>
            </a:r>
            <a:r>
              <a:rPr lang="ko-KR" altLang="en-US" dirty="0">
                <a:solidFill>
                  <a:schemeClr val="dk1"/>
                </a:solidFill>
              </a:rPr>
              <a:t> 하고</a:t>
            </a:r>
            <a:r>
              <a:rPr lang="en-US" altLang="ko-KR" dirty="0">
                <a:solidFill>
                  <a:schemeClr val="dk1"/>
                </a:solidFill>
              </a:rPr>
              <a:t>,</a:t>
            </a:r>
            <a:r>
              <a:rPr lang="ko-KR" altLang="en-US" dirty="0">
                <a:solidFill>
                  <a:schemeClr val="dk1"/>
                </a:solidFill>
              </a:rPr>
              <a:t> 복원</a:t>
            </a:r>
            <a:endParaRPr kumimoji="1" lang="en-US" altLang="ko-KR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" altLang="ko-KR" b="1" dirty="0">
                <a:solidFill>
                  <a:schemeClr val="dk1"/>
                </a:solidFill>
              </a:rPr>
              <a:t>CASE1) *USER STATUS*</a:t>
            </a:r>
            <a:r>
              <a:rPr lang="ko-KR" altLang="en-US" b="1" dirty="0">
                <a:solidFill>
                  <a:schemeClr val="dk1"/>
                </a:solidFill>
              </a:rPr>
              <a:t> </a:t>
            </a:r>
            <a:r>
              <a:rPr lang="ko-KR" altLang="en-US" b="1" dirty="0">
                <a:solidFill>
                  <a:srgbClr val="F0191E"/>
                </a:solidFill>
              </a:rPr>
              <a:t>섹션</a:t>
            </a:r>
            <a:r>
              <a:rPr lang="ko-KR" altLang="en-US" b="1" dirty="0">
                <a:solidFill>
                  <a:schemeClr val="dk1"/>
                </a:solidFill>
              </a:rPr>
              <a:t>내 </a:t>
            </a:r>
            <a:r>
              <a:rPr lang="en-US" altLang="ko-KR" b="1" dirty="0">
                <a:solidFill>
                  <a:schemeClr val="dk1"/>
                </a:solidFill>
              </a:rPr>
              <a:t>Name</a:t>
            </a:r>
            <a:r>
              <a:rPr lang="en" altLang="ko-Kore-KR" dirty="0"/>
              <a:t> </a:t>
            </a:r>
            <a:r>
              <a:rPr lang="ko-KR" altLang="en-US" b="1" dirty="0"/>
              <a:t>필드</a:t>
            </a:r>
            <a:r>
              <a:rPr lang="ko-KR" altLang="en-US" b="1" dirty="0">
                <a:solidFill>
                  <a:schemeClr val="dk1"/>
                </a:solidFill>
              </a:rPr>
              <a:t>가 변조됨</a:t>
            </a:r>
            <a:br>
              <a:rPr kumimoji="1" lang="en-US" altLang="ko-KR" b="1" u="sng" dirty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en-US" altLang="ko-KR" b="1" u="sng" dirty="0">
                <a:solidFill>
                  <a:schemeClr val="accent6">
                    <a:lumMod val="75000"/>
                  </a:schemeClr>
                </a:solidFill>
              </a:rPr>
              <a:t>           </a:t>
            </a:r>
            <a:r>
              <a:rPr lang="ko-KR" altLang="en-US" b="1" dirty="0">
                <a:solidFill>
                  <a:schemeClr val="dk1"/>
                </a:solidFill>
              </a:rPr>
              <a:t>기록값</a:t>
            </a:r>
            <a:r>
              <a:rPr lang="en-US" altLang="ko-KR" b="1" dirty="0">
                <a:solidFill>
                  <a:schemeClr val="dk1"/>
                </a:solidFill>
              </a:rPr>
              <a:t>:</a:t>
            </a:r>
            <a:r>
              <a:rPr lang="ko-KR" altLang="en-US" b="1" dirty="0">
                <a:solidFill>
                  <a:schemeClr val="dk1"/>
                </a:solidFill>
              </a:rPr>
              <a:t> </a:t>
            </a:r>
            <a:r>
              <a:rPr lang="en-US" altLang="ko-KR" b="1" dirty="0">
                <a:solidFill>
                  <a:schemeClr val="dk1"/>
                </a:solidFill>
              </a:rPr>
              <a:t>HONG PARR</a:t>
            </a:r>
            <a:r>
              <a:rPr lang="ko-KR" altLang="en-US" b="1" dirty="0">
                <a:solidFill>
                  <a:schemeClr val="dk1"/>
                </a:solidFill>
              </a:rPr>
              <a:t> </a:t>
            </a:r>
            <a:r>
              <a:rPr lang="en-US" altLang="ko-KR" b="1" dirty="0">
                <a:solidFill>
                  <a:schemeClr val="dk1"/>
                </a:solidFill>
              </a:rPr>
              <a:t>-&gt;</a:t>
            </a:r>
            <a:r>
              <a:rPr lang="ko-KR" altLang="en-US" b="1" dirty="0">
                <a:solidFill>
                  <a:schemeClr val="dk1"/>
                </a:solidFill>
              </a:rPr>
              <a:t> 원본인 </a:t>
            </a:r>
            <a:r>
              <a:rPr lang="en-US" altLang="ko-KR" b="1" dirty="0">
                <a:solidFill>
                  <a:schemeClr val="dk1"/>
                </a:solidFill>
              </a:rPr>
              <a:t>HONG PARK </a:t>
            </a:r>
            <a:r>
              <a:rPr lang="ko-KR" altLang="en-US" b="1" dirty="0">
                <a:solidFill>
                  <a:schemeClr val="dk1"/>
                </a:solidFill>
              </a:rPr>
              <a:t>로 복원</a:t>
            </a:r>
            <a:r>
              <a:rPr lang="en-US" altLang="ko-KR" b="1" dirty="0">
                <a:solidFill>
                  <a:schemeClr val="dk1"/>
                </a:solidFill>
              </a:rPr>
              <a:t>.</a:t>
            </a:r>
          </a:p>
          <a:p>
            <a:pPr lvl="2"/>
            <a:r>
              <a:rPr lang="en" altLang="ko-KR" b="1" dirty="0">
                <a:solidFill>
                  <a:schemeClr val="dk1"/>
                </a:solidFill>
              </a:rPr>
              <a:t>CASE2) </a:t>
            </a:r>
            <a:r>
              <a:rPr lang="ko-KR" altLang="en-US" b="1" dirty="0">
                <a:solidFill>
                  <a:schemeClr val="dk1"/>
                </a:solidFill>
              </a:rPr>
              <a:t>복원용 추가 데이터 파트에서 변조되었으며</a:t>
            </a:r>
            <a:r>
              <a:rPr lang="en-US" altLang="ko-KR" b="1" dirty="0">
                <a:solidFill>
                  <a:schemeClr val="dk1"/>
                </a:solidFill>
              </a:rPr>
              <a:t>,</a:t>
            </a:r>
            <a:r>
              <a:rPr lang="ko-KR" altLang="en-US" b="1" dirty="0">
                <a:solidFill>
                  <a:schemeClr val="dk1"/>
                </a:solidFill>
              </a:rPr>
              <a:t> 원본 복원 됨</a:t>
            </a:r>
            <a:r>
              <a:rPr lang="en-US" altLang="ko-KR" b="1" dirty="0">
                <a:solidFill>
                  <a:schemeClr val="dk1"/>
                </a:solidFill>
              </a:rPr>
              <a:t>.</a:t>
            </a:r>
          </a:p>
          <a:p>
            <a:pPr lvl="2"/>
            <a:endParaRPr lang="en-US" altLang="ko-KR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7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40D1-B843-EA43-8F39-AFE195E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실험용 </a:t>
            </a:r>
            <a:r>
              <a:rPr kumimoji="1" lang="en-US" altLang="ko-KR" dirty="0" err="1"/>
              <a:t>adversary.out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9492D-BE2F-1945-A087-159E899F624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627534"/>
            <a:ext cx="6865758" cy="4176465"/>
          </a:xfrm>
        </p:spPr>
        <p:txBody>
          <a:bodyPr/>
          <a:lstStyle/>
          <a:p>
            <a:r>
              <a:rPr kumimoji="1" lang="ko-KR" altLang="en-US" dirty="0"/>
              <a:t>실험용 </a:t>
            </a:r>
            <a:r>
              <a:rPr kumimoji="1" lang="en-US" altLang="ko-KR" dirty="0" err="1"/>
              <a:t>adversary.out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 및 샘플 데이터 위치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/home/data</a:t>
            </a:r>
          </a:p>
          <a:p>
            <a:r>
              <a:rPr kumimoji="1" lang="ko-KR" altLang="en-US" dirty="0"/>
              <a:t>따라서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실험 데이터를 아래 명령을 통해 본인의 디렉토리에 복사해서 프로젝트 진행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cp /home/data/adversary.out .</a:t>
            </a:r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C44E3F-9A66-7F4A-AC33-BAB9B98122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672" y="3411066"/>
            <a:ext cx="5763440" cy="13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9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40D1-B843-EA43-8F39-AFE195E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실험용 </a:t>
            </a:r>
            <a:r>
              <a:rPr kumimoji="1" lang="en-US" altLang="ko-KR" dirty="0" err="1"/>
              <a:t>adversary.out</a:t>
            </a:r>
            <a:r>
              <a:rPr kumimoji="1" lang="en-US" altLang="ko-KR" dirty="0"/>
              <a:t> </a:t>
            </a:r>
            <a:r>
              <a:rPr kumimoji="1" lang="ko-KR" altLang="en-US" dirty="0"/>
              <a:t>프로그램 사용법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9492D-BE2F-1945-A087-159E899F624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627534"/>
            <a:ext cx="6865758" cy="4176465"/>
          </a:xfrm>
        </p:spPr>
        <p:txBody>
          <a:bodyPr/>
          <a:lstStyle/>
          <a:p>
            <a:r>
              <a:rPr kumimoji="1" lang="en-US" altLang="ko-KR" dirty="0" err="1"/>
              <a:t>adversary.out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파일은 </a:t>
            </a:r>
            <a:r>
              <a:rPr kumimoji="1" lang="ko-KR" altLang="en-US" dirty="0" err="1"/>
              <a:t>파라미터로</a:t>
            </a:r>
            <a:r>
              <a:rPr kumimoji="1" lang="ko-KR" altLang="en-US" dirty="0"/>
              <a:t> 들어온 숫자 만큼 임의의 위치에 데이터 변조를 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B9B3DE-38F3-B84B-80AF-04F32FEEA0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9755" y="1275606"/>
            <a:ext cx="4298490" cy="37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3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40D1-B843-EA43-8F39-AFE195E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평가 진행 방법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9492D-BE2F-1945-A087-159E899F624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627534"/>
            <a:ext cx="6865758" cy="4176465"/>
          </a:xfrm>
        </p:spPr>
        <p:txBody>
          <a:bodyPr/>
          <a:lstStyle/>
          <a:p>
            <a:r>
              <a:rPr kumimoji="1" lang="ko-Kore-KR" altLang="en-US" dirty="0"/>
              <a:t>각 팀은 서버에 </a:t>
            </a:r>
            <a:r>
              <a:rPr kumimoji="1" lang="en-US" altLang="ko-Kore-KR" dirty="0" err="1"/>
              <a:t>encoder.out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파일과 </a:t>
            </a:r>
            <a:r>
              <a:rPr kumimoji="1" lang="en-US" altLang="ko-KR" dirty="0" err="1"/>
              <a:t>decoder.out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만들어두고 해당 파일의 위치를 알려줄 것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평가 진행은 진행자가 해당 파일을 복사해 와서 일괄 진행 함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141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40D1-B843-EA43-8F39-AFE195E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전송 데이터 예시</a:t>
            </a:r>
            <a:endParaRPr kumimoji="1" lang="ko-Kore-KR" altLang="en-US" dirty="0"/>
          </a:p>
        </p:txBody>
      </p:sp>
      <p:sp>
        <p:nvSpPr>
          <p:cNvPr id="6" name="Google Shape;68;p15">
            <a:extLst>
              <a:ext uri="{FF2B5EF4-FFF2-40B4-BE49-F238E27FC236}">
                <a16:creationId xmlns:a16="http://schemas.microsoft.com/office/drawing/2014/main" id="{9F32835E-708C-B24C-AA6B-D1044110DAE4}"/>
              </a:ext>
            </a:extLst>
          </p:cNvPr>
          <p:cNvSpPr txBox="1">
            <a:spLocks/>
          </p:cNvSpPr>
          <p:nvPr/>
        </p:nvSpPr>
        <p:spPr>
          <a:xfrm>
            <a:off x="260648" y="1059582"/>
            <a:ext cx="352839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" altLang="ko-KR" sz="1400" b="1" dirty="0">
                <a:solidFill>
                  <a:schemeClr val="dk1"/>
                </a:solidFill>
              </a:rPr>
              <a:t>*USER STATUS*</a:t>
            </a:r>
            <a:endParaRPr lang="en" altLang="ko-Kore-KR" sz="1400" b="1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" altLang="ko" sz="1400" dirty="0">
                <a:solidFill>
                  <a:schemeClr val="dk1"/>
                </a:solidFill>
              </a:rPr>
              <a:t>ID(KMU_CS123), NAME(HONG), </a:t>
            </a: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" altLang="ko" sz="1400" dirty="0">
                <a:solidFill>
                  <a:schemeClr val="dk1"/>
                </a:solidFill>
              </a:rPr>
              <a:t>GENDER(FEMALE), </a:t>
            </a: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" altLang="ko" sz="1400" dirty="0">
                <a:solidFill>
                  <a:schemeClr val="dk1"/>
                </a:solidFill>
              </a:rPr>
              <a:t>AGE(33),HP(200),  MP(5),  Coin(43210), </a:t>
            </a:r>
            <a:endParaRPr lang="en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endParaRPr lang="en" sz="1400" dirty="0">
              <a:solidFill>
                <a:schemeClr val="dk1"/>
              </a:solidFill>
            </a:endParaRPr>
          </a:p>
          <a:p>
            <a:pPr marL="0" indent="0" algn="just"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" altLang="ko" sz="1400" b="1" dirty="0">
                <a:solidFill>
                  <a:schemeClr val="dk1"/>
                </a:solidFill>
              </a:rPr>
              <a:t>*ITEMS*</a:t>
            </a:r>
            <a:endParaRPr lang="en" altLang="ko-Kore-KR" sz="1400" b="1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" altLang="ko" sz="1400" dirty="0">
                <a:solidFill>
                  <a:schemeClr val="dk1"/>
                </a:solidFill>
              </a:rPr>
              <a:t>BOMB:1, POTION:3, CURE:10</a:t>
            </a:r>
            <a:endParaRPr lang="en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" altLang="ko" sz="1400" dirty="0">
                <a:solidFill>
                  <a:schemeClr val="dk1"/>
                </a:solidFill>
              </a:rPr>
              <a:t> </a:t>
            </a:r>
            <a:endParaRPr lang="en" sz="1400" dirty="0">
              <a:solidFill>
                <a:schemeClr val="dk1"/>
              </a:solidFill>
            </a:endParaRPr>
          </a:p>
          <a:p>
            <a:pPr marL="0" indent="0" algn="just"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" altLang="ko" sz="1400" b="1" dirty="0">
                <a:solidFill>
                  <a:schemeClr val="dk1"/>
                </a:solidFill>
              </a:rPr>
              <a:t>*FRIENDS LIST*</a:t>
            </a:r>
            <a:endParaRPr lang="en" altLang="ko-Kore-KR" sz="1400" b="1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" altLang="ko" sz="1400" dirty="0">
                <a:solidFill>
                  <a:schemeClr val="dk1"/>
                </a:solidFill>
              </a:rPr>
              <a:t>FRIEND1: ID(KMU_CS1), NAME(KIM S), </a:t>
            </a:r>
            <a:endParaRPr lang="en-US" altLang="ko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" altLang="ko" sz="1400" dirty="0">
                <a:solidFill>
                  <a:schemeClr val="dk1"/>
                </a:solidFill>
              </a:rPr>
              <a:t>GENDER(MALE), AGE(12), </a:t>
            </a:r>
            <a:endParaRPr lang="en" sz="1400" dirty="0">
              <a:solidFill>
                <a:schemeClr val="dk1"/>
              </a:solidFill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n" altLang="ko" sz="1400" dirty="0">
                <a:solidFill>
                  <a:schemeClr val="dk1"/>
                </a:solidFill>
              </a:rPr>
              <a:t>FRIEND2: ID(KMU_CS2), NAME(LEE D), </a:t>
            </a:r>
          </a:p>
          <a:p>
            <a:pPr marL="0" indent="0" algn="just">
              <a:buFont typeface="Arial" pitchFamily="34" charset="0"/>
              <a:buNone/>
            </a:pPr>
            <a:r>
              <a:rPr lang="en" altLang="ko" sz="1400" dirty="0">
                <a:solidFill>
                  <a:schemeClr val="dk1"/>
                </a:solidFill>
              </a:rPr>
              <a:t>GENDER(FEMALE), AGE(30), </a:t>
            </a:r>
            <a:endParaRPr lang="en" altLang="ko-Kore-KR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" altLang="ko" sz="1400" dirty="0">
                <a:solidFill>
                  <a:schemeClr val="dk1"/>
                </a:solidFill>
              </a:rPr>
              <a:t> </a:t>
            </a:r>
            <a:endParaRPr lang="en" sz="1400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endParaRPr lang="en" sz="1400" dirty="0"/>
          </a:p>
        </p:txBody>
      </p:sp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EAF3F5E0-F021-E44C-9995-4F2205C1C36B}"/>
              </a:ext>
            </a:extLst>
          </p:cNvPr>
          <p:cNvSpPr txBox="1">
            <a:spLocks/>
          </p:cNvSpPr>
          <p:nvPr/>
        </p:nvSpPr>
        <p:spPr>
          <a:xfrm>
            <a:off x="3933056" y="1203598"/>
            <a:ext cx="252028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altLang="ko" sz="1400" b="1" dirty="0">
                <a:solidFill>
                  <a:schemeClr val="dk1"/>
                </a:solidFill>
              </a:rPr>
              <a:t>*DESCRIPTION*</a:t>
            </a:r>
            <a:endParaRPr lang="en-US" altLang="ko-Kore-KR" sz="1400" b="1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altLang="ko" sz="1400" dirty="0">
                <a:solidFill>
                  <a:schemeClr val="dk1"/>
                </a:solidFill>
              </a:rPr>
              <a:t>AAABBBAADDEEGAGG1</a:t>
            </a:r>
            <a:r>
              <a:rPr lang="en-US" altLang="ko-KR" sz="1400" dirty="0">
                <a:solidFill>
                  <a:schemeClr val="dk1"/>
                </a:solidFill>
              </a:rPr>
              <a:t>1</a:t>
            </a:r>
            <a:endParaRPr lang="en-US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altLang="ko" sz="1400" dirty="0">
                <a:solidFill>
                  <a:schemeClr val="dk1"/>
                </a:solidFill>
              </a:rPr>
              <a:t>AAAABBCBBCBBC</a:t>
            </a: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solidFill>
                  <a:schemeClr val="dk1"/>
                </a:solidFill>
              </a:rPr>
              <a:t>HELLO</a:t>
            </a: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altLang="ko" sz="1400" dirty="0">
                <a:solidFill>
                  <a:schemeClr val="dk1"/>
                </a:solidFill>
              </a:rPr>
              <a:t>AAABBBAADDEEGAGG2</a:t>
            </a:r>
            <a:r>
              <a:rPr lang="en-US" altLang="ko-KR" sz="1400" dirty="0">
                <a:solidFill>
                  <a:schemeClr val="dk1"/>
                </a:solidFill>
              </a:rPr>
              <a:t>2</a:t>
            </a:r>
            <a:endParaRPr lang="en-US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altLang="ko" sz="1400" dirty="0">
                <a:solidFill>
                  <a:schemeClr val="dk1"/>
                </a:solidFill>
              </a:rPr>
              <a:t>AAAABBCBBCBBC</a:t>
            </a:r>
            <a:endParaRPr lang="en-US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altLang="ko" sz="1400" dirty="0">
                <a:solidFill>
                  <a:schemeClr val="dk1"/>
                </a:solidFill>
              </a:rPr>
              <a:t>AAABBBAADDEEGAGG3</a:t>
            </a:r>
            <a:r>
              <a:rPr lang="en-US" altLang="ko-KR" sz="1400" dirty="0">
                <a:solidFill>
                  <a:schemeClr val="dk1"/>
                </a:solidFill>
              </a:rPr>
              <a:t>3</a:t>
            </a:r>
            <a:endParaRPr lang="en-US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altLang="ko" sz="1400" dirty="0">
                <a:solidFill>
                  <a:schemeClr val="dk1"/>
                </a:solidFill>
              </a:rPr>
              <a:t>AAAABBCBBCBBC</a:t>
            </a: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solidFill>
                  <a:schemeClr val="dk1"/>
                </a:solidFill>
              </a:rPr>
              <a:t>HELLO</a:t>
            </a: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altLang="ko" sz="1400" dirty="0">
                <a:solidFill>
                  <a:schemeClr val="dk1"/>
                </a:solidFill>
              </a:rPr>
              <a:t>ZZKKZZKKKKKK</a:t>
            </a:r>
            <a:endParaRPr lang="en-US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altLang="ko" sz="1400" dirty="0">
                <a:solidFill>
                  <a:schemeClr val="dk1"/>
                </a:solidFill>
              </a:rPr>
              <a:t>AAABBBAADDEEGAGG</a:t>
            </a:r>
            <a:endParaRPr lang="en-US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altLang="ko" sz="1400" dirty="0">
                <a:solidFill>
                  <a:schemeClr val="dk1"/>
                </a:solidFill>
              </a:rPr>
              <a:t>BBCBBCBBCBBCBBC</a:t>
            </a:r>
            <a:endParaRPr lang="en-US"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altLang="ko" sz="1400" dirty="0">
                <a:solidFill>
                  <a:schemeClr val="dk1"/>
                </a:solidFill>
              </a:rPr>
              <a:t> </a:t>
            </a:r>
            <a:endParaRPr lang="en-US" sz="1400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40D1-B843-EA43-8F39-AFE195E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추가 설명</a:t>
            </a:r>
            <a:endParaRPr kumimoji="1" lang="ko-Kore-KR" altLang="en-US" dirty="0"/>
          </a:p>
        </p:txBody>
      </p:sp>
      <p:sp>
        <p:nvSpPr>
          <p:cNvPr id="6" name="Google Shape;68;p15">
            <a:extLst>
              <a:ext uri="{FF2B5EF4-FFF2-40B4-BE49-F238E27FC236}">
                <a16:creationId xmlns:a16="http://schemas.microsoft.com/office/drawing/2014/main" id="{9F32835E-708C-B24C-AA6B-D1044110DAE4}"/>
              </a:ext>
            </a:extLst>
          </p:cNvPr>
          <p:cNvSpPr txBox="1">
            <a:spLocks/>
          </p:cNvSpPr>
          <p:nvPr/>
        </p:nvSpPr>
        <p:spPr>
          <a:xfrm>
            <a:off x="-3924" y="565380"/>
            <a:ext cx="3216900" cy="4238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900" dirty="0"/>
              <a:t>1. USER STATUS </a:t>
            </a:r>
            <a:r>
              <a:rPr lang="ko-KR" altLang="en-US" sz="900" dirty="0"/>
              <a:t>는</a:t>
            </a:r>
            <a:r>
              <a:rPr lang="ko-KR" altLang="en-US" sz="900" b="1" dirty="0"/>
              <a:t> 다음의 순서로</a:t>
            </a:r>
            <a:r>
              <a:rPr lang="ko-KR" altLang="en-US" sz="900" dirty="0"/>
              <a:t> 데이터가 들어온다</a:t>
            </a:r>
            <a:r>
              <a:rPr lang="en-US" altLang="ko-KR" sz="900" dirty="0"/>
              <a:t>.</a:t>
            </a:r>
          </a:p>
          <a:p>
            <a:pPr lvl="1"/>
            <a:r>
              <a:rPr lang="en" altLang="ko-Kore-KR" sz="800" dirty="0"/>
              <a:t>ID</a:t>
            </a:r>
          </a:p>
          <a:p>
            <a:pPr lvl="1"/>
            <a:r>
              <a:rPr lang="en" altLang="ko-Kore-KR" sz="800" dirty="0"/>
              <a:t>NAME</a:t>
            </a:r>
          </a:p>
          <a:p>
            <a:pPr lvl="1"/>
            <a:r>
              <a:rPr lang="en" altLang="ko-Kore-KR" sz="800" dirty="0"/>
              <a:t>GENDER</a:t>
            </a:r>
          </a:p>
          <a:p>
            <a:pPr lvl="1"/>
            <a:r>
              <a:rPr lang="en" altLang="ko-Kore-KR" sz="800" dirty="0"/>
              <a:t>AGE</a:t>
            </a:r>
          </a:p>
          <a:p>
            <a:pPr lvl="1"/>
            <a:r>
              <a:rPr lang="en" altLang="ko-Kore-KR" sz="800" dirty="0"/>
              <a:t>HP</a:t>
            </a:r>
          </a:p>
          <a:p>
            <a:pPr lvl="1"/>
            <a:r>
              <a:rPr lang="en" altLang="ko-Kore-KR" sz="800" dirty="0"/>
              <a:t>MP</a:t>
            </a:r>
          </a:p>
          <a:p>
            <a:pPr lvl="1"/>
            <a:r>
              <a:rPr lang="en" altLang="ko-Kore-KR" sz="800" dirty="0"/>
              <a:t>COIN</a:t>
            </a:r>
          </a:p>
          <a:p>
            <a:pPr marL="0" indent="0">
              <a:buNone/>
            </a:pPr>
            <a:br>
              <a:rPr lang="en" altLang="ko-Kore-KR" sz="900" dirty="0"/>
            </a:br>
            <a:endParaRPr lang="en" altLang="ko-Kore-KR" sz="900" dirty="0"/>
          </a:p>
          <a:p>
            <a:r>
              <a:rPr lang="en" altLang="ko-Kore-KR" sz="900" dirty="0"/>
              <a:t>2. ITEMS </a:t>
            </a:r>
            <a:r>
              <a:rPr lang="ko-KR" altLang="en-US" sz="900" dirty="0"/>
              <a:t>는 순서 없이 데이터가 들어온다</a:t>
            </a:r>
            <a:r>
              <a:rPr lang="en-US" altLang="ko-KR" sz="900" dirty="0"/>
              <a:t>. (</a:t>
            </a:r>
            <a:r>
              <a:rPr lang="ko-KR" altLang="en-US" sz="900" dirty="0"/>
              <a:t>단 동일한 아이템이 </a:t>
            </a:r>
            <a:r>
              <a:rPr lang="ko-KR" altLang="en-US" sz="900" dirty="0" err="1"/>
              <a:t>여러번</a:t>
            </a:r>
            <a:r>
              <a:rPr lang="ko-KR" altLang="en-US" sz="900" dirty="0"/>
              <a:t> 나오지는 않으며</a:t>
            </a:r>
            <a:r>
              <a:rPr lang="en-US" altLang="ko-KR" sz="900" dirty="0"/>
              <a:t>,  </a:t>
            </a:r>
            <a:r>
              <a:rPr lang="ko-KR" altLang="en-US" sz="900" dirty="0"/>
              <a:t>현재 지원되는 아이템은 </a:t>
            </a:r>
            <a:r>
              <a:rPr lang="en" altLang="ko-Kore-KR" sz="900" dirty="0"/>
              <a:t>BOMB, POTION, CURE, BOOK, SHIELD, </a:t>
            </a:r>
            <a:br>
              <a:rPr lang="en" altLang="ko-Kore-KR" sz="900" dirty="0"/>
            </a:br>
            <a:r>
              <a:rPr lang="en" altLang="ko-Kore-KR" sz="900" dirty="0"/>
              <a:t>CANNON </a:t>
            </a:r>
            <a:r>
              <a:rPr lang="ko-KR" altLang="en-US" sz="900" dirty="0"/>
              <a:t>임 모든 아이템들의 개수를 더하면 최대 </a:t>
            </a:r>
            <a:r>
              <a:rPr lang="en-US" altLang="ko-KR" sz="900" dirty="0"/>
              <a:t>255</a:t>
            </a:r>
            <a:r>
              <a:rPr lang="ko-KR" altLang="en-US" sz="900" dirty="0"/>
              <a:t>개가 나온다</a:t>
            </a:r>
            <a:r>
              <a:rPr lang="en-US" altLang="ko-KR" sz="900" dirty="0"/>
              <a:t>.</a:t>
            </a:r>
          </a:p>
          <a:p>
            <a:pPr lvl="1"/>
            <a:r>
              <a:rPr lang="ko-KR" altLang="en-US" sz="800" dirty="0"/>
              <a:t>다음과 같이 들어 온다</a:t>
            </a:r>
            <a:r>
              <a:rPr lang="en-US" altLang="ko-KR" sz="800" dirty="0"/>
              <a:t>.</a:t>
            </a:r>
            <a:endParaRPr lang="en" altLang="ko-Kore-KR" sz="800" dirty="0"/>
          </a:p>
          <a:p>
            <a:pPr lvl="2"/>
            <a:r>
              <a:rPr lang="en" altLang="ko-Kore-KR" sz="800" dirty="0"/>
              <a:t>CURE:10</a:t>
            </a:r>
          </a:p>
          <a:p>
            <a:pPr lvl="2"/>
            <a:r>
              <a:rPr lang="en" altLang="ko-Kore-KR" sz="800" dirty="0"/>
              <a:t>POTION:3</a:t>
            </a:r>
          </a:p>
          <a:p>
            <a:pPr lvl="1"/>
            <a:endParaRPr lang="en" altLang="ko-Kore-KR" sz="800" dirty="0"/>
          </a:p>
          <a:p>
            <a:pPr lvl="1"/>
            <a:r>
              <a:rPr lang="ko-KR" altLang="en-US" sz="800" dirty="0"/>
              <a:t>만약 입력 파일에 다음과 같이 기재되어 있고</a:t>
            </a:r>
          </a:p>
          <a:p>
            <a:pPr lvl="2"/>
            <a:r>
              <a:rPr lang="en" altLang="ko-Kore-KR" sz="800" dirty="0"/>
              <a:t>CURE: 10</a:t>
            </a:r>
          </a:p>
          <a:p>
            <a:pPr lvl="2"/>
            <a:r>
              <a:rPr lang="en" altLang="ko-Kore-KR" sz="800" dirty="0"/>
              <a:t>POTION: 3</a:t>
            </a:r>
          </a:p>
          <a:p>
            <a:pPr lvl="1"/>
            <a:r>
              <a:rPr lang="ko-KR" altLang="en-US" sz="800" dirty="0"/>
              <a:t>출력 파일에 다음과 같이 기록을 했다면</a:t>
            </a:r>
            <a:r>
              <a:rPr lang="en-US" altLang="ko-KR" sz="800" dirty="0"/>
              <a:t>, </a:t>
            </a:r>
            <a:endParaRPr lang="ko-KR" altLang="en-US" sz="800" dirty="0"/>
          </a:p>
          <a:p>
            <a:pPr lvl="2"/>
            <a:r>
              <a:rPr lang="en" altLang="ko-Kore-KR" sz="800" dirty="0"/>
              <a:t>POTION: 3</a:t>
            </a:r>
          </a:p>
          <a:p>
            <a:pPr lvl="2"/>
            <a:r>
              <a:rPr lang="en" altLang="ko-Kore-KR" sz="800" dirty="0"/>
              <a:t>CURE: 10 </a:t>
            </a:r>
          </a:p>
          <a:p>
            <a:pPr lvl="1"/>
            <a:br>
              <a:rPr lang="en" altLang="ko-Kore-KR" sz="800" dirty="0"/>
            </a:br>
            <a:r>
              <a:rPr lang="ko-KR" altLang="en-US" sz="800" dirty="0"/>
              <a:t>위와 같이 순서가 바뀌면 </a:t>
            </a:r>
            <a:r>
              <a:rPr lang="en" altLang="ko-Kore-KR" sz="800" dirty="0" err="1"/>
              <a:t>vimdiff</a:t>
            </a:r>
            <a:r>
              <a:rPr lang="en" altLang="ko-Kore-KR" sz="800" dirty="0"/>
              <a:t> </a:t>
            </a:r>
            <a:r>
              <a:rPr lang="ko-KR" altLang="en-US" sz="800" dirty="0"/>
              <a:t>에서 틀린 것으로 나오기 때문에 감점이 된다</a:t>
            </a:r>
            <a:r>
              <a:rPr lang="en-US" altLang="ko-KR" sz="800" dirty="0"/>
              <a:t>.</a:t>
            </a:r>
            <a:r>
              <a:rPr lang="ko-KR" altLang="en-US" sz="800" dirty="0"/>
              <a:t>원본 그대로 출력해야 함</a:t>
            </a:r>
            <a:r>
              <a:rPr lang="en-US" altLang="ko-KR" sz="800" dirty="0"/>
              <a:t>.</a:t>
            </a:r>
            <a:endParaRPr lang="en-US" altLang="ko-KR" sz="600" dirty="0"/>
          </a:p>
        </p:txBody>
      </p:sp>
      <p:sp>
        <p:nvSpPr>
          <p:cNvPr id="5" name="Google Shape;68;p15">
            <a:extLst>
              <a:ext uri="{FF2B5EF4-FFF2-40B4-BE49-F238E27FC236}">
                <a16:creationId xmlns:a16="http://schemas.microsoft.com/office/drawing/2014/main" id="{30B94149-2BA8-534B-A425-E6E18526AF94}"/>
              </a:ext>
            </a:extLst>
          </p:cNvPr>
          <p:cNvSpPr txBox="1">
            <a:spLocks/>
          </p:cNvSpPr>
          <p:nvPr/>
        </p:nvSpPr>
        <p:spPr>
          <a:xfrm>
            <a:off x="3501008" y="565380"/>
            <a:ext cx="314489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/>
              <a:t>3. </a:t>
            </a:r>
            <a:r>
              <a:rPr lang="en" altLang="ko-Kore-KR" sz="900" dirty="0"/>
              <a:t>FRIENDS LIST </a:t>
            </a:r>
            <a:r>
              <a:rPr lang="ko-KR" altLang="en-US" sz="900" dirty="0"/>
              <a:t>는 </a:t>
            </a:r>
          </a:p>
          <a:p>
            <a:pPr lvl="1"/>
            <a:r>
              <a:rPr lang="ko-KR" altLang="en-US" sz="800" dirty="0"/>
              <a:t>항상 </a:t>
            </a:r>
            <a:r>
              <a:rPr lang="en" altLang="ko-Kore-KR" sz="800" dirty="0"/>
              <a:t>FRIEND1</a:t>
            </a:r>
            <a:r>
              <a:rPr lang="ko-KR" altLang="en-US" sz="800" dirty="0" err="1"/>
              <a:t>부터</a:t>
            </a:r>
            <a:r>
              <a:rPr lang="ko-KR" altLang="en-US" sz="800" dirty="0"/>
              <a:t> 시작하며</a:t>
            </a:r>
            <a:r>
              <a:rPr lang="en-US" altLang="ko-KR" sz="800" dirty="0"/>
              <a:t>, </a:t>
            </a:r>
            <a:r>
              <a:rPr lang="ko-KR" altLang="en-US" sz="800" dirty="0"/>
              <a:t>숫자가 </a:t>
            </a:r>
            <a:r>
              <a:rPr lang="en-US" altLang="ko-KR" sz="800" dirty="0"/>
              <a:t>1</a:t>
            </a:r>
            <a:r>
              <a:rPr lang="ko-KR" altLang="en-US" sz="800" dirty="0"/>
              <a:t>씩 올라간다</a:t>
            </a:r>
            <a:r>
              <a:rPr lang="en-US" altLang="ko-KR" sz="800" dirty="0"/>
              <a:t>.</a:t>
            </a:r>
          </a:p>
          <a:p>
            <a:pPr lvl="1"/>
            <a:r>
              <a:rPr lang="en" altLang="ko-Kore-KR" sz="800" dirty="0"/>
              <a:t>FRIEND1 ID</a:t>
            </a:r>
          </a:p>
          <a:p>
            <a:pPr lvl="1"/>
            <a:r>
              <a:rPr lang="en" altLang="ko-Kore-KR" sz="800" dirty="0"/>
              <a:t>FRIEND1 NAME</a:t>
            </a:r>
          </a:p>
          <a:p>
            <a:pPr lvl="1"/>
            <a:r>
              <a:rPr lang="en" altLang="ko-Kore-KR" sz="800" dirty="0"/>
              <a:t>FRIEND1 GENDER</a:t>
            </a:r>
          </a:p>
          <a:p>
            <a:pPr lvl="1"/>
            <a:r>
              <a:rPr lang="en" altLang="ko-Kore-KR" sz="800" dirty="0"/>
              <a:t>FRIEND1 AGE</a:t>
            </a:r>
          </a:p>
          <a:p>
            <a:pPr marL="342900" lvl="1" indent="0">
              <a:buNone/>
            </a:pPr>
            <a:endParaRPr lang="en" altLang="ko-Kore-KR" sz="800" dirty="0"/>
          </a:p>
          <a:p>
            <a:pPr lvl="1"/>
            <a:r>
              <a:rPr lang="en" altLang="ko-Kore-KR" sz="800" dirty="0"/>
              <a:t>FRIEND2 ID</a:t>
            </a:r>
          </a:p>
          <a:p>
            <a:pPr lvl="1"/>
            <a:r>
              <a:rPr lang="en" altLang="ko-Kore-KR" sz="800" dirty="0"/>
              <a:t>FRIEND2 NAME</a:t>
            </a:r>
          </a:p>
          <a:p>
            <a:pPr lvl="1"/>
            <a:r>
              <a:rPr lang="en" altLang="ko-Kore-KR" sz="800" dirty="0"/>
              <a:t>FRIEND2 GENDER</a:t>
            </a:r>
          </a:p>
          <a:p>
            <a:pPr lvl="1"/>
            <a:r>
              <a:rPr lang="en" altLang="ko-Kore-KR" sz="800" dirty="0"/>
              <a:t>FRIEND2 AGE</a:t>
            </a:r>
          </a:p>
          <a:p>
            <a:pPr marL="0" indent="0">
              <a:buNone/>
            </a:pPr>
            <a:endParaRPr lang="en" altLang="ko-Kore-KR" sz="1050" dirty="0"/>
          </a:p>
          <a:p>
            <a:r>
              <a:rPr lang="en" altLang="ko-Kore-KR" sz="900" dirty="0"/>
              <a:t>4. DESCRIPTION </a:t>
            </a:r>
            <a:r>
              <a:rPr lang="ko-KR" altLang="en-US" sz="900" dirty="0"/>
              <a:t>은 최대 </a:t>
            </a:r>
            <a:r>
              <a:rPr lang="en-US" altLang="ko-KR" sz="900" dirty="0"/>
              <a:t>1000 </a:t>
            </a:r>
            <a:r>
              <a:rPr lang="ko-KR" altLang="en-US" sz="900" dirty="0"/>
              <a:t>자까지의 텍스트로 영문자 </a:t>
            </a:r>
            <a:r>
              <a:rPr lang="en-US" altLang="ko-KR" sz="900" dirty="0"/>
              <a:t>(</a:t>
            </a:r>
            <a:r>
              <a:rPr lang="ko-KR" altLang="en-US" sz="900" dirty="0"/>
              <a:t>대문자</a:t>
            </a:r>
            <a:r>
              <a:rPr lang="en-US" altLang="ko-KR" sz="900" dirty="0"/>
              <a:t>), </a:t>
            </a:r>
            <a:r>
              <a:rPr lang="ko-KR" altLang="en-US" sz="900" dirty="0"/>
              <a:t>숫자</a:t>
            </a:r>
            <a:r>
              <a:rPr lang="en-US" altLang="ko-KR" sz="900" dirty="0"/>
              <a:t>, </a:t>
            </a:r>
            <a:r>
              <a:rPr lang="ko-KR" altLang="en-US" sz="900" dirty="0" err="1"/>
              <a:t>엔터키만</a:t>
            </a:r>
            <a:r>
              <a:rPr lang="ko-KR" altLang="en-US" sz="900" dirty="0"/>
              <a:t> 들어가 있음</a:t>
            </a:r>
            <a:r>
              <a:rPr lang="en-US" altLang="ko-K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217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40D1-B843-EA43-8F39-AFE195E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전송 데이터 예시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E3DA90-5917-D547-B47C-AAC2620A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548" y="0"/>
            <a:ext cx="13869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2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40D1-B843-EA43-8F39-AFE195E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평가 진행 방법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9492D-BE2F-1945-A087-159E899F624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627534"/>
            <a:ext cx="6865758" cy="4176465"/>
          </a:xfrm>
        </p:spPr>
        <p:txBody>
          <a:bodyPr/>
          <a:lstStyle/>
          <a:p>
            <a:r>
              <a:rPr kumimoji="1" lang="ko-KR" altLang="en-US" dirty="0"/>
              <a:t>최종 </a:t>
            </a:r>
            <a:r>
              <a:rPr kumimoji="1" lang="ko-KR" altLang="en-US" dirty="0" err="1"/>
              <a:t>평가일에</a:t>
            </a:r>
            <a:r>
              <a:rPr kumimoji="1" lang="ko-KR" altLang="en-US" dirty="0"/>
              <a:t> 각각 다른 데이터가 들어있는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개의 테스트 데이터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파일이 주어짐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test1.txt, test2.txt</a:t>
            </a:r>
          </a:p>
          <a:p>
            <a:r>
              <a:rPr kumimoji="1" lang="en-US" altLang="ko-Kore-KR" dirty="0" err="1"/>
              <a:t>encoder.out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프로그램을 만들어 다음과 같이 실행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en-US" altLang="ko-KR" dirty="0"/>
              <a:t>./</a:t>
            </a:r>
            <a:r>
              <a:rPr kumimoji="1" lang="en-US" altLang="ko-KR" dirty="0" err="1"/>
              <a:t>encoder.out</a:t>
            </a:r>
            <a:r>
              <a:rPr kumimoji="1" lang="en-US" altLang="ko-KR" dirty="0"/>
              <a:t> test1.txt encoded_data1</a:t>
            </a:r>
          </a:p>
          <a:p>
            <a:pPr lvl="1"/>
            <a:r>
              <a:rPr kumimoji="1" lang="ko-KR" altLang="en-US" dirty="0"/>
              <a:t>실행결과 자체 프로토콜로 </a:t>
            </a:r>
            <a:r>
              <a:rPr kumimoji="1" lang="ko-KR" altLang="en-US" dirty="0" err="1"/>
              <a:t>인코딩</a:t>
            </a:r>
            <a:r>
              <a:rPr kumimoji="1" lang="ko-KR" altLang="en-US" dirty="0"/>
              <a:t> 된 데이터파일</a:t>
            </a:r>
            <a:r>
              <a:rPr kumimoji="1" lang="en-US" altLang="ko-KR" dirty="0"/>
              <a:t>encoded_data1 </a:t>
            </a:r>
            <a:r>
              <a:rPr kumimoji="1" lang="ko-KR" altLang="en-US" dirty="0"/>
              <a:t>가 생성</a:t>
            </a:r>
            <a:endParaRPr kumimoji="1" lang="en-US" altLang="ko-KR" dirty="0"/>
          </a:p>
          <a:p>
            <a:r>
              <a:rPr kumimoji="1" lang="en-US" altLang="ko-Kore-KR" dirty="0" err="1"/>
              <a:t>adversary.out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프로그램으로 </a:t>
            </a:r>
            <a:r>
              <a:rPr kumimoji="1" lang="en-US" altLang="ko-KR" dirty="0"/>
              <a:t>encoded_data1 </a:t>
            </a:r>
            <a:r>
              <a:rPr kumimoji="1" lang="ko-KR" altLang="en-US" dirty="0"/>
              <a:t>파일 조작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en-US" altLang="ko-KR" dirty="0"/>
              <a:t>./</a:t>
            </a:r>
            <a:r>
              <a:rPr kumimoji="1" lang="en-US" altLang="ko-KR" dirty="0" err="1"/>
              <a:t>adversary.out</a:t>
            </a:r>
            <a:r>
              <a:rPr kumimoji="1" lang="en-US" altLang="ko-KR" dirty="0"/>
              <a:t> encoded_data1 2</a:t>
            </a:r>
          </a:p>
          <a:p>
            <a:pPr lvl="1"/>
            <a:r>
              <a:rPr kumimoji="1" lang="ko-KR" altLang="en-US" b="1" dirty="0"/>
              <a:t>마지막의 숫자 </a:t>
            </a:r>
            <a:r>
              <a:rPr kumimoji="1" lang="en-US" altLang="ko-KR" b="1" dirty="0"/>
              <a:t>2</a:t>
            </a:r>
            <a:r>
              <a:rPr kumimoji="1" lang="ko-KR" altLang="en-US" b="1" dirty="0"/>
              <a:t>는 </a:t>
            </a:r>
            <a:r>
              <a:rPr kumimoji="1" lang="en-US" altLang="ko-KR" b="1" dirty="0"/>
              <a:t>2</a:t>
            </a:r>
            <a:r>
              <a:rPr kumimoji="1" lang="ko-KR" altLang="en-US" b="1" dirty="0"/>
              <a:t>군데를 수정 한다는 의미</a:t>
            </a:r>
            <a:r>
              <a:rPr kumimoji="1" lang="en-US" altLang="ko-KR" b="1" dirty="0"/>
              <a:t>.</a:t>
            </a:r>
          </a:p>
          <a:p>
            <a:pPr lvl="1"/>
            <a:r>
              <a:rPr kumimoji="1" lang="en-US" altLang="ko-KR" b="1" dirty="0" err="1"/>
              <a:t>adversary.out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파일 정보는 마지막 슬라이드 참조</a:t>
            </a:r>
            <a:endParaRPr kumimoji="1" lang="en-US" altLang="ko-KR" b="1" dirty="0"/>
          </a:p>
          <a:p>
            <a:r>
              <a:rPr kumimoji="1" lang="en-US" altLang="ko-Kore-KR" dirty="0" err="1"/>
              <a:t>decoder.out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프로그램을 만들어 다음과 같이 실행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./</a:t>
            </a:r>
            <a:r>
              <a:rPr kumimoji="1" lang="en-US" altLang="ko-KR" dirty="0" err="1"/>
              <a:t>decoder.out</a:t>
            </a:r>
            <a:r>
              <a:rPr kumimoji="1" lang="en-US" altLang="ko-KR" dirty="0"/>
              <a:t> encoded_data1.modified result1.txt</a:t>
            </a:r>
          </a:p>
          <a:p>
            <a:pPr lvl="1"/>
            <a:r>
              <a:rPr kumimoji="1" lang="ko-KR" altLang="en-US" dirty="0"/>
              <a:t>최종 </a:t>
            </a:r>
            <a:r>
              <a:rPr kumimoji="1" lang="ko-KR" altLang="en-US" dirty="0" err="1"/>
              <a:t>결과파일</a:t>
            </a:r>
            <a:r>
              <a:rPr kumimoji="1" lang="en-US" altLang="ko-KR" dirty="0"/>
              <a:t>: result1.txt</a:t>
            </a:r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76542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5195-B227-9B40-BFC1-3D5D65FB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과제 내용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B4012-0A06-7E42-9A9A-EC92565A0BD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en-US" altLang="ko-Kore-KR" dirty="0"/>
              <a:t>Implementation of a reliable protocol</a:t>
            </a:r>
          </a:p>
          <a:p>
            <a:pPr lvl="1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9E3D85-AE7D-C44E-9A03-CCB785665AB3}"/>
              </a:ext>
            </a:extLst>
          </p:cNvPr>
          <p:cNvSpPr/>
          <p:nvPr/>
        </p:nvSpPr>
        <p:spPr>
          <a:xfrm>
            <a:off x="1141501" y="2715766"/>
            <a:ext cx="106150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encoder.out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552EF9-496D-2E4A-B999-B48E34A374F7}"/>
              </a:ext>
            </a:extLst>
          </p:cNvPr>
          <p:cNvSpPr/>
          <p:nvPr/>
        </p:nvSpPr>
        <p:spPr>
          <a:xfrm>
            <a:off x="4472483" y="2715766"/>
            <a:ext cx="106150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decoder.out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427808-7C84-2C40-AC89-EBB39D14DF85}"/>
              </a:ext>
            </a:extLst>
          </p:cNvPr>
          <p:cNvSpPr/>
          <p:nvPr/>
        </p:nvSpPr>
        <p:spPr>
          <a:xfrm>
            <a:off x="2756636" y="2715766"/>
            <a:ext cx="11629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adversary.out</a:t>
            </a:r>
            <a:endParaRPr kumimoji="1" lang="ko-Kore-KR" altLang="en-US" sz="1200" dirty="0"/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08F46DF2-9BF2-8142-8D73-7E5CF8F0C91F}"/>
              </a:ext>
            </a:extLst>
          </p:cNvPr>
          <p:cNvSpPr/>
          <p:nvPr/>
        </p:nvSpPr>
        <p:spPr>
          <a:xfrm rot="16200000">
            <a:off x="2398100" y="2699210"/>
            <a:ext cx="164148" cy="4149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8762A3E0-C8F6-0D4D-9A84-35C14300B4E1}"/>
              </a:ext>
            </a:extLst>
          </p:cNvPr>
          <p:cNvSpPr/>
          <p:nvPr/>
        </p:nvSpPr>
        <p:spPr>
          <a:xfrm rot="16200000">
            <a:off x="4113947" y="2699210"/>
            <a:ext cx="164148" cy="4149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636CF2-518F-3147-9095-33DF7B11F466}"/>
              </a:ext>
            </a:extLst>
          </p:cNvPr>
          <p:cNvSpPr/>
          <p:nvPr/>
        </p:nvSpPr>
        <p:spPr>
          <a:xfrm>
            <a:off x="527630" y="2339180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200" dirty="0"/>
              <a:t>test1.txt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7F635A-B1D5-7B40-B556-4D8CAAA19647}"/>
              </a:ext>
            </a:extLst>
          </p:cNvPr>
          <p:cNvSpPr/>
          <p:nvPr/>
        </p:nvSpPr>
        <p:spPr>
          <a:xfrm>
            <a:off x="1857247" y="2318815"/>
            <a:ext cx="12458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200" dirty="0"/>
              <a:t>encoded_data1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776305-431C-8C4E-9831-C96E6657610B}"/>
              </a:ext>
            </a:extLst>
          </p:cNvPr>
          <p:cNvSpPr/>
          <p:nvPr/>
        </p:nvSpPr>
        <p:spPr>
          <a:xfrm>
            <a:off x="5383887" y="2311054"/>
            <a:ext cx="866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200" dirty="0"/>
              <a:t>result1.txt</a:t>
            </a:r>
            <a:endParaRPr lang="ko-Kore-KR" altLang="en-US" sz="1200" dirty="0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A37FF882-AD3B-B044-8F1F-354446EA961C}"/>
              </a:ext>
            </a:extLst>
          </p:cNvPr>
          <p:cNvSpPr/>
          <p:nvPr/>
        </p:nvSpPr>
        <p:spPr>
          <a:xfrm rot="16200000">
            <a:off x="814119" y="2699210"/>
            <a:ext cx="164148" cy="4149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00162C8D-3ADE-D749-A54E-420A6B76F492}"/>
              </a:ext>
            </a:extLst>
          </p:cNvPr>
          <p:cNvSpPr/>
          <p:nvPr/>
        </p:nvSpPr>
        <p:spPr>
          <a:xfrm rot="16200000">
            <a:off x="5734849" y="2692028"/>
            <a:ext cx="164148" cy="4149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125A48-6F8E-FA40-91B6-F5C28487A04B}"/>
              </a:ext>
            </a:extLst>
          </p:cNvPr>
          <p:cNvSpPr/>
          <p:nvPr/>
        </p:nvSpPr>
        <p:spPr>
          <a:xfrm>
            <a:off x="3246081" y="2311127"/>
            <a:ext cx="18998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200" dirty="0"/>
              <a:t>encoded_data1.modified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343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40D1-B843-EA43-8F39-AFE195E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9492D-BE2F-1945-A087-159E899F624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627534"/>
            <a:ext cx="6865758" cy="4515966"/>
          </a:xfrm>
        </p:spPr>
        <p:txBody>
          <a:bodyPr/>
          <a:lstStyle/>
          <a:p>
            <a:r>
              <a:rPr kumimoji="1" lang="ko-KR" altLang="en-US" dirty="0"/>
              <a:t>정확도 </a:t>
            </a:r>
            <a:r>
              <a:rPr kumimoji="1" lang="en-US" altLang="ko-KR" dirty="0"/>
              <a:t>0-50 </a:t>
            </a:r>
            <a:r>
              <a:rPr kumimoji="1" lang="ko-KR" altLang="en-US" dirty="0"/>
              <a:t>점</a:t>
            </a:r>
            <a:endParaRPr kumimoji="1" lang="en-US" altLang="ko-KR" dirty="0"/>
          </a:p>
          <a:p>
            <a:r>
              <a:rPr kumimoji="1" lang="ko-KR" altLang="en-US" dirty="0"/>
              <a:t>압축능력 </a:t>
            </a:r>
            <a:r>
              <a:rPr kumimoji="1" lang="en-US" altLang="ko-KR" dirty="0"/>
              <a:t>10-50</a:t>
            </a:r>
            <a:r>
              <a:rPr kumimoji="1" lang="ko-KR" altLang="en-US" dirty="0"/>
              <a:t>점</a:t>
            </a:r>
            <a:endParaRPr kumimoji="1" lang="en-US" altLang="ko-KR" dirty="0"/>
          </a:p>
          <a:p>
            <a:r>
              <a:rPr kumimoji="1" lang="ko-KR" altLang="en-US" dirty="0"/>
              <a:t>안정성 </a:t>
            </a:r>
            <a:r>
              <a:rPr kumimoji="1" lang="en-US" altLang="ko-KR" dirty="0"/>
              <a:t>0-20</a:t>
            </a:r>
            <a:r>
              <a:rPr kumimoji="1" lang="ko-KR" altLang="en-US" dirty="0"/>
              <a:t>점</a:t>
            </a:r>
            <a:endParaRPr kumimoji="1" lang="en-US" altLang="ko-KR" dirty="0"/>
          </a:p>
          <a:p>
            <a:r>
              <a:rPr kumimoji="1" lang="ko-KR" altLang="en-US" dirty="0"/>
              <a:t>변조처리 </a:t>
            </a:r>
            <a:r>
              <a:rPr kumimoji="1" lang="en-US" altLang="ko-KR" dirty="0"/>
              <a:t>0-80</a:t>
            </a:r>
            <a:r>
              <a:rPr kumimoji="1" lang="ko-KR" altLang="en-US" dirty="0"/>
              <a:t>점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총 </a:t>
            </a:r>
            <a:r>
              <a:rPr kumimoji="1" lang="en-US" altLang="ko-KR" dirty="0"/>
              <a:t>200</a:t>
            </a:r>
            <a:r>
              <a:rPr kumimoji="1" lang="ko-KR" altLang="en-US" dirty="0"/>
              <a:t>점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b="1" dirty="0"/>
              <a:t>2</a:t>
            </a:r>
            <a:r>
              <a:rPr kumimoji="1" lang="ko-KR" altLang="en-US" b="1" dirty="0"/>
              <a:t>개의 데이터를 이용하여 </a:t>
            </a:r>
            <a:r>
              <a:rPr kumimoji="1" lang="en-US" altLang="ko-KR" b="1" dirty="0"/>
              <a:t>2</a:t>
            </a:r>
            <a:r>
              <a:rPr kumimoji="1" lang="ko-KR" altLang="en-US" b="1" dirty="0"/>
              <a:t>회 진행하여 합산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총 </a:t>
            </a:r>
            <a:r>
              <a:rPr kumimoji="1" lang="en-US" altLang="ko-KR" b="1" dirty="0"/>
              <a:t>400</a:t>
            </a:r>
            <a:r>
              <a:rPr kumimoji="1" lang="ko-KR" altLang="en-US" b="1" dirty="0"/>
              <a:t> 만점</a:t>
            </a:r>
            <a:r>
              <a:rPr kumimoji="1" lang="en-US" altLang="ko-KR" b="1" dirty="0"/>
              <a:t>)</a:t>
            </a:r>
          </a:p>
          <a:p>
            <a:pPr marL="685800" lvl="2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72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40D1-B843-EA43-8F39-AFE195E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9492D-BE2F-1945-A087-159E899F624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627534"/>
            <a:ext cx="6865758" cy="4515966"/>
          </a:xfrm>
        </p:spPr>
        <p:txBody>
          <a:bodyPr/>
          <a:lstStyle/>
          <a:p>
            <a:r>
              <a:rPr kumimoji="1" lang="ko-KR" altLang="en-US" dirty="0"/>
              <a:t>정확도 </a:t>
            </a:r>
            <a:r>
              <a:rPr kumimoji="1" lang="en-US" altLang="ko-KR" dirty="0"/>
              <a:t>50 </a:t>
            </a:r>
            <a:r>
              <a:rPr kumimoji="1" lang="ko-KR" altLang="en-US" dirty="0"/>
              <a:t>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정확도</a:t>
            </a:r>
            <a:r>
              <a:rPr kumimoji="1" lang="en-US" altLang="ko-KR" dirty="0"/>
              <a:t>: 50</a:t>
            </a:r>
            <a:r>
              <a:rPr kumimoji="1" lang="ko-KR" altLang="en-US" dirty="0"/>
              <a:t>점 만점</a:t>
            </a:r>
            <a:r>
              <a:rPr kumimoji="1" lang="en-US" altLang="ko-KR" dirty="0"/>
              <a:t>, </a:t>
            </a:r>
            <a:r>
              <a:rPr kumimoji="1" lang="ko-KR" altLang="en-US" b="1" dirty="0"/>
              <a:t>최저점</a:t>
            </a:r>
            <a:r>
              <a:rPr kumimoji="1" lang="en-US" altLang="ko-KR" b="1" dirty="0"/>
              <a:t>: 0</a:t>
            </a:r>
            <a:r>
              <a:rPr kumimoji="1" lang="ko-KR" altLang="en-US" b="1" dirty="0"/>
              <a:t>점</a:t>
            </a:r>
            <a:endParaRPr kumimoji="1" lang="en-US" altLang="ko-Kore-KR" b="1" dirty="0"/>
          </a:p>
          <a:p>
            <a:pPr lvl="2"/>
            <a:r>
              <a:rPr kumimoji="1" lang="en-US" altLang="ko-Kore-KR" dirty="0"/>
              <a:t>test1.txt </a:t>
            </a:r>
            <a:r>
              <a:rPr kumimoji="1" lang="ko-KR" altLang="en-US" dirty="0"/>
              <a:t>파일의 최종 결과 파일인 </a:t>
            </a:r>
            <a:r>
              <a:rPr kumimoji="1" lang="en-US" altLang="ko-KR" dirty="0"/>
              <a:t>result1.txt </a:t>
            </a:r>
            <a:r>
              <a:rPr kumimoji="1" lang="ko-KR" altLang="en-US" dirty="0"/>
              <a:t>파일을 비교해서</a:t>
            </a:r>
            <a:br>
              <a:rPr kumimoji="1" lang="en-US" altLang="ko-KR" dirty="0"/>
            </a:br>
            <a:r>
              <a:rPr kumimoji="1" lang="ko-KR" altLang="en-US" dirty="0"/>
              <a:t>원본 데이터 대비 틀린 바이트 만큼 감점</a:t>
            </a:r>
            <a:r>
              <a:rPr kumimoji="1" lang="en-US" altLang="ko-KR" dirty="0"/>
              <a:t>: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바이트당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점 감점</a:t>
            </a:r>
            <a:endParaRPr kumimoji="1" lang="en-US" altLang="ko-KR" b="1" dirty="0"/>
          </a:p>
          <a:p>
            <a:pPr lvl="3"/>
            <a:r>
              <a:rPr kumimoji="1" lang="ko-KR" altLang="en-US" dirty="0"/>
              <a:t>변조 여부 처리는 선택사항이기 때문에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변조로 인해 틀린 부분이 발생해도 감점 진행 됨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바이트 비교는 </a:t>
            </a:r>
            <a:r>
              <a:rPr kumimoji="1" lang="en-US" altLang="ko-KR" dirty="0" err="1"/>
              <a:t>vimdiff</a:t>
            </a:r>
            <a:r>
              <a:rPr kumimoji="1" lang="en-US" altLang="ko-KR" dirty="0"/>
              <a:t> </a:t>
            </a:r>
            <a:r>
              <a:rPr kumimoji="1" lang="ko-KR" altLang="en-US" dirty="0"/>
              <a:t>를 이용하며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틀린 </a:t>
            </a:r>
            <a:r>
              <a:rPr kumimoji="1" lang="en-US" altLang="ko-KR" dirty="0"/>
              <a:t>1</a:t>
            </a:r>
            <a:r>
              <a:rPr kumimoji="1" lang="ko-KR" altLang="en-US" dirty="0"/>
              <a:t>칸당 </a:t>
            </a:r>
            <a:r>
              <a:rPr kumimoji="1" lang="en-US" altLang="ko-KR" dirty="0"/>
              <a:t>1</a:t>
            </a:r>
            <a:r>
              <a:rPr kumimoji="1" lang="ko-KR" altLang="en-US" dirty="0"/>
              <a:t>점씩 감점됨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사용방법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vimdiff</a:t>
            </a:r>
            <a:r>
              <a:rPr kumimoji="1" lang="en-US" altLang="ko-KR" dirty="0"/>
              <a:t> test1.txt result1.txt</a:t>
            </a:r>
          </a:p>
          <a:p>
            <a:pPr lvl="2"/>
            <a:r>
              <a:rPr kumimoji="1" lang="ko-KR" altLang="en-US" b="1" dirty="0"/>
              <a:t>단 데이터가 밀려 나간 경우 </a:t>
            </a:r>
            <a:r>
              <a:rPr kumimoji="1" lang="ko-KR" altLang="en-US" b="1" u="sng" dirty="0"/>
              <a:t>해당 구간</a:t>
            </a:r>
            <a:r>
              <a:rPr kumimoji="1" lang="ko-KR" altLang="en-US" b="1" dirty="0"/>
              <a:t>의 최대 감점은 </a:t>
            </a:r>
            <a:r>
              <a:rPr kumimoji="1" lang="en-US" altLang="ko-KR" b="1" dirty="0"/>
              <a:t>5</a:t>
            </a:r>
            <a:r>
              <a:rPr kumimoji="1" lang="ko-KR" altLang="en-US" b="1" dirty="0"/>
              <a:t>점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엔터키 없으면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점 감점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예시</a:t>
            </a:r>
            <a:endParaRPr kumimoji="1" lang="en-US" altLang="ko-KR" b="1" dirty="0"/>
          </a:p>
          <a:p>
            <a:pPr lvl="2"/>
            <a:endParaRPr kumimoji="1" lang="en-US" altLang="ko-KR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7BE5BE3-29AF-DE81-E155-162F6C620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11710"/>
              </p:ext>
            </p:extLst>
          </p:nvPr>
        </p:nvGraphicFramePr>
        <p:xfrm>
          <a:off x="1412776" y="3147814"/>
          <a:ext cx="5112568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37562080"/>
                    </a:ext>
                  </a:extLst>
                </a:gridCol>
                <a:gridCol w="2280872">
                  <a:extLst>
                    <a:ext uri="{9D8B030D-6E8A-4147-A177-3AD203B41FA5}">
                      <a16:colId xmlns:a16="http://schemas.microsoft.com/office/drawing/2014/main" val="42428586"/>
                    </a:ext>
                  </a:extLst>
                </a:gridCol>
                <a:gridCol w="1247520">
                  <a:extLst>
                    <a:ext uri="{9D8B030D-6E8A-4147-A177-3AD203B41FA5}">
                      <a16:colId xmlns:a16="http://schemas.microsoft.com/office/drawing/2014/main" val="4098188707"/>
                    </a:ext>
                  </a:extLst>
                </a:gridCol>
              </a:tblGrid>
              <a:tr h="291429">
                <a:tc>
                  <a:txBody>
                    <a:bodyPr/>
                    <a:lstStyle/>
                    <a:p>
                      <a:r>
                        <a:rPr lang="ko-Kore-KR" altLang="en-US"/>
                        <a:t>원본</a:t>
                      </a:r>
                      <a:r>
                        <a:rPr lang="en-US" altLang="ko-Kore-KR"/>
                        <a:t>(test1.txt)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/>
                        <a:t>결과</a:t>
                      </a:r>
                      <a:r>
                        <a:rPr lang="en-US" altLang="ko-Kore-KR"/>
                        <a:t>(result1.txt)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/>
                        <a:t>감점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60451"/>
                  </a:ext>
                </a:extLst>
              </a:tr>
              <a:tr h="214892">
                <a:tc>
                  <a:txBody>
                    <a:bodyPr/>
                    <a:lstStyle/>
                    <a:p>
                      <a:r>
                        <a:rPr lang="en-US" altLang="ko-Kore-KR"/>
                        <a:t>Name: Park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N</a:t>
                      </a:r>
                      <a:r>
                        <a:rPr lang="en-US" altLang="ko-Kore-KR">
                          <a:solidFill>
                            <a:srgbClr val="FF0000"/>
                          </a:solidFill>
                        </a:rPr>
                        <a:t>ARE</a:t>
                      </a:r>
                      <a:r>
                        <a:rPr lang="en-US" altLang="ko-Kore-KR"/>
                        <a:t>: P</a:t>
                      </a:r>
                      <a:r>
                        <a:rPr lang="en-US" altLang="ko-Kore-KR" sz="135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ko-Kore-KR" altLang="en-US" sz="135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-6</a:t>
                      </a:r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64059"/>
                  </a:ext>
                </a:extLst>
              </a:tr>
              <a:tr h="214892">
                <a:tc>
                  <a:txBody>
                    <a:bodyPr/>
                    <a:lstStyle/>
                    <a:p>
                      <a:r>
                        <a:rPr lang="en-US" altLang="ko-Kore-KR"/>
                        <a:t>Name: Park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/>
                        <a:t>Name: </a:t>
                      </a:r>
                      <a:r>
                        <a:rPr lang="en-US" altLang="ko-Kore-KR" b="1">
                          <a:solidFill>
                            <a:srgbClr val="FF0000"/>
                          </a:solidFill>
                        </a:rPr>
                        <a:t>Hello </a:t>
                      </a:r>
                      <a:r>
                        <a:rPr lang="en-US" altLang="ko-Kore-KR"/>
                        <a:t>Park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-6</a:t>
                      </a:r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96568"/>
                  </a:ext>
                </a:extLst>
              </a:tr>
              <a:tr h="21489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/>
                        <a:t>Na</a:t>
                      </a:r>
                      <a:r>
                        <a:rPr lang="en-US" altLang="ko-Kore-KR">
                          <a:solidFill>
                            <a:srgbClr val="FF0000"/>
                          </a:solidFill>
                        </a:rPr>
                        <a:t>me</a:t>
                      </a:r>
                      <a:r>
                        <a:rPr lang="en-US" altLang="ko-Kore-KR"/>
                        <a:t>: </a:t>
                      </a:r>
                      <a:r>
                        <a:rPr lang="en-US" altLang="ko-Kore-KR">
                          <a:solidFill>
                            <a:srgbClr val="FF0000"/>
                          </a:solidFill>
                        </a:rPr>
                        <a:t>Pa</a:t>
                      </a:r>
                      <a:r>
                        <a:rPr lang="en-US" altLang="ko-Kore-KR"/>
                        <a:t>rk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Na: rk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-4</a:t>
                      </a:r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48581"/>
                  </a:ext>
                </a:extLst>
              </a:tr>
              <a:tr h="214892">
                <a:tc>
                  <a:txBody>
                    <a:bodyPr/>
                    <a:lstStyle/>
                    <a:p>
                      <a:r>
                        <a:rPr lang="en-US" altLang="ko-Kore-KR"/>
                        <a:t>Name: Park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Name:</a:t>
                      </a:r>
                      <a:r>
                        <a:rPr lang="en-US" altLang="ko-Kore-KR" sz="135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Hel11lço world this is H34i@241!$#$!FAF </a:t>
                      </a:r>
                      <a:r>
                        <a:rPr lang="en-US" altLang="ko-Kore-KR"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Park  </a:t>
                      </a:r>
                      <a:endParaRPr lang="ko-Kore-KR" altLang="en-US"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-5</a:t>
                      </a:r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72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40D1-B843-EA43-8F39-AFE195E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9492D-BE2F-1945-A087-159E899F624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627534"/>
            <a:ext cx="6865758" cy="4515966"/>
          </a:xfrm>
        </p:spPr>
        <p:txBody>
          <a:bodyPr/>
          <a:lstStyle/>
          <a:p>
            <a:r>
              <a:rPr kumimoji="1" lang="ko-KR" altLang="en-US" dirty="0"/>
              <a:t>압축능력 </a:t>
            </a:r>
            <a:r>
              <a:rPr kumimoji="1" lang="en-US" altLang="ko-KR" dirty="0"/>
              <a:t>50</a:t>
            </a:r>
            <a:r>
              <a:rPr kumimoji="1" lang="ko-KR" altLang="en-US" dirty="0"/>
              <a:t>점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인코딩된</a:t>
            </a:r>
            <a:r>
              <a:rPr kumimoji="1" lang="ko-KR" altLang="en-US" dirty="0"/>
              <a:t> 데이터 파일 </a:t>
            </a:r>
            <a:r>
              <a:rPr kumimoji="1" lang="en-US" altLang="ko-KR" dirty="0" err="1"/>
              <a:t>encoded_data</a:t>
            </a:r>
            <a:r>
              <a:rPr kumimoji="1" lang="ko-KR" altLang="en-US" dirty="0"/>
              <a:t> 크기</a:t>
            </a:r>
            <a:r>
              <a:rPr kumimoji="1" lang="en-US" altLang="ko-KR" dirty="0"/>
              <a:t> </a:t>
            </a:r>
            <a:r>
              <a:rPr kumimoji="1" lang="ko-KR" altLang="en-US" dirty="0"/>
              <a:t>작은 팀 </a:t>
            </a:r>
            <a:r>
              <a:rPr kumimoji="1" lang="en-US" altLang="ko-KR" dirty="0"/>
              <a:t>: 50</a:t>
            </a:r>
            <a:r>
              <a:rPr kumimoji="1" lang="ko-KR" altLang="en-US" dirty="0"/>
              <a:t>점 만점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크기 </a:t>
            </a:r>
            <a:r>
              <a:rPr kumimoji="1" lang="ko-KR" altLang="en-US" dirty="0" err="1"/>
              <a:t>작은팀</a:t>
            </a:r>
            <a:r>
              <a:rPr kumimoji="1" lang="ko-KR" altLang="en-US" dirty="0"/>
              <a:t> 순으로 </a:t>
            </a:r>
            <a:br>
              <a:rPr kumimoji="1" lang="en-US" altLang="ko-KR" dirty="0"/>
            </a:br>
            <a:r>
              <a:rPr kumimoji="1" lang="en-US" altLang="ko-KR" dirty="0"/>
              <a:t>1</a:t>
            </a:r>
            <a:r>
              <a:rPr kumimoji="1" lang="ko-KR" altLang="en-US" dirty="0" err="1"/>
              <a:t>위팀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50</a:t>
            </a:r>
            <a:r>
              <a:rPr kumimoji="1" lang="ko-KR" altLang="en-US" dirty="0"/>
              <a:t>점</a:t>
            </a:r>
            <a:r>
              <a:rPr kumimoji="1" lang="en-US" altLang="ko-KR" dirty="0"/>
              <a:t>, 2</a:t>
            </a:r>
            <a:r>
              <a:rPr kumimoji="1" lang="ko-KR" altLang="en-US" dirty="0" err="1"/>
              <a:t>위팀</a:t>
            </a:r>
            <a:r>
              <a:rPr kumimoji="1" lang="en-US" altLang="ko-KR" dirty="0"/>
              <a:t>: 40</a:t>
            </a:r>
            <a:r>
              <a:rPr kumimoji="1" lang="ko-KR" altLang="en-US" dirty="0"/>
              <a:t>점</a:t>
            </a:r>
            <a:r>
              <a:rPr kumimoji="1" lang="en-US" altLang="ko-KR" dirty="0"/>
              <a:t>, 3</a:t>
            </a:r>
            <a:r>
              <a:rPr kumimoji="1" lang="ko-KR" altLang="en-US" dirty="0" err="1"/>
              <a:t>위팀</a:t>
            </a:r>
            <a:r>
              <a:rPr kumimoji="1" lang="en-US" altLang="ko-KR" dirty="0"/>
              <a:t>: 30</a:t>
            </a:r>
            <a:r>
              <a:rPr kumimoji="1" lang="ko-KR" altLang="en-US" dirty="0"/>
              <a:t>점</a:t>
            </a:r>
            <a:r>
              <a:rPr kumimoji="1" lang="en-US" altLang="ko-KR" dirty="0"/>
              <a:t>, </a:t>
            </a:r>
            <a:br>
              <a:rPr kumimoji="1" lang="en-US" altLang="ko-KR" dirty="0"/>
            </a:br>
            <a:r>
              <a:rPr kumimoji="1" lang="en-US" altLang="ko-KR" dirty="0"/>
              <a:t>4</a:t>
            </a:r>
            <a:r>
              <a:rPr kumimoji="1" lang="ko-KR" altLang="en-US" dirty="0" err="1"/>
              <a:t>위팀</a:t>
            </a:r>
            <a:r>
              <a:rPr kumimoji="1" lang="en-US" altLang="ko-KR" dirty="0"/>
              <a:t>: 20</a:t>
            </a:r>
            <a:r>
              <a:rPr kumimoji="1" lang="ko-KR" altLang="en-US" dirty="0"/>
              <a:t>점</a:t>
            </a:r>
            <a:r>
              <a:rPr kumimoji="1" lang="en-US" altLang="ko-KR" dirty="0"/>
              <a:t>, 5</a:t>
            </a:r>
            <a:r>
              <a:rPr kumimoji="1" lang="ko-KR" altLang="en-US" dirty="0" err="1"/>
              <a:t>위팀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점</a:t>
            </a:r>
            <a:r>
              <a:rPr kumimoji="1" lang="en-US" altLang="ko-KR" dirty="0"/>
              <a:t>, 6</a:t>
            </a:r>
            <a:r>
              <a:rPr kumimoji="1" lang="ko-KR" altLang="en-US" dirty="0" err="1"/>
              <a:t>위팀</a:t>
            </a:r>
            <a:r>
              <a:rPr kumimoji="1" lang="en-US" altLang="ko-KR" dirty="0"/>
              <a:t>: 10</a:t>
            </a:r>
            <a:r>
              <a:rPr kumimoji="1" lang="ko-KR" altLang="en-US" dirty="0"/>
              <a:t>점</a:t>
            </a:r>
            <a:r>
              <a:rPr kumimoji="1" lang="en-US" altLang="ko-KR" dirty="0"/>
              <a:t> </a:t>
            </a:r>
          </a:p>
          <a:p>
            <a:pPr lvl="2"/>
            <a:r>
              <a:rPr kumimoji="1" lang="ko-KR" altLang="en-US" dirty="0"/>
              <a:t>동일 파일 크기를 가진 팀 나오는 경우</a:t>
            </a:r>
            <a:br>
              <a:rPr kumimoji="1" lang="en-US" altLang="ko-KR" dirty="0"/>
            </a:br>
            <a:r>
              <a:rPr kumimoji="1" lang="en-US" altLang="ko-KR" dirty="0" err="1"/>
              <a:t>encoder.out</a:t>
            </a:r>
            <a:r>
              <a:rPr kumimoji="1" lang="en-US" altLang="ko-KR" dirty="0"/>
              <a:t> + </a:t>
            </a:r>
            <a:r>
              <a:rPr kumimoji="1" lang="en-US" altLang="ko-KR" dirty="0" err="1"/>
              <a:t>decoder.out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 크기의 합이 작은 팀이 고득점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2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8575</TotalTime>
  <Words>1132</Words>
  <Application>Microsoft Office PowerPoint</Application>
  <PresentationFormat>사용자 지정</PresentationFormat>
  <Paragraphs>186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Office Theme</vt:lpstr>
      <vt:lpstr>Custom Design</vt:lpstr>
      <vt:lpstr>전송 데이터 구조 - 영문자(대소포함) 숫자, 키보드상 특수 문자</vt:lpstr>
      <vt:lpstr>전송 데이터 예시</vt:lpstr>
      <vt:lpstr>데이터 추가 설명</vt:lpstr>
      <vt:lpstr>전송 데이터 예시</vt:lpstr>
      <vt:lpstr>평가 진행 방법</vt:lpstr>
      <vt:lpstr>과제 내용</vt:lpstr>
      <vt:lpstr>배점</vt:lpstr>
      <vt:lpstr>배점</vt:lpstr>
      <vt:lpstr>배점</vt:lpstr>
      <vt:lpstr>배점</vt:lpstr>
      <vt:lpstr>배점</vt:lpstr>
      <vt:lpstr>실험용 adversary.out 파일</vt:lpstr>
      <vt:lpstr>실험용 adversary.out 프로그램 사용법</vt:lpstr>
      <vt:lpstr>평가 진행 방법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황대규</cp:lastModifiedBy>
  <cp:revision>864</cp:revision>
  <cp:lastPrinted>2017-11-15T16:18:46Z</cp:lastPrinted>
  <dcterms:created xsi:type="dcterms:W3CDTF">2014-04-01T16:27:38Z</dcterms:created>
  <dcterms:modified xsi:type="dcterms:W3CDTF">2022-05-31T06:08:49Z</dcterms:modified>
</cp:coreProperties>
</file>