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image" Target="../media/image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Author and Dat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2" name="Presentation Title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53" name="Presentation Subtitle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Bowl with salmon cakes, salad, and hummus" descr="Bowl with salmon cakes, salad, and hummus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7154" t="0" r="7154" b="0"/>
          <a:stretch>
            <a:fillRect/>
          </a:stretch>
        </p:blipFill>
        <p:spPr>
          <a:xfrm>
            <a:off x="12192000" y="1270000"/>
            <a:ext cx="10922000" cy="11176000"/>
          </a:xfrm>
          <a:prstGeom prst="rect">
            <a:avLst/>
          </a:prstGeom>
        </p:spPr>
      </p:pic>
      <p:sp>
        <p:nvSpPr>
          <p:cNvPr id="156" name="Mai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Main</a:t>
            </a:r>
          </a:p>
        </p:txBody>
      </p:sp>
      <p:sp>
        <p:nvSpPr>
          <p:cNvPr id="157" name="float x, y;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330200">
              <a:defRPr sz="2200"/>
            </a:pPr>
            <a:r>
              <a:t>float x, y;</a:t>
            </a:r>
          </a:p>
          <a:p>
            <a:pPr defTabSz="330200">
              <a:defRPr sz="2200"/>
            </a:pPr>
            <a:r>
              <a:t>traffic_light [] tl;</a:t>
            </a:r>
          </a:p>
          <a:p>
            <a:pPr defTabSz="330200">
              <a:defRPr sz="2200"/>
            </a:pPr>
          </a:p>
          <a:p>
            <a:pPr defTabSz="330200">
              <a:defRPr sz="2200"/>
            </a:pPr>
            <a:r>
              <a:t>void setup() {</a:t>
            </a:r>
          </a:p>
          <a:p>
            <a:pPr defTabSz="330200">
              <a:defRPr sz="2200"/>
            </a:pPr>
            <a:r>
              <a:t>  size(900, 600);</a:t>
            </a:r>
          </a:p>
          <a:p>
            <a:pPr defTabSz="330200">
              <a:defRPr sz="2200"/>
            </a:pPr>
            <a:r>
              <a:t>  x = 100;</a:t>
            </a:r>
          </a:p>
          <a:p>
            <a:pPr defTabSz="330200">
              <a:defRPr sz="2200"/>
            </a:pPr>
            <a:r>
              <a:t>  y = 200;</a:t>
            </a:r>
          </a:p>
          <a:p>
            <a:pPr defTabSz="330200">
              <a:defRPr sz="2200"/>
            </a:pPr>
            <a:r>
              <a:t>  tl = new traffic_light[3];</a:t>
            </a:r>
          </a:p>
          <a:p>
            <a:pPr defTabSz="330200">
              <a:defRPr sz="2200"/>
            </a:pPr>
            <a:r>
              <a:t>  tl[0] = new red_light(x, y);</a:t>
            </a:r>
          </a:p>
          <a:p>
            <a:pPr defTabSz="330200">
              <a:defRPr sz="2200"/>
            </a:pPr>
            <a:r>
              <a:t>  tl[1] = new yellow_light(x+250, y);</a:t>
            </a:r>
          </a:p>
          <a:p>
            <a:pPr defTabSz="330200">
              <a:defRPr sz="2200"/>
            </a:pPr>
            <a:r>
              <a:t>  tl[2] = new green_light(x+500, y);</a:t>
            </a:r>
          </a:p>
          <a:p>
            <a:pPr defTabSz="330200">
              <a:defRPr sz="2200"/>
            </a:pPr>
            <a:r>
              <a:t>}</a:t>
            </a:r>
          </a:p>
          <a:p>
            <a:pPr defTabSz="330200">
              <a:defRPr sz="2200"/>
            </a:pPr>
          </a:p>
          <a:p>
            <a:pPr defTabSz="330200">
              <a:defRPr sz="2200"/>
            </a:pPr>
            <a:r>
              <a:t>void draw() {</a:t>
            </a:r>
          </a:p>
          <a:p>
            <a:pPr defTabSz="330200">
              <a:defRPr sz="22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Bowl with salmon cakes, salad, and hummus" descr="Bowl with salmon cakes, salad, and hummus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7154" t="0" r="7154" b="0"/>
          <a:stretch>
            <a:fillRect/>
          </a:stretch>
        </p:blipFill>
        <p:spPr>
          <a:xfrm>
            <a:off x="12192000" y="1270000"/>
            <a:ext cx="10922000" cy="11176000"/>
          </a:xfrm>
          <a:prstGeom prst="rect">
            <a:avLst/>
          </a:prstGeom>
        </p:spPr>
      </p:pic>
      <p:sp>
        <p:nvSpPr>
          <p:cNvPr id="160" name="Pare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Parent</a:t>
            </a:r>
          </a:p>
        </p:txBody>
      </p:sp>
      <p:sp>
        <p:nvSpPr>
          <p:cNvPr id="161" name="class traffic_light {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330200">
              <a:defRPr sz="2200"/>
            </a:pPr>
            <a:r>
              <a:t>class traffic_light {</a:t>
            </a:r>
          </a:p>
          <a:p>
            <a:pPr defTabSz="330200">
              <a:defRPr sz="2200"/>
            </a:pPr>
            <a:r>
              <a:t>  float red, yellow, green;</a:t>
            </a:r>
          </a:p>
          <a:p>
            <a:pPr defTabSz="330200">
              <a:defRPr sz="2200"/>
            </a:pPr>
            <a:r>
              <a:t>  float coor_x, coor_y;</a:t>
            </a:r>
          </a:p>
          <a:p>
            <a:pPr defTabSz="330200">
              <a:defRPr sz="2200"/>
            </a:pPr>
            <a:r>
              <a:t>  </a:t>
            </a:r>
          </a:p>
          <a:p>
            <a:pPr defTabSz="330200">
              <a:defRPr sz="2200"/>
            </a:pPr>
            <a:r>
              <a:t>  traffic_light(float x, float y) {</a:t>
            </a:r>
          </a:p>
          <a:p>
            <a:pPr defTabSz="330200">
              <a:defRPr sz="2200"/>
            </a:pPr>
            <a:r>
              <a:t>    coor_x = x;</a:t>
            </a:r>
          </a:p>
          <a:p>
            <a:pPr defTabSz="330200">
              <a:defRPr sz="2200"/>
            </a:pPr>
            <a:r>
              <a:t>    coor_y = y;</a:t>
            </a:r>
          </a:p>
          <a:p>
            <a:pPr defTabSz="330200">
              <a:defRPr sz="2200"/>
            </a:pPr>
            <a:r>
              <a:t>    </a:t>
            </a:r>
          </a:p>
          <a:p>
            <a:pPr defTabSz="330200">
              <a:defRPr sz="2200"/>
            </a:pPr>
            <a:r>
              <a:t>    red = 50;</a:t>
            </a:r>
          </a:p>
          <a:p>
            <a:pPr defTabSz="330200">
              <a:defRPr sz="2200"/>
            </a:pPr>
            <a:r>
              <a:t>    yellow = 50;</a:t>
            </a:r>
          </a:p>
          <a:p>
            <a:pPr defTabSz="330200">
              <a:defRPr sz="2200"/>
            </a:pPr>
            <a:r>
              <a:t>    green = 50;</a:t>
            </a:r>
          </a:p>
          <a:p>
            <a:pPr defTabSz="330200">
              <a:defRPr sz="2200"/>
            </a:pPr>
            <a:r>
              <a:t>    </a:t>
            </a:r>
          </a:p>
          <a:p>
            <a:pPr defTabSz="330200">
              <a:defRPr sz="2200"/>
            </a:pPr>
            <a:r>
              <a:t>    fill(0,0,0);</a:t>
            </a:r>
          </a:p>
          <a:p>
            <a:pPr defTabSz="330200">
              <a:defRPr sz="2200"/>
            </a:pPr>
            <a:r>
              <a:t>    rect(coor_x, coor_y, 200, 300,28);</a:t>
            </a:r>
          </a:p>
          <a:p>
            <a:pPr defTabSz="330200">
              <a:defRPr sz="2200"/>
            </a:pPr>
            <a:r>
              <a:t>    </a:t>
            </a:r>
          </a:p>
          <a:p>
            <a:pPr defTabSz="330200">
              <a:defRPr sz="2200"/>
            </a:pPr>
            <a:r>
              <a:t>    draw_light(red, yellow, green);</a:t>
            </a:r>
          </a:p>
          <a:p>
            <a:pPr defTabSz="330200">
              <a:defRPr sz="2200"/>
            </a:pPr>
            <a:r>
              <a:t>  }</a:t>
            </a:r>
          </a:p>
          <a:p>
            <a:pPr defTabSz="330200">
              <a:defRPr sz="2200"/>
            </a:pPr>
            <a:r>
              <a:t>  </a:t>
            </a:r>
          </a:p>
          <a:p>
            <a:pPr defTabSz="330200">
              <a:defRPr sz="2200"/>
            </a:pPr>
            <a:r>
              <a:t>  </a:t>
            </a:r>
          </a:p>
          <a:p>
            <a:pPr defTabSz="330200">
              <a:defRPr sz="2200"/>
            </a:pPr>
            <a:r>
              <a:t>  void on() {</a:t>
            </a:r>
          </a:p>
          <a:p>
            <a:pPr defTabSz="330200">
              <a:defRPr sz="2200"/>
            </a:pPr>
            <a:r>
              <a:t>    this.red = 255;</a:t>
            </a:r>
          </a:p>
          <a:p>
            <a:pPr defTabSz="330200">
              <a:defRPr sz="2200"/>
            </a:pPr>
            <a:r>
              <a:t>    this.yellow = 255;</a:t>
            </a:r>
          </a:p>
          <a:p>
            <a:pPr defTabSz="330200">
              <a:defRPr sz="2200"/>
            </a:pPr>
            <a:r>
              <a:t>    this.green = 255;</a:t>
            </a:r>
          </a:p>
          <a:p>
            <a:pPr defTabSz="330200">
              <a:defRPr sz="2200"/>
            </a:pPr>
            <a:r>
              <a:t>  }</a:t>
            </a:r>
          </a:p>
          <a:p>
            <a:pPr defTabSz="330200">
              <a:defRPr sz="2200"/>
            </a:pPr>
            <a:r>
              <a:t>  </a:t>
            </a:r>
          </a:p>
          <a:p>
            <a:pPr defTabSz="330200">
              <a:defRPr sz="2200"/>
            </a:pPr>
            <a:r>
              <a:t>  void off() {</a:t>
            </a:r>
          </a:p>
          <a:p>
            <a:pPr defTabSz="330200">
              <a:defRPr sz="2200"/>
            </a:pPr>
            <a:r>
              <a:t>    this.red = 50;</a:t>
            </a:r>
          </a:p>
          <a:p>
            <a:pPr defTabSz="330200">
              <a:defRPr sz="2200"/>
            </a:pPr>
            <a:r>
              <a:t>    this.yellow = 50;</a:t>
            </a:r>
          </a:p>
          <a:p>
            <a:pPr defTabSz="330200">
              <a:defRPr sz="2200"/>
            </a:pPr>
            <a:r>
              <a:t>    this.green = 50;</a:t>
            </a:r>
          </a:p>
          <a:p>
            <a:pPr defTabSz="330200">
              <a:defRPr sz="2200"/>
            </a:pPr>
            <a:r>
              <a:t>  }</a:t>
            </a:r>
          </a:p>
          <a:p>
            <a:pPr defTabSz="330200">
              <a:defRPr sz="2200"/>
            </a:pPr>
            <a:r>
              <a:t>  </a:t>
            </a:r>
          </a:p>
          <a:p>
            <a:pPr defTabSz="330200">
              <a:defRPr sz="2200"/>
            </a:pPr>
            <a:r>
              <a:t>  void draw_light(float r, float y, float g) {</a:t>
            </a:r>
          </a:p>
          <a:p>
            <a:pPr defTabSz="330200">
              <a:defRPr sz="2200"/>
            </a:pPr>
            <a:r>
              <a:t>    fill(r,0,0);</a:t>
            </a:r>
          </a:p>
          <a:p>
            <a:pPr defTabSz="330200">
              <a:defRPr sz="2200"/>
            </a:pPr>
            <a:r>
              <a:t>    circle(coor_x+100,coor_y+50,80);</a:t>
            </a:r>
          </a:p>
          <a:p>
            <a:pPr defTabSz="330200">
              <a:defRPr sz="2200"/>
            </a:pPr>
            <a:r>
              <a:t>   </a:t>
            </a:r>
          </a:p>
          <a:p>
            <a:pPr defTabSz="330200">
              <a:defRPr sz="2200"/>
            </a:pPr>
            <a:r>
              <a:t>    fill(y,y,0);</a:t>
            </a:r>
          </a:p>
          <a:p>
            <a:pPr defTabSz="330200">
              <a:defRPr sz="2200"/>
            </a:pPr>
            <a:r>
              <a:t>    circle(coor_x+100,coor_y+150,80);</a:t>
            </a:r>
          </a:p>
          <a:p>
            <a:pPr defTabSz="330200">
              <a:defRPr sz="2200"/>
            </a:pPr>
            <a:r>
              <a:t>    </a:t>
            </a:r>
          </a:p>
          <a:p>
            <a:pPr defTabSz="330200">
              <a:defRPr sz="2200"/>
            </a:pPr>
            <a:r>
              <a:t>    fill(0,g,0);</a:t>
            </a:r>
          </a:p>
          <a:p>
            <a:pPr defTabSz="330200">
              <a:defRPr sz="2200"/>
            </a:pPr>
            <a:r>
              <a:t>    circle(coor_x+100,coor_y+250,80);</a:t>
            </a:r>
          </a:p>
          <a:p>
            <a:pPr defTabSz="330200">
              <a:defRPr sz="2200"/>
            </a:pPr>
            <a:r>
              <a:t>  }</a:t>
            </a:r>
          </a:p>
          <a:p>
            <a:pPr defTabSz="330200">
              <a:defRPr sz="22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Bowl with salmon cakes, salad, and hummus" descr="Bowl with salmon cakes, salad, and hummus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7154" t="0" r="7154" b="0"/>
          <a:stretch>
            <a:fillRect/>
          </a:stretch>
        </p:blipFill>
        <p:spPr>
          <a:xfrm>
            <a:off x="12192000" y="1270000"/>
            <a:ext cx="10922000" cy="11176000"/>
          </a:xfrm>
          <a:prstGeom prst="rect">
            <a:avLst/>
          </a:prstGeom>
        </p:spPr>
      </p:pic>
      <p:sp>
        <p:nvSpPr>
          <p:cNvPr id="164" name="Re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Red</a:t>
            </a:r>
          </a:p>
        </p:txBody>
      </p:sp>
      <p:sp>
        <p:nvSpPr>
          <p:cNvPr id="165" name="class red_light extends traffic_light {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330200">
              <a:defRPr sz="2200"/>
            </a:pPr>
            <a:r>
              <a:t>class red_light extends traffic_light {</a:t>
            </a:r>
          </a:p>
          <a:p>
            <a:pPr defTabSz="330200">
              <a:defRPr sz="2200"/>
            </a:pPr>
            <a:r>
              <a:t>  red_light(float x, float y) {</a:t>
            </a:r>
          </a:p>
          <a:p>
            <a:pPr defTabSz="330200">
              <a:defRPr sz="2200"/>
            </a:pPr>
            <a:r>
              <a:t>    super(x, y);</a:t>
            </a:r>
          </a:p>
          <a:p>
            <a:pPr defTabSz="330200">
              <a:defRPr sz="2200"/>
            </a:pPr>
            <a:r>
              <a:t>    red_on();</a:t>
            </a:r>
          </a:p>
          <a:p>
            <a:pPr defTabSz="330200">
              <a:defRPr sz="2200"/>
            </a:pPr>
            <a:r>
              <a:t>    draw_light(red, yellow, green);</a:t>
            </a:r>
          </a:p>
          <a:p>
            <a:pPr defTabSz="330200">
              <a:defRPr sz="2200"/>
            </a:pPr>
            <a:r>
              <a:t>  }</a:t>
            </a:r>
          </a:p>
          <a:p>
            <a:pPr defTabSz="330200">
              <a:defRPr sz="2200"/>
            </a:pPr>
            <a:r>
              <a:t>  </a:t>
            </a:r>
          </a:p>
          <a:p>
            <a:pPr defTabSz="330200">
              <a:defRPr sz="2200"/>
            </a:pPr>
            <a:r>
              <a:t>  void red_on() {</a:t>
            </a:r>
          </a:p>
          <a:p>
            <a:pPr defTabSz="330200">
              <a:defRPr sz="2200"/>
            </a:pPr>
            <a:r>
              <a:t>    this.red = 255;</a:t>
            </a:r>
          </a:p>
          <a:p>
            <a:pPr defTabSz="330200">
              <a:defRPr sz="2200"/>
            </a:pPr>
            <a:r>
              <a:t>  }</a:t>
            </a:r>
          </a:p>
          <a:p>
            <a:pPr defTabSz="330200">
              <a:defRPr sz="2200"/>
            </a:pPr>
            <a:r>
              <a:t>  </a:t>
            </a:r>
          </a:p>
          <a:p>
            <a:pPr defTabSz="330200">
              <a:defRPr sz="2200"/>
            </a:pPr>
            <a:r>
              <a:t>  void red_off() {</a:t>
            </a:r>
          </a:p>
          <a:p>
            <a:pPr defTabSz="330200">
              <a:defRPr sz="2200"/>
            </a:pPr>
            <a:r>
              <a:t>    this.red = 50;</a:t>
            </a:r>
          </a:p>
          <a:p>
            <a:pPr defTabSz="330200">
              <a:defRPr sz="2200"/>
            </a:pPr>
            <a:r>
              <a:t>  }</a:t>
            </a:r>
          </a:p>
          <a:p>
            <a:pPr defTabSz="330200">
              <a:defRPr sz="22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Bowl with salmon cakes, salad, and hummus" descr="Bowl with salmon cakes, salad, and hummus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7154" t="0" r="7154" b="0"/>
          <a:stretch>
            <a:fillRect/>
          </a:stretch>
        </p:blipFill>
        <p:spPr>
          <a:xfrm>
            <a:off x="12192000" y="1270000"/>
            <a:ext cx="10922000" cy="11176000"/>
          </a:xfrm>
          <a:prstGeom prst="rect">
            <a:avLst/>
          </a:prstGeom>
        </p:spPr>
      </p:pic>
      <p:sp>
        <p:nvSpPr>
          <p:cNvPr id="168" name="Yellow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Yellow</a:t>
            </a:r>
          </a:p>
        </p:txBody>
      </p:sp>
      <p:sp>
        <p:nvSpPr>
          <p:cNvPr id="169" name="class yellow_light extends traffic_light {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330200">
              <a:defRPr sz="2200"/>
            </a:pPr>
            <a:r>
              <a:t>class yellow_light extends traffic_light {</a:t>
            </a:r>
          </a:p>
          <a:p>
            <a:pPr defTabSz="330200">
              <a:defRPr sz="2200"/>
            </a:pPr>
            <a:r>
              <a:t>  yellow_light(float x, float y) {</a:t>
            </a:r>
          </a:p>
          <a:p>
            <a:pPr defTabSz="330200">
              <a:defRPr sz="2200"/>
            </a:pPr>
            <a:r>
              <a:t>    super(x, y);</a:t>
            </a:r>
          </a:p>
          <a:p>
            <a:pPr defTabSz="330200">
              <a:defRPr sz="2200"/>
            </a:pPr>
            <a:r>
              <a:t>    yellow_on();</a:t>
            </a:r>
          </a:p>
          <a:p>
            <a:pPr defTabSz="330200">
              <a:defRPr sz="2200"/>
            </a:pPr>
            <a:r>
              <a:t>    draw_light(red, yellow, green);</a:t>
            </a:r>
          </a:p>
          <a:p>
            <a:pPr defTabSz="330200">
              <a:defRPr sz="2200"/>
            </a:pPr>
            <a:r>
              <a:t>  }</a:t>
            </a:r>
          </a:p>
          <a:p>
            <a:pPr defTabSz="330200">
              <a:defRPr sz="2200"/>
            </a:pPr>
            <a:r>
              <a:t>  </a:t>
            </a:r>
          </a:p>
          <a:p>
            <a:pPr defTabSz="330200">
              <a:defRPr sz="2200"/>
            </a:pPr>
            <a:r>
              <a:t>  void yellow_on() {</a:t>
            </a:r>
          </a:p>
          <a:p>
            <a:pPr defTabSz="330200">
              <a:defRPr sz="2200"/>
            </a:pPr>
            <a:r>
              <a:t>    this.yellow = 255;</a:t>
            </a:r>
          </a:p>
          <a:p>
            <a:pPr defTabSz="330200">
              <a:defRPr sz="2200"/>
            </a:pPr>
            <a:r>
              <a:t>  }</a:t>
            </a:r>
          </a:p>
          <a:p>
            <a:pPr defTabSz="330200">
              <a:defRPr sz="2200"/>
            </a:pPr>
            <a:r>
              <a:t>  </a:t>
            </a:r>
          </a:p>
          <a:p>
            <a:pPr defTabSz="330200">
              <a:defRPr sz="2200"/>
            </a:pPr>
            <a:r>
              <a:t>  void yellow_off() {</a:t>
            </a:r>
          </a:p>
          <a:p>
            <a:pPr defTabSz="330200">
              <a:defRPr sz="2200"/>
            </a:pPr>
            <a:r>
              <a:t>    this.yellow = 50;</a:t>
            </a:r>
          </a:p>
          <a:p>
            <a:pPr defTabSz="330200">
              <a:defRPr sz="2200"/>
            </a:pPr>
            <a:r>
              <a:t>  }</a:t>
            </a:r>
          </a:p>
          <a:p>
            <a:pPr defTabSz="330200">
              <a:defRPr sz="22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Bowl with salmon cakes, salad, and hummus" descr="Bowl with salmon cakes, salad, and hummus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7154" t="0" r="7154" b="0"/>
          <a:stretch>
            <a:fillRect/>
          </a:stretch>
        </p:blipFill>
        <p:spPr>
          <a:xfrm>
            <a:off x="12192000" y="1270000"/>
            <a:ext cx="10922000" cy="11176000"/>
          </a:xfrm>
          <a:prstGeom prst="rect">
            <a:avLst/>
          </a:prstGeom>
        </p:spPr>
      </p:pic>
      <p:sp>
        <p:nvSpPr>
          <p:cNvPr id="172" name="Gree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Green</a:t>
            </a:r>
          </a:p>
        </p:txBody>
      </p:sp>
      <p:sp>
        <p:nvSpPr>
          <p:cNvPr id="173" name="class green_light extends traffic_light {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330200">
              <a:defRPr sz="2200"/>
            </a:pPr>
            <a:r>
              <a:t>class green_light extends traffic_light {</a:t>
            </a:r>
          </a:p>
          <a:p>
            <a:pPr defTabSz="330200">
              <a:defRPr sz="2200"/>
            </a:pPr>
            <a:r>
              <a:t>  green_light(float x, float y) {</a:t>
            </a:r>
          </a:p>
          <a:p>
            <a:pPr defTabSz="330200">
              <a:defRPr sz="2200"/>
            </a:pPr>
            <a:r>
              <a:t>    super(x, y);</a:t>
            </a:r>
          </a:p>
          <a:p>
            <a:pPr defTabSz="330200">
              <a:defRPr sz="2200"/>
            </a:pPr>
            <a:r>
              <a:t>    green_on();</a:t>
            </a:r>
          </a:p>
          <a:p>
            <a:pPr defTabSz="330200">
              <a:defRPr sz="2200"/>
            </a:pPr>
            <a:r>
              <a:t>    draw_light(red, yellow, green);</a:t>
            </a:r>
          </a:p>
          <a:p>
            <a:pPr defTabSz="330200">
              <a:defRPr sz="2200"/>
            </a:pPr>
            <a:r>
              <a:t>  }</a:t>
            </a:r>
          </a:p>
          <a:p>
            <a:pPr defTabSz="330200">
              <a:defRPr sz="2200"/>
            </a:pPr>
            <a:r>
              <a:t>  </a:t>
            </a:r>
          </a:p>
          <a:p>
            <a:pPr defTabSz="330200">
              <a:defRPr sz="2200"/>
            </a:pPr>
            <a:r>
              <a:t>  void green_on() {</a:t>
            </a:r>
          </a:p>
          <a:p>
            <a:pPr defTabSz="330200">
              <a:defRPr sz="2200"/>
            </a:pPr>
            <a:r>
              <a:t>    this.green = 255;</a:t>
            </a:r>
          </a:p>
          <a:p>
            <a:pPr defTabSz="330200">
              <a:defRPr sz="2200"/>
            </a:pPr>
            <a:r>
              <a:t>  }</a:t>
            </a:r>
          </a:p>
          <a:p>
            <a:pPr defTabSz="330200">
              <a:defRPr sz="2200"/>
            </a:pPr>
            <a:r>
              <a:t>  </a:t>
            </a:r>
          </a:p>
          <a:p>
            <a:pPr defTabSz="330200">
              <a:defRPr sz="2200"/>
            </a:pPr>
            <a:r>
              <a:t>  void green_off() {</a:t>
            </a:r>
          </a:p>
          <a:p>
            <a:pPr defTabSz="330200">
              <a:defRPr sz="2200"/>
            </a:pPr>
            <a:r>
              <a:t>    this.green = 50;</a:t>
            </a:r>
          </a:p>
          <a:p>
            <a:pPr defTabSz="330200">
              <a:defRPr sz="2200"/>
            </a:pPr>
            <a:r>
              <a:t>  }</a:t>
            </a:r>
          </a:p>
          <a:p>
            <a:pPr defTabSz="330200">
              <a:defRPr sz="2200"/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sul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Result</a:t>
            </a:r>
          </a:p>
        </p:txBody>
      </p:sp>
      <p:pic>
        <p:nvPicPr>
          <p:cNvPr id="176" name="Screenshot 2023-05-18 at 13.01.47.png" descr="Screenshot 2023-05-18 at 13.01.4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175597" y="1524000"/>
            <a:ext cx="16032806" cy="1172359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