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CBBA1-DE4F-4530-8986-79028D9C1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79AED4-4260-4F43-AAC1-3DE2E07C0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267E-AABA-495C-8FD2-693C139A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CE15-5603-4708-BBD3-38434DE0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1D49C-8DD5-455B-A9C3-335842EF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5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9367-48D5-4D5D-A0D3-E24709DE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B0DC3-E3D2-4C71-BCCB-8D58EA050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5EAE1-7690-4FF3-A8B3-B198B20F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FA69B-C6F1-45C5-8834-3E2CD60B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130D21-90AD-43DC-B89B-00CF2D45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0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3614CE-C22C-4ECE-A910-AA4BE299B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57AFCA-98A1-46D0-84F5-D15AFE062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0D1F8-1BBF-4B2F-8959-530BCA3D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25FCA-909D-48FE-A5B9-F26D6C38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D9757-5645-4663-A63A-50E95ACD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2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72967-A076-4B62-9340-A34713E4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F9A75-1ED7-418C-BA12-797A81CD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9EB51-03A5-46FC-9139-CEBEFFF4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E05D8-CA74-4FED-996E-EA11B5AC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6B266-FDED-44FD-B6E8-D64E8750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7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7384C-A406-4FDC-B821-26B04B5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CABA6-B279-41A8-8B58-6A4A2693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916ED-0C49-474E-A235-17693270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70E5F-C8AC-45BB-851A-99A08F6B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A4DD4-ED67-4489-A54D-8201CF35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4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1B0B5-638F-4BA8-BDA6-8BAFDD7E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3CDCF-D2D3-4FDD-9D75-6C00D9062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75771-33D8-4F7F-B194-B8DEE8460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AEC4D-EE0E-425E-AFE9-336A1BD9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0B927-307B-429B-A9E8-46274F46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87A90-334A-4366-AFCF-45F5259D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6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D0E41-24A0-4D56-B156-44550005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A45839-B230-4470-9F6F-C3AE2962F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AA0F3-36C9-42B8-90A8-427DF107E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BB776E-ED88-4E2F-A81E-3F606C203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4F9DFC-D8AF-4F99-A6D7-102DCA04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8D445-C794-446A-9C4A-96CFB07E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8BAF74-384A-4100-A28C-39EF9A52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676CC-9700-4D8F-B95D-C6C434BF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23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AD735-F885-4CD5-859C-BF317E55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47BE4-3989-4ADF-A849-037ED5BF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57E946-F7F5-4CB9-9CA2-AD7C9A87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2D3825-2C63-4AD5-A081-8AE39BD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86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D648F-9D0D-462A-AE09-E3F81672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D5733D-B24F-410D-AB01-0A977F3D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41963B-8D0A-4B6E-9E83-27801D80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2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AC264-8DA8-4615-B198-35B74236A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3CBA8-9A4D-4F9C-B893-83A50BD1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89A083-B3C0-4111-A750-8D2E5F47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741C8-B3C4-4108-B215-4721204D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F4F86-3822-45FC-B3B9-24FC9C55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CD4169-F870-49C4-9952-4573DB60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BE89-2C85-4BC8-AD90-C68E5677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C1820-2529-44BA-8F71-3227BF3C7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E9DBFA-8B88-4272-9ACD-F6B6D32C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A9294-9F95-420A-B1EA-86D8D560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6627F-CECD-4BF6-9775-7473D66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A18A0-02B9-4663-A223-378EF787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85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1B2E1B-F304-453E-92E5-A1BB10C0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F73C29-A993-4C7D-8B8E-7FB85192C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B8C6E-5CFF-4692-8FA0-3C6B782B0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2136-B4CD-446C-9C5B-95F857A162B4}" type="datetimeFigureOut">
              <a:rPr lang="ko-KR" altLang="en-US" smtClean="0"/>
              <a:t>2022-04-01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15810-FEAF-461E-A3F3-35F24E3E2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D5CE2-552B-47FB-992F-909DDD157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D3EDC-F990-407D-980E-316BF17C9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1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E14BF-8CE7-4794-AAA6-2AC81CA9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Wireshark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01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8783E29-DA59-40A5-8870-A34CDEFB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8" y="0"/>
            <a:ext cx="7384420" cy="611177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1E4A538F-1EE4-4C44-AC9B-78E2DFACD218}"/>
              </a:ext>
            </a:extLst>
          </p:cNvPr>
          <p:cNvSpPr txBox="1">
            <a:spLocks/>
          </p:cNvSpPr>
          <p:nvPr/>
        </p:nvSpPr>
        <p:spPr>
          <a:xfrm>
            <a:off x="4615543" y="2271747"/>
            <a:ext cx="2960914" cy="48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각자 상황에 맞는 네트워크 설정 </a:t>
            </a:r>
            <a:r>
              <a:rPr lang="en-US" altLang="ko-KR" sz="1700" dirty="0"/>
              <a:t>!</a:t>
            </a:r>
          </a:p>
          <a:p>
            <a:pPr algn="l"/>
            <a:r>
              <a:rPr lang="ko-KR" altLang="en-US" sz="1700" dirty="0"/>
              <a:t>이더넷</a:t>
            </a:r>
            <a:r>
              <a:rPr lang="en-US" altLang="ko-KR" sz="1700" dirty="0"/>
              <a:t>, Wi-Fi </a:t>
            </a:r>
            <a:r>
              <a:rPr lang="ko-KR" altLang="en-US" sz="1700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362036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BFCB722F-CD67-495C-9134-504EBD009CF7}"/>
              </a:ext>
            </a:extLst>
          </p:cNvPr>
          <p:cNvSpPr txBox="1">
            <a:spLocks/>
          </p:cNvSpPr>
          <p:nvPr/>
        </p:nvSpPr>
        <p:spPr>
          <a:xfrm>
            <a:off x="1443938" y="159247"/>
            <a:ext cx="2960914" cy="48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빨간색 네모 모양인 중지 버튼을 클릭하여 캡쳐 중지를 합니다</a:t>
            </a:r>
            <a:endParaRPr lang="en-US" altLang="ko-KR" sz="1700" dirty="0"/>
          </a:p>
          <a:p>
            <a:endParaRPr lang="ko-KR" altLang="en-US" dirty="0"/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44A7B0A5-4835-4F74-B7EE-73C5FCAD1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018" y="1045357"/>
            <a:ext cx="5517358" cy="41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9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BFCB722F-CD67-495C-9134-504EBD009CF7}"/>
              </a:ext>
            </a:extLst>
          </p:cNvPr>
          <p:cNvSpPr txBox="1">
            <a:spLocks/>
          </p:cNvSpPr>
          <p:nvPr/>
        </p:nvSpPr>
        <p:spPr>
          <a:xfrm>
            <a:off x="1443938" y="159247"/>
            <a:ext cx="2960914" cy="48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아이콘 버튼을 클릭하면 다시 캡쳐를 재개하고 이때 파일을 저장할 수 있습니다</a:t>
            </a:r>
            <a:r>
              <a:rPr lang="en-US" altLang="ko-KR" sz="1700" dirty="0"/>
              <a:t>.</a:t>
            </a:r>
          </a:p>
          <a:p>
            <a:endParaRPr lang="ko-KR" altLang="en-US" dirty="0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452CCAC5-07B1-4D71-B044-C16F23E7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938" y="1106718"/>
            <a:ext cx="6504956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BFCB722F-CD67-495C-9134-504EBD009CF7}"/>
              </a:ext>
            </a:extLst>
          </p:cNvPr>
          <p:cNvSpPr txBox="1">
            <a:spLocks/>
          </p:cNvSpPr>
          <p:nvPr/>
        </p:nvSpPr>
        <p:spPr>
          <a:xfrm>
            <a:off x="1443938" y="159247"/>
            <a:ext cx="2960914" cy="48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파일 저장 화면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55D040-B213-413F-965E-54E691A6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62" y="1398405"/>
            <a:ext cx="7220687" cy="458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6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BFCB722F-CD67-495C-9134-504EBD009CF7}"/>
              </a:ext>
            </a:extLst>
          </p:cNvPr>
          <p:cNvSpPr txBox="1">
            <a:spLocks/>
          </p:cNvSpPr>
          <p:nvPr/>
        </p:nvSpPr>
        <p:spPr>
          <a:xfrm>
            <a:off x="5278519" y="1771737"/>
            <a:ext cx="2960914" cy="488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저장 완료 </a:t>
            </a:r>
            <a:r>
              <a:rPr lang="en-US" altLang="ko-KR" sz="1700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B70754-1CF8-42ED-8B96-7E9DB4220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1" y="688257"/>
            <a:ext cx="4656919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1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E14BF-8CE7-4794-AAA6-2AC81CA9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번외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필터링</a:t>
            </a:r>
          </a:p>
        </p:txBody>
      </p:sp>
    </p:spTree>
    <p:extLst>
      <p:ext uri="{BB962C8B-B14F-4D97-AF65-F5344CB8AC3E}">
        <p14:creationId xmlns:p14="http://schemas.microsoft.com/office/powerpoint/2010/main" val="29790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2">
            <a:extLst>
              <a:ext uri="{FF2B5EF4-FFF2-40B4-BE49-F238E27FC236}">
                <a16:creationId xmlns:a16="http://schemas.microsoft.com/office/drawing/2014/main" id="{BFCB722F-CD67-495C-9134-504EBD009CF7}"/>
              </a:ext>
            </a:extLst>
          </p:cNvPr>
          <p:cNvSpPr txBox="1">
            <a:spLocks/>
          </p:cNvSpPr>
          <p:nvPr/>
        </p:nvSpPr>
        <p:spPr>
          <a:xfrm>
            <a:off x="500042" y="247738"/>
            <a:ext cx="2960914" cy="117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700" dirty="0"/>
              <a:t>필터링 예시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58B876-CC2C-4364-AB87-C98A8594E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2" y="1157046"/>
            <a:ext cx="8036216" cy="1498278"/>
          </a:xfrm>
          <a:prstGeom prst="rect">
            <a:avLst/>
          </a:prstGeom>
        </p:spPr>
      </p:pic>
      <p:sp>
        <p:nvSpPr>
          <p:cNvPr id="6" name="부제목 2">
            <a:extLst>
              <a:ext uri="{FF2B5EF4-FFF2-40B4-BE49-F238E27FC236}">
                <a16:creationId xmlns:a16="http://schemas.microsoft.com/office/drawing/2014/main" id="{FE583C84-B70D-4D9B-8352-1AD0F3FBC9BE}"/>
              </a:ext>
            </a:extLst>
          </p:cNvPr>
          <p:cNvSpPr txBox="1">
            <a:spLocks/>
          </p:cNvSpPr>
          <p:nvPr/>
        </p:nvSpPr>
        <p:spPr>
          <a:xfrm>
            <a:off x="583616" y="3564632"/>
            <a:ext cx="4833958" cy="1177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70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BB0263D-111F-4F46-9019-BA7D20E9E26B}"/>
              </a:ext>
            </a:extLst>
          </p:cNvPr>
          <p:cNvSpPr txBox="1">
            <a:spLocks/>
          </p:cNvSpPr>
          <p:nvPr/>
        </p:nvSpPr>
        <p:spPr>
          <a:xfrm>
            <a:off x="806243" y="3429000"/>
            <a:ext cx="3785421" cy="1177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/>
              <a:t>다른 문법들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ip.addr</a:t>
            </a:r>
            <a:r>
              <a:rPr lang="en-US" altLang="ko-KR" sz="1400" dirty="0"/>
              <a:t>, </a:t>
            </a:r>
            <a:r>
              <a:rPr lang="ko-KR" altLang="en-US" sz="1400" dirty="0"/>
              <a:t>문자열 검색</a:t>
            </a:r>
            <a:r>
              <a:rPr lang="en-US" altLang="ko-KR" sz="1400" dirty="0"/>
              <a:t>, </a:t>
            </a:r>
            <a:r>
              <a:rPr lang="ko-KR" altLang="en-US" sz="1400" dirty="0"/>
              <a:t>논리연산 등등</a:t>
            </a:r>
            <a:r>
              <a:rPr lang="en-US" altLang="ko-KR" sz="1400" dirty="0"/>
              <a:t>)</a:t>
            </a:r>
            <a:r>
              <a:rPr lang="ko-KR" altLang="en-US" sz="1400" dirty="0"/>
              <a:t>도 개인적으로 학습이 필요합니다</a:t>
            </a:r>
            <a:r>
              <a:rPr lang="en-US" altLang="ko-KR" sz="1400" dirty="0"/>
              <a:t>.</a:t>
            </a:r>
          </a:p>
          <a:p>
            <a:pPr algn="l"/>
            <a:r>
              <a:rPr lang="ko-KR" altLang="en-US" sz="1400" dirty="0"/>
              <a:t>꼭 </a:t>
            </a:r>
            <a:r>
              <a:rPr lang="en-US" altLang="ko-KR" sz="1400" dirty="0"/>
              <a:t>Docs</a:t>
            </a:r>
            <a:r>
              <a:rPr lang="ko-KR" altLang="en-US" sz="1400" dirty="0"/>
              <a:t> 혹은 기타 자료들을 통해 공부해주세요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37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70</Words>
  <Application>Microsoft Office PowerPoint</Application>
  <PresentationFormat>와이드스크린</PresentationFormat>
  <Paragraphs>11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Wireshark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번외  필터링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 가이드</dc:title>
  <dc:creator>이대한(***7***049)</dc:creator>
  <cp:lastModifiedBy>선경 신</cp:lastModifiedBy>
  <cp:revision>12</cp:revision>
  <dcterms:created xsi:type="dcterms:W3CDTF">2022-03-29T09:59:42Z</dcterms:created>
  <dcterms:modified xsi:type="dcterms:W3CDTF">2022-04-01T11:30:03Z</dcterms:modified>
</cp:coreProperties>
</file>