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7B6-3A8A-49B0-9767-D3B525994B7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5444-8BAF-4F86-A275-93DE99EEE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41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7B6-3A8A-49B0-9767-D3B525994B7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5444-8BAF-4F86-A275-93DE99EEE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42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7B6-3A8A-49B0-9767-D3B525994B7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5444-8BAF-4F86-A275-93DE99EEE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94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7B6-3A8A-49B0-9767-D3B525994B7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5444-8BAF-4F86-A275-93DE99EEE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4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7B6-3A8A-49B0-9767-D3B525994B7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5444-8BAF-4F86-A275-93DE99EEE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28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7B6-3A8A-49B0-9767-D3B525994B7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5444-8BAF-4F86-A275-93DE99EEE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9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7B6-3A8A-49B0-9767-D3B525994B7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5444-8BAF-4F86-A275-93DE99EEE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2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7B6-3A8A-49B0-9767-D3B525994B7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5444-8BAF-4F86-A275-93DE99EEE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80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7B6-3A8A-49B0-9767-D3B525994B7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5444-8BAF-4F86-A275-93DE99EEE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5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7B6-3A8A-49B0-9767-D3B525994B7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5444-8BAF-4F86-A275-93DE99EEE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7B6-3A8A-49B0-9767-D3B525994B7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5444-8BAF-4F86-A275-93DE99EEE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9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AE7B6-3A8A-49B0-9767-D3B525994B7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5444-8BAF-4F86-A275-93DE99EEE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0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217" t="27744" r="11224" b="5876"/>
          <a:stretch/>
        </p:blipFill>
        <p:spPr>
          <a:xfrm>
            <a:off x="1006528" y="462343"/>
            <a:ext cx="10277548" cy="576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3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218" t="25720" r="11361" b="8722"/>
          <a:stretch/>
        </p:blipFill>
        <p:spPr>
          <a:xfrm>
            <a:off x="140752" y="114029"/>
            <a:ext cx="12147259" cy="674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9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354" t="27757" r="11544" b="6759"/>
          <a:stretch/>
        </p:blipFill>
        <p:spPr>
          <a:xfrm>
            <a:off x="453836" y="267380"/>
            <a:ext cx="11103774" cy="618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9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310" t="25229" r="11497" b="9624"/>
          <a:stretch/>
        </p:blipFill>
        <p:spPr>
          <a:xfrm>
            <a:off x="369115" y="156384"/>
            <a:ext cx="12105314" cy="670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7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584" t="26706" r="11957" b="7826"/>
          <a:stretch/>
        </p:blipFill>
        <p:spPr>
          <a:xfrm>
            <a:off x="0" y="0"/>
            <a:ext cx="11971092" cy="673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660" t="26942" r="12110" b="7773"/>
          <a:stretch/>
        </p:blipFill>
        <p:spPr>
          <a:xfrm>
            <a:off x="262855" y="142133"/>
            <a:ext cx="11929145" cy="671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0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814" t="29315" r="12541" b="6239"/>
          <a:stretch/>
        </p:blipFill>
        <p:spPr>
          <a:xfrm>
            <a:off x="100026" y="65902"/>
            <a:ext cx="11822185" cy="662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00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1</cp:revision>
  <dcterms:created xsi:type="dcterms:W3CDTF">2021-12-07T03:29:20Z</dcterms:created>
  <dcterms:modified xsi:type="dcterms:W3CDTF">2021-12-07T03:29:37Z</dcterms:modified>
</cp:coreProperties>
</file>