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81" r:id="rId5"/>
    <p:sldId id="383" r:id="rId6"/>
    <p:sldId id="384" r:id="rId7"/>
    <p:sldId id="401" r:id="rId8"/>
    <p:sldId id="403" r:id="rId9"/>
    <p:sldId id="402" r:id="rId10"/>
    <p:sldId id="404" r:id="rId11"/>
    <p:sldId id="405" r:id="rId12"/>
    <p:sldId id="407" r:id="rId13"/>
    <p:sldId id="385" r:id="rId14"/>
    <p:sldId id="406" r:id="rId15"/>
    <p:sldId id="382" r:id="rId16"/>
    <p:sldId id="386" r:id="rId17"/>
    <p:sldId id="388" r:id="rId18"/>
    <p:sldId id="389" r:id="rId19"/>
    <p:sldId id="412" r:id="rId20"/>
    <p:sldId id="413" r:id="rId21"/>
    <p:sldId id="414" r:id="rId22"/>
    <p:sldId id="397" r:id="rId23"/>
    <p:sldId id="392" r:id="rId24"/>
    <p:sldId id="393" r:id="rId25"/>
    <p:sldId id="396" r:id="rId26"/>
    <p:sldId id="394" r:id="rId27"/>
    <p:sldId id="395" r:id="rId28"/>
    <p:sldId id="398" r:id="rId29"/>
    <p:sldId id="411" r:id="rId30"/>
    <p:sldId id="417" r:id="rId31"/>
    <p:sldId id="387" r:id="rId32"/>
    <p:sldId id="390" r:id="rId33"/>
    <p:sldId id="391" r:id="rId34"/>
    <p:sldId id="41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83DAE3"/>
    <a:srgbClr val="0066FF"/>
    <a:srgbClr val="FF7D7D"/>
    <a:srgbClr val="D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794180255027176"/>
          <c:y val="4.0139329893356154E-2"/>
          <c:w val="0.79364498728997446"/>
          <c:h val="0.80782984809329483"/>
        </c:manualLayout>
      </c:layout>
      <c:scatterChart>
        <c:scatterStyle val="lineMarker"/>
        <c:varyColors val="0"/>
        <c:ser>
          <c:idx val="0"/>
          <c:order val="0"/>
          <c:tx>
            <c:strRef>
              <c:f>exact!$B$1</c:f>
              <c:strCache>
                <c:ptCount val="1"/>
                <c:pt idx="0">
                  <c:v>Exact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exact!$B$2:$B$1002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5.0167100000000003E-5</c:v>
                </c:pt>
                <c:pt idx="2" formatCode="General">
                  <c:v>2.0133999999999999E-4</c:v>
                </c:pt>
                <c:pt idx="3" formatCode="General">
                  <c:v>4.5453399999999998E-4</c:v>
                </c:pt>
                <c:pt idx="4" formatCode="General">
                  <c:v>8.10774E-4</c:v>
                </c:pt>
                <c:pt idx="5" formatCode="General">
                  <c:v>1.2711000000000001E-3</c:v>
                </c:pt>
                <c:pt idx="6" formatCode="General">
                  <c:v>1.8365499999999999E-3</c:v>
                </c:pt>
                <c:pt idx="7" formatCode="General">
                  <c:v>2.50818E-3</c:v>
                </c:pt>
                <c:pt idx="8" formatCode="General">
                  <c:v>3.28707E-3</c:v>
                </c:pt>
                <c:pt idx="9" formatCode="General">
                  <c:v>4.1742799999999998E-3</c:v>
                </c:pt>
                <c:pt idx="10" formatCode="General">
                  <c:v>5.1709199999999999E-3</c:v>
                </c:pt>
                <c:pt idx="11" formatCode="General">
                  <c:v>6.2780700000000002E-3</c:v>
                </c:pt>
                <c:pt idx="12" formatCode="General">
                  <c:v>7.4968500000000002E-3</c:v>
                </c:pt>
                <c:pt idx="13" formatCode="General">
                  <c:v>8.8283800000000003E-3</c:v>
                </c:pt>
                <c:pt idx="14" formatCode="General">
                  <c:v>1.02738E-2</c:v>
                </c:pt>
                <c:pt idx="15" formatCode="General">
                  <c:v>1.18342E-2</c:v>
                </c:pt>
                <c:pt idx="16" formatCode="General">
                  <c:v>1.3510899999999999E-2</c:v>
                </c:pt>
                <c:pt idx="17" formatCode="General">
                  <c:v>1.53049E-2</c:v>
                </c:pt>
                <c:pt idx="18" formatCode="General">
                  <c:v>1.7217400000000001E-2</c:v>
                </c:pt>
                <c:pt idx="19" formatCode="General">
                  <c:v>1.9249599999999999E-2</c:v>
                </c:pt>
                <c:pt idx="20" formatCode="General">
                  <c:v>2.14028E-2</c:v>
                </c:pt>
                <c:pt idx="21" formatCode="General">
                  <c:v>2.3678100000000001E-2</c:v>
                </c:pt>
                <c:pt idx="22" formatCode="General">
                  <c:v>2.6076700000000001E-2</c:v>
                </c:pt>
                <c:pt idx="23" formatCode="General">
                  <c:v>2.86E-2</c:v>
                </c:pt>
                <c:pt idx="24" formatCode="General">
                  <c:v>3.1249200000000001E-2</c:v>
                </c:pt>
                <c:pt idx="25" formatCode="General">
                  <c:v>3.4025399999999997E-2</c:v>
                </c:pt>
                <c:pt idx="26" formatCode="General">
                  <c:v>3.69301E-2</c:v>
                </c:pt>
                <c:pt idx="27" formatCode="General">
                  <c:v>3.99645E-2</c:v>
                </c:pt>
                <c:pt idx="28" formatCode="General">
                  <c:v>4.3129800000000003E-2</c:v>
                </c:pt>
                <c:pt idx="29" formatCode="General">
                  <c:v>4.6427499999999997E-2</c:v>
                </c:pt>
                <c:pt idx="30" formatCode="General">
                  <c:v>4.9858800000000002E-2</c:v>
                </c:pt>
                <c:pt idx="31" formatCode="General">
                  <c:v>5.3425100000000003E-2</c:v>
                </c:pt>
                <c:pt idx="32" formatCode="General">
                  <c:v>5.7127799999999999E-2</c:v>
                </c:pt>
                <c:pt idx="33" formatCode="General">
                  <c:v>6.0968099999999997E-2</c:v>
                </c:pt>
                <c:pt idx="34" formatCode="General">
                  <c:v>6.4947599999999994E-2</c:v>
                </c:pt>
                <c:pt idx="35" formatCode="General">
                  <c:v>6.9067500000000004E-2</c:v>
                </c:pt>
                <c:pt idx="36" formatCode="General">
                  <c:v>7.3329400000000003E-2</c:v>
                </c:pt>
                <c:pt idx="37" formatCode="General">
                  <c:v>7.7734600000000001E-2</c:v>
                </c:pt>
                <c:pt idx="38" formatCode="General">
                  <c:v>8.2284599999999999E-2</c:v>
                </c:pt>
                <c:pt idx="39" formatCode="General">
                  <c:v>8.6980799999999997E-2</c:v>
                </c:pt>
                <c:pt idx="40" formatCode="General">
                  <c:v>9.1824699999999995E-2</c:v>
                </c:pt>
                <c:pt idx="41" formatCode="General">
                  <c:v>9.6817799999999996E-2</c:v>
                </c:pt>
                <c:pt idx="42" formatCode="General">
                  <c:v>0.101962</c:v>
                </c:pt>
                <c:pt idx="43" formatCode="General">
                  <c:v>0.10725800000000001</c:v>
                </c:pt>
                <c:pt idx="44" formatCode="General">
                  <c:v>0.112707</c:v>
                </c:pt>
                <c:pt idx="45" formatCode="General">
                  <c:v>0.118312</c:v>
                </c:pt>
                <c:pt idx="46" formatCode="General">
                  <c:v>0.124074</c:v>
                </c:pt>
                <c:pt idx="47" formatCode="General">
                  <c:v>0.129994</c:v>
                </c:pt>
                <c:pt idx="48" formatCode="General">
                  <c:v>0.136074</c:v>
                </c:pt>
                <c:pt idx="49" formatCode="General">
                  <c:v>0.142316</c:v>
                </c:pt>
                <c:pt idx="50" formatCode="General">
                  <c:v>0.14872099999999999</c:v>
                </c:pt>
                <c:pt idx="51" formatCode="General">
                  <c:v>0.15529100000000001</c:v>
                </c:pt>
                <c:pt idx="52" formatCode="General">
                  <c:v>0.16202800000000001</c:v>
                </c:pt>
                <c:pt idx="53" formatCode="General">
                  <c:v>0.168932</c:v>
                </c:pt>
                <c:pt idx="54" formatCode="General">
                  <c:v>0.176007</c:v>
                </c:pt>
                <c:pt idx="55" formatCode="General">
                  <c:v>0.183253</c:v>
                </c:pt>
                <c:pt idx="56" formatCode="General">
                  <c:v>0.19067300000000001</c:v>
                </c:pt>
                <c:pt idx="57" formatCode="General">
                  <c:v>0.198267</c:v>
                </c:pt>
                <c:pt idx="58" formatCode="General">
                  <c:v>0.206038</c:v>
                </c:pt>
                <c:pt idx="59" formatCode="General">
                  <c:v>0.21398800000000001</c:v>
                </c:pt>
                <c:pt idx="60" formatCode="General">
                  <c:v>0.22211900000000001</c:v>
                </c:pt>
                <c:pt idx="61" formatCode="General">
                  <c:v>0.230431</c:v>
                </c:pt>
                <c:pt idx="62" formatCode="General">
                  <c:v>0.238928</c:v>
                </c:pt>
                <c:pt idx="63" formatCode="General">
                  <c:v>0.247611</c:v>
                </c:pt>
                <c:pt idx="64" formatCode="General">
                  <c:v>0.25648100000000001</c:v>
                </c:pt>
                <c:pt idx="65" formatCode="General">
                  <c:v>0.26554100000000003</c:v>
                </c:pt>
                <c:pt idx="66" formatCode="General">
                  <c:v>0.27479199999999998</c:v>
                </c:pt>
                <c:pt idx="67" formatCode="General">
                  <c:v>0.28423700000000002</c:v>
                </c:pt>
                <c:pt idx="68" formatCode="General">
                  <c:v>0.29387799999999997</c:v>
                </c:pt>
                <c:pt idx="69" formatCode="General">
                  <c:v>0.30371599999999999</c:v>
                </c:pt>
                <c:pt idx="70" formatCode="General">
                  <c:v>0.313753</c:v>
                </c:pt>
                <c:pt idx="71" formatCode="General">
                  <c:v>0.32399099999999997</c:v>
                </c:pt>
                <c:pt idx="72" formatCode="General">
                  <c:v>0.33443299999999998</c:v>
                </c:pt>
                <c:pt idx="73" formatCode="General">
                  <c:v>0.34508100000000003</c:v>
                </c:pt>
                <c:pt idx="74" formatCode="General">
                  <c:v>0.35593599999999997</c:v>
                </c:pt>
                <c:pt idx="75" formatCode="General">
                  <c:v>0.36699999999999999</c:v>
                </c:pt>
                <c:pt idx="76" formatCode="General">
                  <c:v>0.378276</c:v>
                </c:pt>
                <c:pt idx="77" formatCode="General">
                  <c:v>0.389766</c:v>
                </c:pt>
                <c:pt idx="78" formatCode="General">
                  <c:v>0.401472</c:v>
                </c:pt>
                <c:pt idx="79" formatCode="General">
                  <c:v>0.41339599999999999</c:v>
                </c:pt>
                <c:pt idx="80" formatCode="General">
                  <c:v>0.425541</c:v>
                </c:pt>
                <c:pt idx="81" formatCode="General">
                  <c:v>0.43790800000000002</c:v>
                </c:pt>
                <c:pt idx="82" formatCode="General">
                  <c:v>0.45050000000000001</c:v>
                </c:pt>
                <c:pt idx="83" formatCode="General">
                  <c:v>0.46331899999999998</c:v>
                </c:pt>
                <c:pt idx="84" formatCode="General">
                  <c:v>0.47636699999999998</c:v>
                </c:pt>
                <c:pt idx="85" formatCode="General">
                  <c:v>0.489647</c:v>
                </c:pt>
                <c:pt idx="86" formatCode="General">
                  <c:v>0.50316099999999997</c:v>
                </c:pt>
                <c:pt idx="87" formatCode="General">
                  <c:v>0.51691100000000001</c:v>
                </c:pt>
                <c:pt idx="88" formatCode="General">
                  <c:v>0.53090000000000004</c:v>
                </c:pt>
                <c:pt idx="89" formatCode="General">
                  <c:v>0.54513</c:v>
                </c:pt>
                <c:pt idx="90" formatCode="General">
                  <c:v>0.55960299999999996</c:v>
                </c:pt>
                <c:pt idx="91" formatCode="General">
                  <c:v>0.57432300000000003</c:v>
                </c:pt>
                <c:pt idx="92" formatCode="General">
                  <c:v>0.58928999999999998</c:v>
                </c:pt>
                <c:pt idx="93" formatCode="General">
                  <c:v>0.60450899999999996</c:v>
                </c:pt>
                <c:pt idx="94" formatCode="General">
                  <c:v>0.619981</c:v>
                </c:pt>
                <c:pt idx="95" formatCode="General">
                  <c:v>0.63571</c:v>
                </c:pt>
                <c:pt idx="96" formatCode="General">
                  <c:v>0.65169600000000005</c:v>
                </c:pt>
                <c:pt idx="97" formatCode="General">
                  <c:v>0.66794399999999998</c:v>
                </c:pt>
                <c:pt idx="98" formatCode="General">
                  <c:v>0.68445599999999995</c:v>
                </c:pt>
                <c:pt idx="99" formatCode="General">
                  <c:v>0.70123400000000002</c:v>
                </c:pt>
                <c:pt idx="100" formatCode="General">
                  <c:v>0.71828199999999998</c:v>
                </c:pt>
                <c:pt idx="101" formatCode="General">
                  <c:v>0.73560099999999995</c:v>
                </c:pt>
                <c:pt idx="102" formatCode="General">
                  <c:v>0.75319499999999995</c:v>
                </c:pt>
                <c:pt idx="103" formatCode="General">
                  <c:v>0.77106600000000003</c:v>
                </c:pt>
                <c:pt idx="104" formatCode="General">
                  <c:v>0.78921699999999995</c:v>
                </c:pt>
                <c:pt idx="105" formatCode="General">
                  <c:v>0.80765100000000001</c:v>
                </c:pt>
                <c:pt idx="106" formatCode="General">
                  <c:v>0.82637099999999997</c:v>
                </c:pt>
                <c:pt idx="107" formatCode="General">
                  <c:v>0.84537899999999999</c:v>
                </c:pt>
                <c:pt idx="108" formatCode="General">
                  <c:v>0.86468</c:v>
                </c:pt>
                <c:pt idx="109" formatCode="General">
                  <c:v>0.884274</c:v>
                </c:pt>
                <c:pt idx="110" formatCode="General">
                  <c:v>0.90416600000000003</c:v>
                </c:pt>
                <c:pt idx="111" formatCode="General">
                  <c:v>0.92435800000000001</c:v>
                </c:pt>
                <c:pt idx="112" formatCode="General">
                  <c:v>0.94485399999999997</c:v>
                </c:pt>
                <c:pt idx="113" formatCode="General">
                  <c:v>0.96565699999999999</c:v>
                </c:pt>
                <c:pt idx="114" formatCode="General">
                  <c:v>0.98676799999999998</c:v>
                </c:pt>
                <c:pt idx="115" formatCode="General">
                  <c:v>1.0081899999999999</c:v>
                </c:pt>
                <c:pt idx="116" formatCode="General">
                  <c:v>1.02993</c:v>
                </c:pt>
                <c:pt idx="117" formatCode="General">
                  <c:v>1.05199</c:v>
                </c:pt>
                <c:pt idx="118" formatCode="General">
                  <c:v>1.07437</c:v>
                </c:pt>
                <c:pt idx="119" formatCode="General">
                  <c:v>1.0970800000000001</c:v>
                </c:pt>
                <c:pt idx="120" formatCode="General">
                  <c:v>1.12012</c:v>
                </c:pt>
                <c:pt idx="121" formatCode="General">
                  <c:v>1.1434800000000001</c:v>
                </c:pt>
                <c:pt idx="122" formatCode="General">
                  <c:v>1.1671899999999999</c:v>
                </c:pt>
                <c:pt idx="123" formatCode="General">
                  <c:v>1.19123</c:v>
                </c:pt>
                <c:pt idx="124" formatCode="General">
                  <c:v>1.2156100000000001</c:v>
                </c:pt>
                <c:pt idx="125" formatCode="General">
                  <c:v>1.24034</c:v>
                </c:pt>
                <c:pt idx="126" formatCode="General">
                  <c:v>1.26542</c:v>
                </c:pt>
                <c:pt idx="127" formatCode="General">
                  <c:v>1.2908500000000001</c:v>
                </c:pt>
                <c:pt idx="128" formatCode="General">
                  <c:v>1.31664</c:v>
                </c:pt>
                <c:pt idx="129" formatCode="General">
                  <c:v>1.3427899999999999</c:v>
                </c:pt>
                <c:pt idx="130" formatCode="General">
                  <c:v>1.3693</c:v>
                </c:pt>
                <c:pt idx="131" formatCode="General">
                  <c:v>1.3961699999999999</c:v>
                </c:pt>
                <c:pt idx="132" formatCode="General">
                  <c:v>1.4234199999999999</c:v>
                </c:pt>
                <c:pt idx="133" formatCode="General">
                  <c:v>1.4510400000000001</c:v>
                </c:pt>
                <c:pt idx="134" formatCode="General">
                  <c:v>1.4790399999999999</c:v>
                </c:pt>
                <c:pt idx="135" formatCode="General">
                  <c:v>1.50743</c:v>
                </c:pt>
                <c:pt idx="136" formatCode="General">
                  <c:v>1.5361899999999999</c:v>
                </c:pt>
                <c:pt idx="137" formatCode="General">
                  <c:v>1.56535</c:v>
                </c:pt>
                <c:pt idx="138" formatCode="General">
                  <c:v>1.5949</c:v>
                </c:pt>
                <c:pt idx="139" formatCode="General">
                  <c:v>1.6248499999999999</c:v>
                </c:pt>
                <c:pt idx="140" formatCode="General">
                  <c:v>1.6552</c:v>
                </c:pt>
                <c:pt idx="141" formatCode="General">
                  <c:v>1.6859599999999999</c:v>
                </c:pt>
                <c:pt idx="142" formatCode="General">
                  <c:v>1.71712</c:v>
                </c:pt>
                <c:pt idx="143" formatCode="General">
                  <c:v>1.7486999999999999</c:v>
                </c:pt>
                <c:pt idx="144" formatCode="General">
                  <c:v>1.7806999999999999</c:v>
                </c:pt>
                <c:pt idx="145" formatCode="General">
                  <c:v>1.81311</c:v>
                </c:pt>
                <c:pt idx="146" formatCode="General">
                  <c:v>1.84596</c:v>
                </c:pt>
                <c:pt idx="147" formatCode="General">
                  <c:v>1.87924</c:v>
                </c:pt>
                <c:pt idx="148" formatCode="General">
                  <c:v>1.9129499999999999</c:v>
                </c:pt>
                <c:pt idx="149" formatCode="General">
                  <c:v>1.9471000000000001</c:v>
                </c:pt>
                <c:pt idx="150" formatCode="General">
                  <c:v>1.98169</c:v>
                </c:pt>
                <c:pt idx="151" formatCode="General">
                  <c:v>2.0167299999999999</c:v>
                </c:pt>
                <c:pt idx="152" formatCode="General">
                  <c:v>2.0522300000000002</c:v>
                </c:pt>
                <c:pt idx="153" formatCode="General">
                  <c:v>2.0881799999999999</c:v>
                </c:pt>
                <c:pt idx="154" formatCode="General">
                  <c:v>2.12459</c:v>
                </c:pt>
                <c:pt idx="155" formatCode="General">
                  <c:v>2.16147</c:v>
                </c:pt>
                <c:pt idx="156" formatCode="General">
                  <c:v>2.19882</c:v>
                </c:pt>
                <c:pt idx="157" formatCode="General">
                  <c:v>2.23665</c:v>
                </c:pt>
                <c:pt idx="158" formatCode="General">
                  <c:v>2.2749600000000001</c:v>
                </c:pt>
                <c:pt idx="159" formatCode="General">
                  <c:v>2.3137500000000002</c:v>
                </c:pt>
                <c:pt idx="160" formatCode="General">
                  <c:v>2.35303</c:v>
                </c:pt>
                <c:pt idx="161" formatCode="General">
                  <c:v>2.3928099999999999</c:v>
                </c:pt>
                <c:pt idx="162" formatCode="General">
                  <c:v>2.43309</c:v>
                </c:pt>
                <c:pt idx="163" formatCode="General">
                  <c:v>2.4738699999999998</c:v>
                </c:pt>
                <c:pt idx="164" formatCode="General">
                  <c:v>2.5151699999999999</c:v>
                </c:pt>
                <c:pt idx="165" formatCode="General">
                  <c:v>2.5569799999999998</c:v>
                </c:pt>
                <c:pt idx="166" formatCode="General">
                  <c:v>2.59931</c:v>
                </c:pt>
                <c:pt idx="167" formatCode="General">
                  <c:v>2.6421700000000001</c:v>
                </c:pt>
                <c:pt idx="168" formatCode="General">
                  <c:v>2.6855600000000002</c:v>
                </c:pt>
                <c:pt idx="169" formatCode="General">
                  <c:v>2.7294800000000001</c:v>
                </c:pt>
                <c:pt idx="170" formatCode="General">
                  <c:v>2.7739500000000001</c:v>
                </c:pt>
                <c:pt idx="171" formatCode="General">
                  <c:v>2.8189600000000001</c:v>
                </c:pt>
                <c:pt idx="172" formatCode="General">
                  <c:v>2.8645299999999998</c:v>
                </c:pt>
                <c:pt idx="173" formatCode="General">
                  <c:v>2.91065</c:v>
                </c:pt>
                <c:pt idx="174" formatCode="General">
                  <c:v>2.9573399999999999</c:v>
                </c:pt>
                <c:pt idx="175" formatCode="General">
                  <c:v>3.0045999999999999</c:v>
                </c:pt>
                <c:pt idx="176" formatCode="General">
                  <c:v>3.0524399999999998</c:v>
                </c:pt>
                <c:pt idx="177" formatCode="General">
                  <c:v>3.1008499999999999</c:v>
                </c:pt>
                <c:pt idx="178" formatCode="General">
                  <c:v>3.1498599999999999</c:v>
                </c:pt>
                <c:pt idx="179" formatCode="General">
                  <c:v>3.1994500000000001</c:v>
                </c:pt>
                <c:pt idx="180" formatCode="General">
                  <c:v>3.2496499999999999</c:v>
                </c:pt>
                <c:pt idx="181" formatCode="General">
                  <c:v>3.3004500000000001</c:v>
                </c:pt>
                <c:pt idx="182" formatCode="General">
                  <c:v>3.3518599999999998</c:v>
                </c:pt>
                <c:pt idx="183" formatCode="General">
                  <c:v>3.4038900000000001</c:v>
                </c:pt>
                <c:pt idx="184" formatCode="General">
                  <c:v>3.4565399999999999</c:v>
                </c:pt>
                <c:pt idx="185" formatCode="General">
                  <c:v>3.5098199999999999</c:v>
                </c:pt>
                <c:pt idx="186" formatCode="General">
                  <c:v>3.5637400000000001</c:v>
                </c:pt>
                <c:pt idx="187" formatCode="General">
                  <c:v>3.6183000000000001</c:v>
                </c:pt>
                <c:pt idx="188" formatCode="General">
                  <c:v>3.6735000000000002</c:v>
                </c:pt>
                <c:pt idx="189" formatCode="General">
                  <c:v>3.7293699999999999</c:v>
                </c:pt>
                <c:pt idx="190" formatCode="General">
                  <c:v>3.7858900000000002</c:v>
                </c:pt>
                <c:pt idx="191" formatCode="General">
                  <c:v>3.8430900000000001</c:v>
                </c:pt>
                <c:pt idx="192" formatCode="General">
                  <c:v>3.90096</c:v>
                </c:pt>
                <c:pt idx="193" formatCode="General">
                  <c:v>3.9595099999999999</c:v>
                </c:pt>
                <c:pt idx="194" formatCode="General">
                  <c:v>4.0187499999999998</c:v>
                </c:pt>
                <c:pt idx="195" formatCode="General">
                  <c:v>4.0786899999999999</c:v>
                </c:pt>
                <c:pt idx="196" formatCode="General">
                  <c:v>4.1393300000000002</c:v>
                </c:pt>
                <c:pt idx="197" formatCode="General">
                  <c:v>4.2006800000000002</c:v>
                </c:pt>
                <c:pt idx="198" formatCode="General">
                  <c:v>4.26274</c:v>
                </c:pt>
                <c:pt idx="199" formatCode="General">
                  <c:v>4.3255299999999997</c:v>
                </c:pt>
                <c:pt idx="200" formatCode="General">
                  <c:v>4.3890599999999997</c:v>
                </c:pt>
                <c:pt idx="201" formatCode="General">
                  <c:v>4.4533199999999997</c:v>
                </c:pt>
                <c:pt idx="202" formatCode="General">
                  <c:v>4.5183200000000001</c:v>
                </c:pt>
                <c:pt idx="203" formatCode="General">
                  <c:v>4.5840899999999998</c:v>
                </c:pt>
                <c:pt idx="204" formatCode="General">
                  <c:v>4.6506100000000004</c:v>
                </c:pt>
                <c:pt idx="205" formatCode="General">
                  <c:v>4.7179000000000002</c:v>
                </c:pt>
                <c:pt idx="206" formatCode="General">
                  <c:v>4.7859699999999998</c:v>
                </c:pt>
                <c:pt idx="207" formatCode="General">
                  <c:v>4.8548200000000001</c:v>
                </c:pt>
                <c:pt idx="208" formatCode="General">
                  <c:v>4.9244700000000003</c:v>
                </c:pt>
                <c:pt idx="209" formatCode="General">
                  <c:v>4.9949199999999996</c:v>
                </c:pt>
                <c:pt idx="210" formatCode="General">
                  <c:v>5.0661699999999996</c:v>
                </c:pt>
                <c:pt idx="211" formatCode="General">
                  <c:v>5.1382399999999997</c:v>
                </c:pt>
                <c:pt idx="212" formatCode="General">
                  <c:v>5.2111400000000003</c:v>
                </c:pt>
                <c:pt idx="213" formatCode="General">
                  <c:v>5.2848699999999997</c:v>
                </c:pt>
                <c:pt idx="214" formatCode="General">
                  <c:v>5.3594400000000002</c:v>
                </c:pt>
                <c:pt idx="215" formatCode="General">
                  <c:v>5.4348599999999996</c:v>
                </c:pt>
                <c:pt idx="216" formatCode="General">
                  <c:v>5.5111400000000001</c:v>
                </c:pt>
                <c:pt idx="217" formatCode="General">
                  <c:v>5.5882800000000001</c:v>
                </c:pt>
                <c:pt idx="218" formatCode="General">
                  <c:v>5.6663100000000002</c:v>
                </c:pt>
                <c:pt idx="219" formatCode="General">
                  <c:v>5.7452100000000002</c:v>
                </c:pt>
                <c:pt idx="220" formatCode="General">
                  <c:v>5.8250099999999998</c:v>
                </c:pt>
                <c:pt idx="221" formatCode="General">
                  <c:v>5.9057199999999996</c:v>
                </c:pt>
                <c:pt idx="222" formatCode="General">
                  <c:v>5.98733</c:v>
                </c:pt>
                <c:pt idx="223" formatCode="General">
                  <c:v>6.0698699999999999</c:v>
                </c:pt>
                <c:pt idx="224" formatCode="General">
                  <c:v>6.1533300000000004</c:v>
                </c:pt>
                <c:pt idx="225" formatCode="General">
                  <c:v>6.2377399999999996</c:v>
                </c:pt>
                <c:pt idx="226" formatCode="General">
                  <c:v>6.3230899999999997</c:v>
                </c:pt>
                <c:pt idx="227" formatCode="General">
                  <c:v>6.4093999999999998</c:v>
                </c:pt>
                <c:pt idx="228" formatCode="General">
                  <c:v>6.4966799999999996</c:v>
                </c:pt>
                <c:pt idx="229" formatCode="General">
                  <c:v>6.5849399999999996</c:v>
                </c:pt>
                <c:pt idx="230" formatCode="General">
                  <c:v>6.6741799999999998</c:v>
                </c:pt>
                <c:pt idx="231" formatCode="General">
                  <c:v>6.7644200000000003</c:v>
                </c:pt>
                <c:pt idx="232" formatCode="General">
                  <c:v>6.8556699999999999</c:v>
                </c:pt>
                <c:pt idx="233" formatCode="General">
                  <c:v>6.94794</c:v>
                </c:pt>
                <c:pt idx="234" formatCode="General">
                  <c:v>7.0412400000000002</c:v>
                </c:pt>
                <c:pt idx="235" formatCode="General">
                  <c:v>7.1355700000000004</c:v>
                </c:pt>
                <c:pt idx="236" formatCode="General">
                  <c:v>7.23095</c:v>
                </c:pt>
                <c:pt idx="237" formatCode="General">
                  <c:v>7.3273900000000003</c:v>
                </c:pt>
                <c:pt idx="238" formatCode="General">
                  <c:v>7.4249000000000001</c:v>
                </c:pt>
                <c:pt idx="239" formatCode="General">
                  <c:v>7.5234899999999998</c:v>
                </c:pt>
                <c:pt idx="240" formatCode="General">
                  <c:v>7.6231799999999996</c:v>
                </c:pt>
                <c:pt idx="241" formatCode="General">
                  <c:v>7.7239599999999999</c:v>
                </c:pt>
                <c:pt idx="242" formatCode="General">
                  <c:v>7.8258599999999996</c:v>
                </c:pt>
                <c:pt idx="243" formatCode="General">
                  <c:v>7.9288800000000004</c:v>
                </c:pt>
                <c:pt idx="244" formatCode="General">
                  <c:v>8.0330399999999997</c:v>
                </c:pt>
                <c:pt idx="245" formatCode="General">
                  <c:v>8.1383500000000009</c:v>
                </c:pt>
                <c:pt idx="246" formatCode="General">
                  <c:v>8.2448099999999993</c:v>
                </c:pt>
                <c:pt idx="247" formatCode="General">
                  <c:v>8.3524499999999993</c:v>
                </c:pt>
                <c:pt idx="248" formatCode="General">
                  <c:v>8.4612599999999993</c:v>
                </c:pt>
                <c:pt idx="249" formatCode="General">
                  <c:v>8.5712799999999998</c:v>
                </c:pt>
                <c:pt idx="250" formatCode="General">
                  <c:v>8.6824899999999996</c:v>
                </c:pt>
                <c:pt idx="251" formatCode="General">
                  <c:v>8.7949300000000008</c:v>
                </c:pt>
                <c:pt idx="252" formatCode="General">
                  <c:v>8.9085999999999999</c:v>
                </c:pt>
                <c:pt idx="253" formatCode="General">
                  <c:v>9.0235099999999999</c:v>
                </c:pt>
                <c:pt idx="254" formatCode="General">
                  <c:v>9.1396700000000006</c:v>
                </c:pt>
                <c:pt idx="255" formatCode="General">
                  <c:v>9.2570999999999994</c:v>
                </c:pt>
                <c:pt idx="256" formatCode="General">
                  <c:v>9.3758199999999992</c:v>
                </c:pt>
                <c:pt idx="257" formatCode="General">
                  <c:v>9.4958200000000001</c:v>
                </c:pt>
                <c:pt idx="258" formatCode="General">
                  <c:v>9.6171399999999991</c:v>
                </c:pt>
                <c:pt idx="259" formatCode="General">
                  <c:v>9.73977</c:v>
                </c:pt>
                <c:pt idx="260" formatCode="General">
                  <c:v>9.86374</c:v>
                </c:pt>
                <c:pt idx="261" formatCode="General">
                  <c:v>9.9890500000000007</c:v>
                </c:pt>
                <c:pt idx="262" formatCode="General">
                  <c:v>10.1157</c:v>
                </c:pt>
                <c:pt idx="263" formatCode="General">
                  <c:v>10.2438</c:v>
                </c:pt>
                <c:pt idx="264" formatCode="General">
                  <c:v>10.373200000000001</c:v>
                </c:pt>
                <c:pt idx="265" formatCode="General">
                  <c:v>10.504</c:v>
                </c:pt>
                <c:pt idx="266" formatCode="General">
                  <c:v>10.6363</c:v>
                </c:pt>
                <c:pt idx="267" formatCode="General">
                  <c:v>10.77</c:v>
                </c:pt>
                <c:pt idx="268" formatCode="General">
                  <c:v>10.905099999999999</c:v>
                </c:pt>
                <c:pt idx="269" formatCode="General">
                  <c:v>11.041700000000001</c:v>
                </c:pt>
                <c:pt idx="270" formatCode="General">
                  <c:v>11.1797</c:v>
                </c:pt>
                <c:pt idx="271" formatCode="General">
                  <c:v>11.3193</c:v>
                </c:pt>
                <c:pt idx="272" formatCode="General">
                  <c:v>11.4603</c:v>
                </c:pt>
                <c:pt idx="273" formatCode="General">
                  <c:v>11.6029</c:v>
                </c:pt>
                <c:pt idx="274" formatCode="General">
                  <c:v>11.747</c:v>
                </c:pt>
                <c:pt idx="275" formatCode="General">
                  <c:v>11.8926</c:v>
                </c:pt>
                <c:pt idx="276" formatCode="General">
                  <c:v>12.0398</c:v>
                </c:pt>
                <c:pt idx="277" formatCode="General">
                  <c:v>12.188599999999999</c:v>
                </c:pt>
                <c:pt idx="278" formatCode="General">
                  <c:v>12.339</c:v>
                </c:pt>
                <c:pt idx="279" formatCode="General">
                  <c:v>12.491</c:v>
                </c:pt>
                <c:pt idx="280" formatCode="General">
                  <c:v>12.644600000000001</c:v>
                </c:pt>
                <c:pt idx="281" formatCode="General">
                  <c:v>12.799899999999999</c:v>
                </c:pt>
                <c:pt idx="282" formatCode="General">
                  <c:v>12.956899999999999</c:v>
                </c:pt>
                <c:pt idx="283" formatCode="General">
                  <c:v>13.115500000000001</c:v>
                </c:pt>
                <c:pt idx="284" formatCode="General">
                  <c:v>13.2758</c:v>
                </c:pt>
                <c:pt idx="285" formatCode="General">
                  <c:v>13.437799999999999</c:v>
                </c:pt>
                <c:pt idx="286" formatCode="General">
                  <c:v>13.6015</c:v>
                </c:pt>
                <c:pt idx="287" formatCode="General">
                  <c:v>13.766999999999999</c:v>
                </c:pt>
                <c:pt idx="288" formatCode="General">
                  <c:v>13.9343</c:v>
                </c:pt>
                <c:pt idx="289" formatCode="General">
                  <c:v>14.103300000000001</c:v>
                </c:pt>
                <c:pt idx="290" formatCode="General">
                  <c:v>14.274100000000001</c:v>
                </c:pt>
                <c:pt idx="291" formatCode="General">
                  <c:v>14.4468</c:v>
                </c:pt>
                <c:pt idx="292" formatCode="General">
                  <c:v>14.6213</c:v>
                </c:pt>
                <c:pt idx="293" formatCode="General">
                  <c:v>14.797599999999999</c:v>
                </c:pt>
                <c:pt idx="294" formatCode="General">
                  <c:v>14.9758</c:v>
                </c:pt>
                <c:pt idx="295" formatCode="General">
                  <c:v>15.156000000000001</c:v>
                </c:pt>
                <c:pt idx="296" formatCode="General">
                  <c:v>15.337999999999999</c:v>
                </c:pt>
                <c:pt idx="297" formatCode="General">
                  <c:v>15.5219</c:v>
                </c:pt>
                <c:pt idx="298" formatCode="General">
                  <c:v>15.707800000000001</c:v>
                </c:pt>
                <c:pt idx="299" formatCode="General">
                  <c:v>15.8957</c:v>
                </c:pt>
                <c:pt idx="300" formatCode="General">
                  <c:v>16.0855</c:v>
                </c:pt>
                <c:pt idx="301" formatCode="General">
                  <c:v>16.2774</c:v>
                </c:pt>
                <c:pt idx="302" formatCode="General">
                  <c:v>16.471299999999999</c:v>
                </c:pt>
                <c:pt idx="303" formatCode="General">
                  <c:v>16.667200000000001</c:v>
                </c:pt>
                <c:pt idx="304" formatCode="General">
                  <c:v>16.865200000000002</c:v>
                </c:pt>
                <c:pt idx="305" formatCode="General">
                  <c:v>17.065300000000001</c:v>
                </c:pt>
                <c:pt idx="306" formatCode="General">
                  <c:v>17.267600000000002</c:v>
                </c:pt>
                <c:pt idx="307" formatCode="General">
                  <c:v>17.471900000000002</c:v>
                </c:pt>
                <c:pt idx="308" formatCode="General">
                  <c:v>17.6784</c:v>
                </c:pt>
                <c:pt idx="309" formatCode="General">
                  <c:v>17.8871</c:v>
                </c:pt>
                <c:pt idx="310" formatCode="General">
                  <c:v>18.097999999999999</c:v>
                </c:pt>
                <c:pt idx="311" formatCode="General">
                  <c:v>18.311</c:v>
                </c:pt>
                <c:pt idx="312" formatCode="General">
                  <c:v>18.526399999999999</c:v>
                </c:pt>
                <c:pt idx="313" formatCode="General">
                  <c:v>18.744</c:v>
                </c:pt>
                <c:pt idx="314" formatCode="General">
                  <c:v>18.963899999999999</c:v>
                </c:pt>
                <c:pt idx="315" formatCode="General">
                  <c:v>19.1861</c:v>
                </c:pt>
                <c:pt idx="316" formatCode="General">
                  <c:v>19.410599999999999</c:v>
                </c:pt>
                <c:pt idx="317" formatCode="General">
                  <c:v>19.637499999999999</c:v>
                </c:pt>
                <c:pt idx="318" formatCode="General">
                  <c:v>19.866800000000001</c:v>
                </c:pt>
                <c:pt idx="319" formatCode="General">
                  <c:v>20.098400000000002</c:v>
                </c:pt>
                <c:pt idx="320" formatCode="General">
                  <c:v>20.3325</c:v>
                </c:pt>
                <c:pt idx="321" formatCode="General">
                  <c:v>20.569099999999999</c:v>
                </c:pt>
                <c:pt idx="322" formatCode="General">
                  <c:v>20.8081</c:v>
                </c:pt>
                <c:pt idx="323" formatCode="General">
                  <c:v>21.049700000000001</c:v>
                </c:pt>
                <c:pt idx="324" formatCode="General">
                  <c:v>21.293700000000001</c:v>
                </c:pt>
                <c:pt idx="325" formatCode="General">
                  <c:v>21.540299999999998</c:v>
                </c:pt>
                <c:pt idx="326" formatCode="General">
                  <c:v>21.7895</c:v>
                </c:pt>
                <c:pt idx="327" formatCode="General">
                  <c:v>22.0413</c:v>
                </c:pt>
                <c:pt idx="328" formatCode="General">
                  <c:v>22.2958</c:v>
                </c:pt>
                <c:pt idx="329" formatCode="General">
                  <c:v>22.552900000000001</c:v>
                </c:pt>
                <c:pt idx="330" formatCode="General">
                  <c:v>22.8126</c:v>
                </c:pt>
                <c:pt idx="331" formatCode="General">
                  <c:v>23.075099999999999</c:v>
                </c:pt>
                <c:pt idx="332" formatCode="General">
                  <c:v>23.340399999999999</c:v>
                </c:pt>
                <c:pt idx="333" formatCode="General">
                  <c:v>23.6083</c:v>
                </c:pt>
                <c:pt idx="334" formatCode="General">
                  <c:v>23.879100000000001</c:v>
                </c:pt>
                <c:pt idx="335" formatCode="General">
                  <c:v>24.152699999999999</c:v>
                </c:pt>
                <c:pt idx="336" formatCode="General">
                  <c:v>24.429200000000002</c:v>
                </c:pt>
                <c:pt idx="337" formatCode="General">
                  <c:v>24.708500000000001</c:v>
                </c:pt>
                <c:pt idx="338" formatCode="General">
                  <c:v>24.9908</c:v>
                </c:pt>
                <c:pt idx="339" formatCode="General">
                  <c:v>25.276</c:v>
                </c:pt>
                <c:pt idx="340" formatCode="General">
                  <c:v>25.5641</c:v>
                </c:pt>
                <c:pt idx="341" formatCode="General">
                  <c:v>25.8552</c:v>
                </c:pt>
                <c:pt idx="342" formatCode="General">
                  <c:v>26.1494</c:v>
                </c:pt>
                <c:pt idx="343" formatCode="General">
                  <c:v>26.4466</c:v>
                </c:pt>
                <c:pt idx="344" formatCode="General">
                  <c:v>26.747</c:v>
                </c:pt>
                <c:pt idx="345" formatCode="General">
                  <c:v>27.0504</c:v>
                </c:pt>
                <c:pt idx="346" formatCode="General">
                  <c:v>27.356999999999999</c:v>
                </c:pt>
                <c:pt idx="347" formatCode="General">
                  <c:v>27.666699999999999</c:v>
                </c:pt>
                <c:pt idx="348" formatCode="General">
                  <c:v>27.979700000000001</c:v>
                </c:pt>
                <c:pt idx="349" formatCode="General">
                  <c:v>28.2959</c:v>
                </c:pt>
                <c:pt idx="350" formatCode="General">
                  <c:v>28.615500000000001</c:v>
                </c:pt>
                <c:pt idx="351" formatCode="General">
                  <c:v>28.938300000000002</c:v>
                </c:pt>
                <c:pt idx="352" formatCode="General">
                  <c:v>29.264399999999998</c:v>
                </c:pt>
                <c:pt idx="353" formatCode="General">
                  <c:v>29.594000000000001</c:v>
                </c:pt>
                <c:pt idx="354" formatCode="General">
                  <c:v>29.9269</c:v>
                </c:pt>
                <c:pt idx="355" formatCode="General">
                  <c:v>30.263300000000001</c:v>
                </c:pt>
                <c:pt idx="356" formatCode="General">
                  <c:v>30.603200000000001</c:v>
                </c:pt>
                <c:pt idx="357" formatCode="General">
                  <c:v>30.9466</c:v>
                </c:pt>
                <c:pt idx="358" formatCode="General">
                  <c:v>31.293500000000002</c:v>
                </c:pt>
                <c:pt idx="359" formatCode="General">
                  <c:v>31.644100000000002</c:v>
                </c:pt>
                <c:pt idx="360" formatCode="General">
                  <c:v>31.998200000000001</c:v>
                </c:pt>
                <c:pt idx="361" formatCode="General">
                  <c:v>32.356099999999998</c:v>
                </c:pt>
                <c:pt idx="362" formatCode="General">
                  <c:v>32.717599999999997</c:v>
                </c:pt>
                <c:pt idx="363" formatCode="General">
                  <c:v>33.082799999999999</c:v>
                </c:pt>
                <c:pt idx="364" formatCode="General">
                  <c:v>33.451799999999999</c:v>
                </c:pt>
                <c:pt idx="365" formatCode="General">
                  <c:v>33.8247</c:v>
                </c:pt>
                <c:pt idx="366" formatCode="General">
                  <c:v>34.201300000000003</c:v>
                </c:pt>
                <c:pt idx="367" formatCode="General">
                  <c:v>34.581899999999997</c:v>
                </c:pt>
                <c:pt idx="368" formatCode="General">
                  <c:v>34.9664</c:v>
                </c:pt>
                <c:pt idx="369" formatCode="General">
                  <c:v>35.354799999999997</c:v>
                </c:pt>
                <c:pt idx="370" formatCode="General">
                  <c:v>35.747300000000003</c:v>
                </c:pt>
                <c:pt idx="371" formatCode="General">
                  <c:v>36.143799999999999</c:v>
                </c:pt>
                <c:pt idx="372" formatCode="General">
                  <c:v>36.544400000000003</c:v>
                </c:pt>
                <c:pt idx="373" formatCode="General">
                  <c:v>36.949100000000001</c:v>
                </c:pt>
                <c:pt idx="374" formatCode="General">
                  <c:v>37.357999999999997</c:v>
                </c:pt>
                <c:pt idx="375" formatCode="General">
                  <c:v>37.771099999999997</c:v>
                </c:pt>
                <c:pt idx="376" formatCode="General">
                  <c:v>38.188400000000001</c:v>
                </c:pt>
                <c:pt idx="377" formatCode="General">
                  <c:v>38.610100000000003</c:v>
                </c:pt>
                <c:pt idx="378" formatCode="General">
                  <c:v>39.036000000000001</c:v>
                </c:pt>
                <c:pt idx="379" formatCode="General">
                  <c:v>39.4664</c:v>
                </c:pt>
                <c:pt idx="380" formatCode="General">
                  <c:v>39.901200000000003</c:v>
                </c:pt>
                <c:pt idx="381" formatCode="General">
                  <c:v>40.340400000000002</c:v>
                </c:pt>
                <c:pt idx="382" formatCode="General">
                  <c:v>40.784199999999998</c:v>
                </c:pt>
                <c:pt idx="383" formatCode="General">
                  <c:v>41.232500000000002</c:v>
                </c:pt>
                <c:pt idx="384" formatCode="General">
                  <c:v>41.685499999999998</c:v>
                </c:pt>
                <c:pt idx="385" formatCode="General">
                  <c:v>42.143099999999997</c:v>
                </c:pt>
                <c:pt idx="386" formatCode="General">
                  <c:v>42.605400000000003</c:v>
                </c:pt>
                <c:pt idx="387" formatCode="General">
                  <c:v>43.072400000000002</c:v>
                </c:pt>
                <c:pt idx="388" formatCode="General">
                  <c:v>43.544199999999996</c:v>
                </c:pt>
                <c:pt idx="389" formatCode="General">
                  <c:v>44.020899999999997</c:v>
                </c:pt>
                <c:pt idx="390" formatCode="General">
                  <c:v>44.502400000000002</c:v>
                </c:pt>
                <c:pt idx="391" formatCode="General">
                  <c:v>44.988999999999997</c:v>
                </c:pt>
                <c:pt idx="392" formatCode="General">
                  <c:v>45.480400000000003</c:v>
                </c:pt>
                <c:pt idx="393" formatCode="General">
                  <c:v>45.976999999999997</c:v>
                </c:pt>
                <c:pt idx="394" formatCode="General">
                  <c:v>46.4786</c:v>
                </c:pt>
                <c:pt idx="395" formatCode="General">
                  <c:v>46.985399999999998</c:v>
                </c:pt>
                <c:pt idx="396" formatCode="General">
                  <c:v>47.497300000000003</c:v>
                </c:pt>
                <c:pt idx="397" formatCode="General">
                  <c:v>48.014499999999998</c:v>
                </c:pt>
                <c:pt idx="398" formatCode="General">
                  <c:v>48.536999999999999</c:v>
                </c:pt>
                <c:pt idx="399" formatCode="General">
                  <c:v>49.064900000000002</c:v>
                </c:pt>
                <c:pt idx="400" formatCode="General">
                  <c:v>49.598199999999999</c:v>
                </c:pt>
                <c:pt idx="401" formatCode="General">
                  <c:v>50.136899999999997</c:v>
                </c:pt>
                <c:pt idx="402" formatCode="General">
                  <c:v>50.681100000000001</c:v>
                </c:pt>
                <c:pt idx="403" formatCode="General">
                  <c:v>51.230899999999998</c:v>
                </c:pt>
                <c:pt idx="404" formatCode="General">
                  <c:v>51.786299999999997</c:v>
                </c:pt>
                <c:pt idx="405" formatCode="General">
                  <c:v>52.347499999999997</c:v>
                </c:pt>
                <c:pt idx="406" formatCode="General">
                  <c:v>52.914299999999997</c:v>
                </c:pt>
                <c:pt idx="407" formatCode="General">
                  <c:v>53.487000000000002</c:v>
                </c:pt>
                <c:pt idx="408" formatCode="General">
                  <c:v>54.0655</c:v>
                </c:pt>
                <c:pt idx="409" formatCode="General">
                  <c:v>54.649900000000002</c:v>
                </c:pt>
                <c:pt idx="410" formatCode="General">
                  <c:v>55.240299999999998</c:v>
                </c:pt>
                <c:pt idx="411" formatCode="General">
                  <c:v>55.8367</c:v>
                </c:pt>
                <c:pt idx="412" formatCode="General">
                  <c:v>56.4392</c:v>
                </c:pt>
                <c:pt idx="413" formatCode="General">
                  <c:v>57.047899999999998</c:v>
                </c:pt>
                <c:pt idx="414" formatCode="General">
                  <c:v>57.662799999999997</c:v>
                </c:pt>
                <c:pt idx="415" formatCode="General">
                  <c:v>58.283999999999999</c:v>
                </c:pt>
                <c:pt idx="416" formatCode="General">
                  <c:v>58.911499999999997</c:v>
                </c:pt>
                <c:pt idx="417" formatCode="General">
                  <c:v>59.545499999999997</c:v>
                </c:pt>
                <c:pt idx="418" formatCode="General">
                  <c:v>60.185899999999997</c:v>
                </c:pt>
                <c:pt idx="419" formatCode="General">
                  <c:v>60.832799999999999</c:v>
                </c:pt>
                <c:pt idx="420" formatCode="General">
                  <c:v>61.4863</c:v>
                </c:pt>
                <c:pt idx="421" formatCode="General">
                  <c:v>62.146500000000003</c:v>
                </c:pt>
                <c:pt idx="422" formatCode="General">
                  <c:v>62.813499999999998</c:v>
                </c:pt>
                <c:pt idx="423" formatCode="General">
                  <c:v>63.487200000000001</c:v>
                </c:pt>
                <c:pt idx="424" formatCode="General">
                  <c:v>64.167900000000003</c:v>
                </c:pt>
                <c:pt idx="425" formatCode="General">
                  <c:v>64.855400000000003</c:v>
                </c:pt>
                <c:pt idx="426" formatCode="General">
                  <c:v>65.55</c:v>
                </c:pt>
                <c:pt idx="427" formatCode="General">
                  <c:v>66.251599999999996</c:v>
                </c:pt>
                <c:pt idx="428" formatCode="General">
                  <c:v>66.960400000000007</c:v>
                </c:pt>
                <c:pt idx="429" formatCode="General">
                  <c:v>67.676500000000004</c:v>
                </c:pt>
                <c:pt idx="430" formatCode="General">
                  <c:v>68.399799999999999</c:v>
                </c:pt>
                <c:pt idx="431" formatCode="General">
                  <c:v>69.130499999999998</c:v>
                </c:pt>
                <c:pt idx="432" formatCode="General">
                  <c:v>69.868600000000001</c:v>
                </c:pt>
                <c:pt idx="433" formatCode="General">
                  <c:v>70.6143</c:v>
                </c:pt>
                <c:pt idx="434" formatCode="General">
                  <c:v>71.367500000000007</c:v>
                </c:pt>
                <c:pt idx="435" formatCode="General">
                  <c:v>72.128500000000003</c:v>
                </c:pt>
                <c:pt idx="436" formatCode="General">
                  <c:v>72.897099999999995</c:v>
                </c:pt>
                <c:pt idx="437" formatCode="General">
                  <c:v>73.673599999999993</c:v>
                </c:pt>
                <c:pt idx="438" formatCode="General">
                  <c:v>74.457999999999998</c:v>
                </c:pt>
                <c:pt idx="439" formatCode="General">
                  <c:v>75.250399999999999</c:v>
                </c:pt>
                <c:pt idx="440" formatCode="General">
                  <c:v>76.050899999999999</c:v>
                </c:pt>
                <c:pt idx="441" formatCode="General">
                  <c:v>76.859499999999997</c:v>
                </c:pt>
                <c:pt idx="442" formatCode="General">
                  <c:v>77.676299999999998</c:v>
                </c:pt>
                <c:pt idx="443" formatCode="General">
                  <c:v>78.501400000000004</c:v>
                </c:pt>
                <c:pt idx="444" formatCode="General">
                  <c:v>79.334900000000005</c:v>
                </c:pt>
                <c:pt idx="445" formatCode="General">
                  <c:v>80.176900000000003</c:v>
                </c:pt>
                <c:pt idx="446" formatCode="General">
                  <c:v>81.027500000000003</c:v>
                </c:pt>
                <c:pt idx="447" formatCode="General">
                  <c:v>81.886700000000005</c:v>
                </c:pt>
                <c:pt idx="448" formatCode="General">
                  <c:v>82.7547</c:v>
                </c:pt>
                <c:pt idx="449" formatCode="General">
                  <c:v>83.631399999999999</c:v>
                </c:pt>
                <c:pt idx="450" formatCode="General">
                  <c:v>84.517099999999999</c:v>
                </c:pt>
                <c:pt idx="451" formatCode="General">
                  <c:v>85.411799999999999</c:v>
                </c:pt>
                <c:pt idx="452" formatCode="General">
                  <c:v>86.315600000000003</c:v>
                </c:pt>
                <c:pt idx="453" formatCode="General">
                  <c:v>87.2286</c:v>
                </c:pt>
                <c:pt idx="454" formatCode="General">
                  <c:v>88.150800000000004</c:v>
                </c:pt>
                <c:pt idx="455" formatCode="General">
                  <c:v>89.082400000000007</c:v>
                </c:pt>
                <c:pt idx="456" formatCode="General">
                  <c:v>90.023499999999999</c:v>
                </c:pt>
                <c:pt idx="457" formatCode="General">
                  <c:v>90.974100000000007</c:v>
                </c:pt>
                <c:pt idx="458" formatCode="General">
                  <c:v>91.934399999999997</c:v>
                </c:pt>
                <c:pt idx="459" formatCode="General">
                  <c:v>92.904399999999995</c:v>
                </c:pt>
                <c:pt idx="460" formatCode="General">
                  <c:v>93.884299999999996</c:v>
                </c:pt>
                <c:pt idx="461" formatCode="General">
                  <c:v>94.874099999999999</c:v>
                </c:pt>
                <c:pt idx="462" formatCode="General">
                  <c:v>95.873999999999995</c:v>
                </c:pt>
                <c:pt idx="463" formatCode="General">
                  <c:v>96.884100000000004</c:v>
                </c:pt>
                <c:pt idx="464" formatCode="General">
                  <c:v>97.904300000000006</c:v>
                </c:pt>
                <c:pt idx="465" formatCode="General">
                  <c:v>98.935000000000002</c:v>
                </c:pt>
                <c:pt idx="466" formatCode="General">
                  <c:v>99.976100000000002</c:v>
                </c:pt>
                <c:pt idx="467" formatCode="General">
                  <c:v>101.02800000000001</c:v>
                </c:pt>
                <c:pt idx="468" formatCode="General">
                  <c:v>102.09</c:v>
                </c:pt>
                <c:pt idx="469" formatCode="General">
                  <c:v>103.163</c:v>
                </c:pt>
                <c:pt idx="470" formatCode="General">
                  <c:v>104.247</c:v>
                </c:pt>
                <c:pt idx="471" formatCode="General">
                  <c:v>105.342</c:v>
                </c:pt>
                <c:pt idx="472" formatCode="General">
                  <c:v>106.44799999999999</c:v>
                </c:pt>
                <c:pt idx="473" formatCode="General">
                  <c:v>107.566</c:v>
                </c:pt>
                <c:pt idx="474" formatCode="General">
                  <c:v>108.694</c:v>
                </c:pt>
                <c:pt idx="475" formatCode="General">
                  <c:v>109.834</c:v>
                </c:pt>
                <c:pt idx="476" formatCode="General">
                  <c:v>110.986</c:v>
                </c:pt>
                <c:pt idx="477" formatCode="General">
                  <c:v>112.149</c:v>
                </c:pt>
                <c:pt idx="478" formatCode="General">
                  <c:v>113.324</c:v>
                </c:pt>
                <c:pt idx="479" formatCode="General">
                  <c:v>114.511</c:v>
                </c:pt>
                <c:pt idx="480" formatCode="General">
                  <c:v>115.71</c:v>
                </c:pt>
                <c:pt idx="481" formatCode="General">
                  <c:v>116.922</c:v>
                </c:pt>
                <c:pt idx="482" formatCode="General">
                  <c:v>118.145</c:v>
                </c:pt>
                <c:pt idx="483" formatCode="General">
                  <c:v>119.381</c:v>
                </c:pt>
                <c:pt idx="484" formatCode="General">
                  <c:v>120.629</c:v>
                </c:pt>
                <c:pt idx="485" formatCode="General">
                  <c:v>121.89</c:v>
                </c:pt>
                <c:pt idx="486" formatCode="General">
                  <c:v>123.164</c:v>
                </c:pt>
                <c:pt idx="487" formatCode="General">
                  <c:v>124.45099999999999</c:v>
                </c:pt>
                <c:pt idx="488" formatCode="General">
                  <c:v>125.751</c:v>
                </c:pt>
                <c:pt idx="489" formatCode="General">
                  <c:v>127.06399999999999</c:v>
                </c:pt>
                <c:pt idx="490" formatCode="General">
                  <c:v>128.38999999999999</c:v>
                </c:pt>
                <c:pt idx="491" formatCode="General">
                  <c:v>129.72900000000001</c:v>
                </c:pt>
                <c:pt idx="492" formatCode="General">
                  <c:v>131.083</c:v>
                </c:pt>
                <c:pt idx="493" formatCode="General">
                  <c:v>132.44999999999999</c:v>
                </c:pt>
                <c:pt idx="494" formatCode="General">
                  <c:v>133.83000000000001</c:v>
                </c:pt>
                <c:pt idx="495" formatCode="General">
                  <c:v>135.22499999999999</c:v>
                </c:pt>
                <c:pt idx="496" formatCode="General">
                  <c:v>136.63399999999999</c:v>
                </c:pt>
                <c:pt idx="497" formatCode="General">
                  <c:v>138.05699999999999</c:v>
                </c:pt>
                <c:pt idx="498" formatCode="General">
                  <c:v>139.494</c:v>
                </c:pt>
                <c:pt idx="499" formatCode="General">
                  <c:v>140.946</c:v>
                </c:pt>
                <c:pt idx="500" formatCode="General">
                  <c:v>142.41300000000001</c:v>
                </c:pt>
                <c:pt idx="501" formatCode="General">
                  <c:v>143.89500000000001</c:v>
                </c:pt>
                <c:pt idx="502" formatCode="General">
                  <c:v>145.39099999999999</c:v>
                </c:pt>
                <c:pt idx="503" formatCode="General">
                  <c:v>146.90299999999999</c:v>
                </c:pt>
                <c:pt idx="504" formatCode="General">
                  <c:v>148.43</c:v>
                </c:pt>
                <c:pt idx="505" formatCode="General">
                  <c:v>149.97200000000001</c:v>
                </c:pt>
                <c:pt idx="506" formatCode="General">
                  <c:v>151.53100000000001</c:v>
                </c:pt>
                <c:pt idx="507" formatCode="General">
                  <c:v>153.10400000000001</c:v>
                </c:pt>
                <c:pt idx="508" formatCode="General">
                  <c:v>154.69399999999999</c:v>
                </c:pt>
                <c:pt idx="509" formatCode="General">
                  <c:v>156.30000000000001</c:v>
                </c:pt>
                <c:pt idx="510" formatCode="General">
                  <c:v>157.922</c:v>
                </c:pt>
                <c:pt idx="511" formatCode="General">
                  <c:v>159.56</c:v>
                </c:pt>
                <c:pt idx="512" formatCode="General">
                  <c:v>161.215</c:v>
                </c:pt>
                <c:pt idx="513" formatCode="General">
                  <c:v>162.887</c:v>
                </c:pt>
                <c:pt idx="514" formatCode="General">
                  <c:v>164.57599999999999</c:v>
                </c:pt>
                <c:pt idx="515" formatCode="General">
                  <c:v>166.28100000000001</c:v>
                </c:pt>
                <c:pt idx="516" formatCode="General">
                  <c:v>168.00399999999999</c:v>
                </c:pt>
                <c:pt idx="517" formatCode="General">
                  <c:v>169.745</c:v>
                </c:pt>
                <c:pt idx="518" formatCode="General">
                  <c:v>171.50299999999999</c:v>
                </c:pt>
                <c:pt idx="519" formatCode="General">
                  <c:v>173.279</c:v>
                </c:pt>
                <c:pt idx="520" formatCode="General">
                  <c:v>175.072</c:v>
                </c:pt>
                <c:pt idx="521" formatCode="General">
                  <c:v>176.88399999999999</c:v>
                </c:pt>
                <c:pt idx="522" formatCode="General">
                  <c:v>178.714</c:v>
                </c:pt>
                <c:pt idx="523" formatCode="General">
                  <c:v>180.56299999999999</c:v>
                </c:pt>
                <c:pt idx="524" formatCode="General">
                  <c:v>182.43</c:v>
                </c:pt>
                <c:pt idx="525" formatCode="General">
                  <c:v>184.316</c:v>
                </c:pt>
                <c:pt idx="526" formatCode="General">
                  <c:v>186.221</c:v>
                </c:pt>
                <c:pt idx="527" formatCode="General">
                  <c:v>188.14599999999999</c:v>
                </c:pt>
                <c:pt idx="528" formatCode="General">
                  <c:v>190.09</c:v>
                </c:pt>
                <c:pt idx="529" formatCode="General">
                  <c:v>192.053</c:v>
                </c:pt>
                <c:pt idx="530" formatCode="General">
                  <c:v>194.03700000000001</c:v>
                </c:pt>
                <c:pt idx="531" formatCode="General">
                  <c:v>196.04</c:v>
                </c:pt>
                <c:pt idx="532" formatCode="General">
                  <c:v>198.06399999999999</c:v>
                </c:pt>
                <c:pt idx="533" formatCode="General">
                  <c:v>200.108</c:v>
                </c:pt>
                <c:pt idx="534" formatCode="General">
                  <c:v>202.173</c:v>
                </c:pt>
                <c:pt idx="535" formatCode="General">
                  <c:v>204.25800000000001</c:v>
                </c:pt>
                <c:pt idx="536" formatCode="General">
                  <c:v>206.36500000000001</c:v>
                </c:pt>
                <c:pt idx="537" formatCode="General">
                  <c:v>208.49299999999999</c:v>
                </c:pt>
                <c:pt idx="538" formatCode="General">
                  <c:v>210.642</c:v>
                </c:pt>
                <c:pt idx="539" formatCode="General">
                  <c:v>212.81299999999999</c:v>
                </c:pt>
                <c:pt idx="540" formatCode="General">
                  <c:v>215.006</c:v>
                </c:pt>
                <c:pt idx="541" formatCode="General">
                  <c:v>217.22200000000001</c:v>
                </c:pt>
                <c:pt idx="542" formatCode="General">
                  <c:v>219.459</c:v>
                </c:pt>
                <c:pt idx="543" formatCode="General">
                  <c:v>221.71899999999999</c:v>
                </c:pt>
                <c:pt idx="544" formatCode="General">
                  <c:v>224.00200000000001</c:v>
                </c:pt>
                <c:pt idx="545" formatCode="General">
                  <c:v>226.30799999999999</c:v>
                </c:pt>
                <c:pt idx="546" formatCode="General">
                  <c:v>228.637</c:v>
                </c:pt>
                <c:pt idx="547" formatCode="General">
                  <c:v>230.99</c:v>
                </c:pt>
                <c:pt idx="548" formatCode="General">
                  <c:v>233.36699999999999</c:v>
                </c:pt>
                <c:pt idx="549" formatCode="General">
                  <c:v>235.767</c:v>
                </c:pt>
                <c:pt idx="550" formatCode="General">
                  <c:v>238.19200000000001</c:v>
                </c:pt>
                <c:pt idx="551" formatCode="General">
                  <c:v>240.64099999999999</c:v>
                </c:pt>
                <c:pt idx="552" formatCode="General">
                  <c:v>243.11500000000001</c:v>
                </c:pt>
                <c:pt idx="553" formatCode="General">
                  <c:v>245.614</c:v>
                </c:pt>
                <c:pt idx="554" formatCode="General">
                  <c:v>248.13800000000001</c:v>
                </c:pt>
                <c:pt idx="555" formatCode="General">
                  <c:v>250.68799999999999</c:v>
                </c:pt>
                <c:pt idx="556" formatCode="General">
                  <c:v>253.26300000000001</c:v>
                </c:pt>
                <c:pt idx="557" formatCode="General">
                  <c:v>255.864</c:v>
                </c:pt>
                <c:pt idx="558" formatCode="General">
                  <c:v>258.49200000000002</c:v>
                </c:pt>
                <c:pt idx="559" formatCode="General">
                  <c:v>261.14600000000002</c:v>
                </c:pt>
                <c:pt idx="560" formatCode="General">
                  <c:v>263.82600000000002</c:v>
                </c:pt>
                <c:pt idx="561" formatCode="General">
                  <c:v>266.53399999999999</c:v>
                </c:pt>
                <c:pt idx="562" formatCode="General">
                  <c:v>269.26900000000001</c:v>
                </c:pt>
                <c:pt idx="563" formatCode="General">
                  <c:v>272.03199999999998</c:v>
                </c:pt>
                <c:pt idx="564" formatCode="General">
                  <c:v>274.82299999999998</c:v>
                </c:pt>
                <c:pt idx="565" formatCode="General">
                  <c:v>277.64100000000002</c:v>
                </c:pt>
                <c:pt idx="566" formatCode="General">
                  <c:v>280.48899999999998</c:v>
                </c:pt>
                <c:pt idx="567" formatCode="General">
                  <c:v>283.36500000000001</c:v>
                </c:pt>
                <c:pt idx="568" formatCode="General">
                  <c:v>286.26900000000001</c:v>
                </c:pt>
                <c:pt idx="569" formatCode="General">
                  <c:v>289.20400000000001</c:v>
                </c:pt>
                <c:pt idx="570" formatCode="General">
                  <c:v>292.16699999999997</c:v>
                </c:pt>
                <c:pt idx="571" formatCode="General">
                  <c:v>295.161</c:v>
                </c:pt>
                <c:pt idx="572" formatCode="General">
                  <c:v>298.185</c:v>
                </c:pt>
                <c:pt idx="573" formatCode="General">
                  <c:v>301.23899999999998</c:v>
                </c:pt>
                <c:pt idx="574" formatCode="General">
                  <c:v>304.32400000000001</c:v>
                </c:pt>
                <c:pt idx="575" formatCode="General">
                  <c:v>307.44099999999997</c:v>
                </c:pt>
                <c:pt idx="576" formatCode="General">
                  <c:v>310.58800000000002</c:v>
                </c:pt>
                <c:pt idx="577" formatCode="General">
                  <c:v>313.76799999999997</c:v>
                </c:pt>
                <c:pt idx="578" formatCode="General">
                  <c:v>316.97899999999998</c:v>
                </c:pt>
                <c:pt idx="579" formatCode="General">
                  <c:v>320.22300000000001</c:v>
                </c:pt>
                <c:pt idx="580" formatCode="General">
                  <c:v>323.5</c:v>
                </c:pt>
                <c:pt idx="581" formatCode="General">
                  <c:v>326.80900000000003</c:v>
                </c:pt>
                <c:pt idx="582" formatCode="General">
                  <c:v>330.15199999999999</c:v>
                </c:pt>
                <c:pt idx="583" formatCode="General">
                  <c:v>333.529</c:v>
                </c:pt>
                <c:pt idx="584" formatCode="General">
                  <c:v>336.93900000000002</c:v>
                </c:pt>
                <c:pt idx="585" formatCode="General">
                  <c:v>340.38400000000001</c:v>
                </c:pt>
                <c:pt idx="586" formatCode="General">
                  <c:v>343.86399999999998</c:v>
                </c:pt>
                <c:pt idx="587" formatCode="General">
                  <c:v>347.37900000000002</c:v>
                </c:pt>
                <c:pt idx="588" formatCode="General">
                  <c:v>350.92899999999997</c:v>
                </c:pt>
                <c:pt idx="589" formatCode="General">
                  <c:v>354.51499999999999</c:v>
                </c:pt>
                <c:pt idx="590" formatCode="General">
                  <c:v>358.137</c:v>
                </c:pt>
                <c:pt idx="591" formatCode="General">
                  <c:v>361.79599999999999</c:v>
                </c:pt>
                <c:pt idx="592" formatCode="General">
                  <c:v>365.49200000000002</c:v>
                </c:pt>
                <c:pt idx="593" formatCode="General">
                  <c:v>369.22500000000002</c:v>
                </c:pt>
                <c:pt idx="594" formatCode="General">
                  <c:v>372.995</c:v>
                </c:pt>
                <c:pt idx="595" formatCode="General">
                  <c:v>376.803</c:v>
                </c:pt>
                <c:pt idx="596" formatCode="General">
                  <c:v>380.65</c:v>
                </c:pt>
                <c:pt idx="597" formatCode="General">
                  <c:v>384.536</c:v>
                </c:pt>
                <c:pt idx="598" formatCode="General">
                  <c:v>388.46</c:v>
                </c:pt>
                <c:pt idx="599" formatCode="General">
                  <c:v>392.42500000000001</c:v>
                </c:pt>
                <c:pt idx="600" formatCode="General">
                  <c:v>396.42899999999997</c:v>
                </c:pt>
                <c:pt idx="601" formatCode="General">
                  <c:v>400.47300000000001</c:v>
                </c:pt>
                <c:pt idx="602" formatCode="General">
                  <c:v>404.55900000000003</c:v>
                </c:pt>
                <c:pt idx="603" formatCode="General">
                  <c:v>408.685</c:v>
                </c:pt>
                <c:pt idx="604" formatCode="General">
                  <c:v>412.85300000000001</c:v>
                </c:pt>
                <c:pt idx="605" formatCode="General">
                  <c:v>417.06299999999999</c:v>
                </c:pt>
                <c:pt idx="606" formatCode="General">
                  <c:v>421.315</c:v>
                </c:pt>
                <c:pt idx="607" formatCode="General">
                  <c:v>425.61099999999999</c:v>
                </c:pt>
                <c:pt idx="608" formatCode="General">
                  <c:v>429.94900000000001</c:v>
                </c:pt>
                <c:pt idx="609" formatCode="General">
                  <c:v>434.33100000000002</c:v>
                </c:pt>
                <c:pt idx="610" formatCode="General">
                  <c:v>438.75799999999998</c:v>
                </c:pt>
                <c:pt idx="611" formatCode="General">
                  <c:v>443.22899999999998</c:v>
                </c:pt>
                <c:pt idx="612" formatCode="General">
                  <c:v>447.745</c:v>
                </c:pt>
                <c:pt idx="613" formatCode="General">
                  <c:v>452.30599999999998</c:v>
                </c:pt>
                <c:pt idx="614" formatCode="General">
                  <c:v>456.91399999999999</c:v>
                </c:pt>
                <c:pt idx="615" formatCode="General">
                  <c:v>461.56700000000001</c:v>
                </c:pt>
                <c:pt idx="616" formatCode="General">
                  <c:v>466.26799999999997</c:v>
                </c:pt>
                <c:pt idx="617" formatCode="General">
                  <c:v>471.01600000000002</c:v>
                </c:pt>
                <c:pt idx="618" formatCode="General">
                  <c:v>475.81200000000001</c:v>
                </c:pt>
                <c:pt idx="619" formatCode="General">
                  <c:v>480.65600000000001</c:v>
                </c:pt>
                <c:pt idx="620" formatCode="General">
                  <c:v>485.54899999999998</c:v>
                </c:pt>
                <c:pt idx="621" formatCode="General">
                  <c:v>490.49099999999999</c:v>
                </c:pt>
                <c:pt idx="622" formatCode="General">
                  <c:v>495.483</c:v>
                </c:pt>
                <c:pt idx="623" formatCode="General">
                  <c:v>500.52499999999998</c:v>
                </c:pt>
                <c:pt idx="624" formatCode="General">
                  <c:v>505.61900000000003</c:v>
                </c:pt>
                <c:pt idx="625" formatCode="General">
                  <c:v>510.76299999999998</c:v>
                </c:pt>
                <c:pt idx="626" formatCode="General">
                  <c:v>515.95899999999995</c:v>
                </c:pt>
                <c:pt idx="627" formatCode="General">
                  <c:v>521.20699999999999</c:v>
                </c:pt>
                <c:pt idx="628" formatCode="General">
                  <c:v>526.50900000000001</c:v>
                </c:pt>
                <c:pt idx="629" formatCode="General">
                  <c:v>531.86300000000006</c:v>
                </c:pt>
                <c:pt idx="630" formatCode="General">
                  <c:v>537.27200000000005</c:v>
                </c:pt>
                <c:pt idx="631" formatCode="General">
                  <c:v>542.73500000000001</c:v>
                </c:pt>
                <c:pt idx="632" formatCode="General">
                  <c:v>548.25300000000004</c:v>
                </c:pt>
                <c:pt idx="633" formatCode="General">
                  <c:v>553.827</c:v>
                </c:pt>
                <c:pt idx="634" formatCode="General">
                  <c:v>559.45600000000002</c:v>
                </c:pt>
                <c:pt idx="635" formatCode="General">
                  <c:v>565.14300000000003</c:v>
                </c:pt>
                <c:pt idx="636" formatCode="General">
                  <c:v>570.88599999999997</c:v>
                </c:pt>
                <c:pt idx="637" formatCode="General">
                  <c:v>576.68799999999999</c:v>
                </c:pt>
                <c:pt idx="638" formatCode="General">
                  <c:v>582.548</c:v>
                </c:pt>
                <c:pt idx="639" formatCode="General">
                  <c:v>588.46699999999998</c:v>
                </c:pt>
                <c:pt idx="640" formatCode="General">
                  <c:v>594.44500000000005</c:v>
                </c:pt>
                <c:pt idx="641" formatCode="General">
                  <c:v>600.48400000000004</c:v>
                </c:pt>
                <c:pt idx="642" formatCode="General">
                  <c:v>606.58299999999997</c:v>
                </c:pt>
                <c:pt idx="643" formatCode="General">
                  <c:v>612.74400000000003</c:v>
                </c:pt>
                <c:pt idx="644" formatCode="General">
                  <c:v>618.96699999999998</c:v>
                </c:pt>
                <c:pt idx="645" formatCode="General">
                  <c:v>625.25199999999995</c:v>
                </c:pt>
                <c:pt idx="646" formatCode="General">
                  <c:v>631.601</c:v>
                </c:pt>
                <c:pt idx="647" formatCode="General">
                  <c:v>638.01400000000001</c:v>
                </c:pt>
                <c:pt idx="648" formatCode="General">
                  <c:v>644.49099999999999</c:v>
                </c:pt>
                <c:pt idx="649" formatCode="General">
                  <c:v>651.03300000000002</c:v>
                </c:pt>
                <c:pt idx="650" formatCode="General">
                  <c:v>657.64200000000005</c:v>
                </c:pt>
                <c:pt idx="651" formatCode="General">
                  <c:v>664.31600000000003</c:v>
                </c:pt>
                <c:pt idx="652" formatCode="General">
                  <c:v>671.05799999999999</c:v>
                </c:pt>
                <c:pt idx="653" formatCode="General">
                  <c:v>677.86800000000005</c:v>
                </c:pt>
                <c:pt idx="654" formatCode="General">
                  <c:v>684.74699999999996</c:v>
                </c:pt>
                <c:pt idx="655" formatCode="General">
                  <c:v>691.69399999999996</c:v>
                </c:pt>
                <c:pt idx="656" formatCode="General">
                  <c:v>698.71199999999999</c:v>
                </c:pt>
                <c:pt idx="657" formatCode="General">
                  <c:v>705.8</c:v>
                </c:pt>
                <c:pt idx="658" formatCode="General">
                  <c:v>712.95899999999995</c:v>
                </c:pt>
                <c:pt idx="659" formatCode="General">
                  <c:v>720.19100000000003</c:v>
                </c:pt>
                <c:pt idx="660" formatCode="General">
                  <c:v>727.495</c:v>
                </c:pt>
                <c:pt idx="661" formatCode="General">
                  <c:v>734.87300000000005</c:v>
                </c:pt>
                <c:pt idx="662" formatCode="General">
                  <c:v>742.32500000000005</c:v>
                </c:pt>
                <c:pt idx="663" formatCode="General">
                  <c:v>749.85199999999998</c:v>
                </c:pt>
                <c:pt idx="664" formatCode="General">
                  <c:v>757.45500000000004</c:v>
                </c:pt>
                <c:pt idx="665" formatCode="General">
                  <c:v>765.13400000000001</c:v>
                </c:pt>
                <c:pt idx="666" formatCode="General">
                  <c:v>772.89099999999996</c:v>
                </c:pt>
                <c:pt idx="667" formatCode="General">
                  <c:v>780.726</c:v>
                </c:pt>
                <c:pt idx="668" formatCode="General">
                  <c:v>788.63900000000001</c:v>
                </c:pt>
                <c:pt idx="669" formatCode="General">
                  <c:v>796.63199999999995</c:v>
                </c:pt>
                <c:pt idx="670" formatCode="General">
                  <c:v>804.70600000000002</c:v>
                </c:pt>
                <c:pt idx="671" formatCode="General">
                  <c:v>812.86099999999999</c:v>
                </c:pt>
                <c:pt idx="672" formatCode="General">
                  <c:v>821.09799999999996</c:v>
                </c:pt>
                <c:pt idx="673" formatCode="General">
                  <c:v>829.41700000000003</c:v>
                </c:pt>
                <c:pt idx="674" formatCode="General">
                  <c:v>837.82100000000003</c:v>
                </c:pt>
                <c:pt idx="675" formatCode="General">
                  <c:v>846.30899999999997</c:v>
                </c:pt>
                <c:pt idx="676" formatCode="General">
                  <c:v>854.88199999999995</c:v>
                </c:pt>
                <c:pt idx="677" formatCode="General">
                  <c:v>863.54200000000003</c:v>
                </c:pt>
                <c:pt idx="678" formatCode="General">
                  <c:v>872.28899999999999</c:v>
                </c:pt>
                <c:pt idx="679" formatCode="General">
                  <c:v>881.12400000000002</c:v>
                </c:pt>
                <c:pt idx="680" formatCode="General">
                  <c:v>890.04700000000003</c:v>
                </c:pt>
                <c:pt idx="681" formatCode="General">
                  <c:v>899.06100000000004</c:v>
                </c:pt>
                <c:pt idx="682" formatCode="General">
                  <c:v>908.16499999999996</c:v>
                </c:pt>
                <c:pt idx="683" formatCode="General">
                  <c:v>917.36099999999999</c:v>
                </c:pt>
                <c:pt idx="684" formatCode="General">
                  <c:v>926.649</c:v>
                </c:pt>
                <c:pt idx="685" formatCode="General">
                  <c:v>936.03099999999995</c:v>
                </c:pt>
                <c:pt idx="686" formatCode="General">
                  <c:v>945.50699999999995</c:v>
                </c:pt>
                <c:pt idx="687" formatCode="General">
                  <c:v>955.07899999999995</c:v>
                </c:pt>
                <c:pt idx="688" formatCode="General">
                  <c:v>964.74599999999998</c:v>
                </c:pt>
                <c:pt idx="689" formatCode="General">
                  <c:v>974.51099999999997</c:v>
                </c:pt>
                <c:pt idx="690" formatCode="General">
                  <c:v>984.375</c:v>
                </c:pt>
                <c:pt idx="691" formatCode="General">
                  <c:v>994.33699999999999</c:v>
                </c:pt>
                <c:pt idx="692" formatCode="General">
                  <c:v>1004.4</c:v>
                </c:pt>
                <c:pt idx="693" formatCode="General">
                  <c:v>1014.56</c:v>
                </c:pt>
                <c:pt idx="694" formatCode="General">
                  <c:v>1024.83</c:v>
                </c:pt>
                <c:pt idx="695" formatCode="General">
                  <c:v>1035.2</c:v>
                </c:pt>
                <c:pt idx="696" formatCode="General">
                  <c:v>1045.67</c:v>
                </c:pt>
                <c:pt idx="697" formatCode="General">
                  <c:v>1056.25</c:v>
                </c:pt>
                <c:pt idx="698" formatCode="General">
                  <c:v>1066.94</c:v>
                </c:pt>
                <c:pt idx="699" formatCode="General">
                  <c:v>1077.73</c:v>
                </c:pt>
                <c:pt idx="700" formatCode="General">
                  <c:v>1088.6300000000001</c:v>
                </c:pt>
                <c:pt idx="701" formatCode="General">
                  <c:v>1099.6400000000001</c:v>
                </c:pt>
                <c:pt idx="702" formatCode="General">
                  <c:v>1110.77</c:v>
                </c:pt>
                <c:pt idx="703" formatCode="General">
                  <c:v>1122</c:v>
                </c:pt>
                <c:pt idx="704" formatCode="General">
                  <c:v>1133.3499999999999</c:v>
                </c:pt>
                <c:pt idx="705" formatCode="General">
                  <c:v>1144.81</c:v>
                </c:pt>
                <c:pt idx="706" formatCode="General">
                  <c:v>1156.3900000000001</c:v>
                </c:pt>
                <c:pt idx="707" formatCode="General">
                  <c:v>1168.08</c:v>
                </c:pt>
                <c:pt idx="708" formatCode="General">
                  <c:v>1179.8900000000001</c:v>
                </c:pt>
                <c:pt idx="709" formatCode="General">
                  <c:v>1191.82</c:v>
                </c:pt>
                <c:pt idx="710" formatCode="General">
                  <c:v>1203.8699999999999</c:v>
                </c:pt>
                <c:pt idx="711" formatCode="General">
                  <c:v>1216.04</c:v>
                </c:pt>
                <c:pt idx="712" formatCode="General">
                  <c:v>1228.33</c:v>
                </c:pt>
                <c:pt idx="713" formatCode="General">
                  <c:v>1240.75</c:v>
                </c:pt>
                <c:pt idx="714" formatCode="General">
                  <c:v>1253.29</c:v>
                </c:pt>
                <c:pt idx="715" formatCode="General">
                  <c:v>1265.96</c:v>
                </c:pt>
                <c:pt idx="716" formatCode="General">
                  <c:v>1278.75</c:v>
                </c:pt>
                <c:pt idx="717" formatCode="General">
                  <c:v>1291.67</c:v>
                </c:pt>
                <c:pt idx="718" formatCode="General">
                  <c:v>1304.73</c:v>
                </c:pt>
                <c:pt idx="719" formatCode="General">
                  <c:v>1317.91</c:v>
                </c:pt>
                <c:pt idx="720" formatCode="General">
                  <c:v>1331.23</c:v>
                </c:pt>
                <c:pt idx="721" formatCode="General">
                  <c:v>1344.68</c:v>
                </c:pt>
                <c:pt idx="722" formatCode="General">
                  <c:v>1358.27</c:v>
                </c:pt>
                <c:pt idx="723" formatCode="General">
                  <c:v>1371.99</c:v>
                </c:pt>
                <c:pt idx="724" formatCode="General">
                  <c:v>1385.85</c:v>
                </c:pt>
                <c:pt idx="725" formatCode="General">
                  <c:v>1399.85</c:v>
                </c:pt>
                <c:pt idx="726" formatCode="General">
                  <c:v>1414</c:v>
                </c:pt>
                <c:pt idx="727" formatCode="General">
                  <c:v>1428.28</c:v>
                </c:pt>
                <c:pt idx="728" formatCode="General">
                  <c:v>1442.71</c:v>
                </c:pt>
                <c:pt idx="729" formatCode="General">
                  <c:v>1457.28</c:v>
                </c:pt>
                <c:pt idx="730" formatCode="General">
                  <c:v>1472</c:v>
                </c:pt>
                <c:pt idx="731" formatCode="General">
                  <c:v>1486.87</c:v>
                </c:pt>
                <c:pt idx="732" formatCode="General">
                  <c:v>1501.88</c:v>
                </c:pt>
                <c:pt idx="733" formatCode="General">
                  <c:v>1517.05</c:v>
                </c:pt>
                <c:pt idx="734" formatCode="General">
                  <c:v>1532.37</c:v>
                </c:pt>
                <c:pt idx="735" formatCode="General">
                  <c:v>1547.85</c:v>
                </c:pt>
                <c:pt idx="736" formatCode="General">
                  <c:v>1563.48</c:v>
                </c:pt>
                <c:pt idx="737" formatCode="General">
                  <c:v>1579.26</c:v>
                </c:pt>
                <c:pt idx="738" formatCode="General">
                  <c:v>1595.21</c:v>
                </c:pt>
                <c:pt idx="739" formatCode="General">
                  <c:v>1611.32</c:v>
                </c:pt>
                <c:pt idx="740" formatCode="General">
                  <c:v>1627.58</c:v>
                </c:pt>
                <c:pt idx="741" formatCode="General">
                  <c:v>1644.02</c:v>
                </c:pt>
                <c:pt idx="742" formatCode="General">
                  <c:v>1660.61</c:v>
                </c:pt>
                <c:pt idx="743" formatCode="General">
                  <c:v>1677.38</c:v>
                </c:pt>
                <c:pt idx="744" formatCode="General">
                  <c:v>1694.31</c:v>
                </c:pt>
                <c:pt idx="745" formatCode="General">
                  <c:v>1711.41</c:v>
                </c:pt>
                <c:pt idx="746" formatCode="General">
                  <c:v>1728.69</c:v>
                </c:pt>
                <c:pt idx="747" formatCode="General">
                  <c:v>1746.14</c:v>
                </c:pt>
                <c:pt idx="748" formatCode="General">
                  <c:v>1763.76</c:v>
                </c:pt>
                <c:pt idx="749" formatCode="General">
                  <c:v>1781.56</c:v>
                </c:pt>
                <c:pt idx="750" formatCode="General">
                  <c:v>1799.54</c:v>
                </c:pt>
                <c:pt idx="751" formatCode="General">
                  <c:v>1817.7</c:v>
                </c:pt>
                <c:pt idx="752" formatCode="General">
                  <c:v>1836.05</c:v>
                </c:pt>
                <c:pt idx="753" formatCode="General">
                  <c:v>1854.58</c:v>
                </c:pt>
                <c:pt idx="754" formatCode="General">
                  <c:v>1873.29</c:v>
                </c:pt>
                <c:pt idx="755" formatCode="General">
                  <c:v>1892.19</c:v>
                </c:pt>
                <c:pt idx="756" formatCode="General">
                  <c:v>1911.29</c:v>
                </c:pt>
                <c:pt idx="757" formatCode="General">
                  <c:v>1930.57</c:v>
                </c:pt>
                <c:pt idx="758" formatCode="General">
                  <c:v>1950.05</c:v>
                </c:pt>
                <c:pt idx="759" formatCode="General">
                  <c:v>1969.72</c:v>
                </c:pt>
                <c:pt idx="760" formatCode="General">
                  <c:v>1989.6</c:v>
                </c:pt>
                <c:pt idx="761" formatCode="General">
                  <c:v>2009.67</c:v>
                </c:pt>
                <c:pt idx="762" formatCode="General">
                  <c:v>2029.94</c:v>
                </c:pt>
                <c:pt idx="763" formatCode="General">
                  <c:v>2050.42</c:v>
                </c:pt>
                <c:pt idx="764" formatCode="General">
                  <c:v>2071.1</c:v>
                </c:pt>
                <c:pt idx="765" formatCode="General">
                  <c:v>2092</c:v>
                </c:pt>
                <c:pt idx="766" formatCode="General">
                  <c:v>2113.1</c:v>
                </c:pt>
                <c:pt idx="767" formatCode="General">
                  <c:v>2134.41</c:v>
                </c:pt>
                <c:pt idx="768" formatCode="General">
                  <c:v>2155.94</c:v>
                </c:pt>
                <c:pt idx="769" formatCode="General">
                  <c:v>2177.6799999999998</c:v>
                </c:pt>
                <c:pt idx="770" formatCode="General">
                  <c:v>2199.65</c:v>
                </c:pt>
                <c:pt idx="771" formatCode="General">
                  <c:v>2221.83</c:v>
                </c:pt>
                <c:pt idx="772" formatCode="General">
                  <c:v>2244.2399999999998</c:v>
                </c:pt>
                <c:pt idx="773" formatCode="General">
                  <c:v>2266.87</c:v>
                </c:pt>
                <c:pt idx="774" formatCode="General">
                  <c:v>2289.73</c:v>
                </c:pt>
                <c:pt idx="775" formatCode="General">
                  <c:v>2312.8200000000002</c:v>
                </c:pt>
                <c:pt idx="776" formatCode="General">
                  <c:v>2336.14</c:v>
                </c:pt>
                <c:pt idx="777" formatCode="General">
                  <c:v>2359.6999999999998</c:v>
                </c:pt>
                <c:pt idx="778" formatCode="General">
                  <c:v>2383.4899999999998</c:v>
                </c:pt>
                <c:pt idx="779" formatCode="General">
                  <c:v>2407.5300000000002</c:v>
                </c:pt>
                <c:pt idx="780" formatCode="General">
                  <c:v>2431.8000000000002</c:v>
                </c:pt>
                <c:pt idx="781" formatCode="General">
                  <c:v>2456.3200000000002</c:v>
                </c:pt>
                <c:pt idx="782" formatCode="General">
                  <c:v>2481.09</c:v>
                </c:pt>
                <c:pt idx="783" formatCode="General">
                  <c:v>2506.1</c:v>
                </c:pt>
                <c:pt idx="784" formatCode="General">
                  <c:v>2531.36</c:v>
                </c:pt>
                <c:pt idx="785" formatCode="General">
                  <c:v>2556.88</c:v>
                </c:pt>
                <c:pt idx="786" formatCode="General">
                  <c:v>2582.66</c:v>
                </c:pt>
                <c:pt idx="787" formatCode="General">
                  <c:v>2608.6999999999998</c:v>
                </c:pt>
                <c:pt idx="788" formatCode="General">
                  <c:v>2634.99</c:v>
                </c:pt>
                <c:pt idx="789" formatCode="General">
                  <c:v>2661.55</c:v>
                </c:pt>
                <c:pt idx="790" formatCode="General">
                  <c:v>2688.38</c:v>
                </c:pt>
                <c:pt idx="791" formatCode="General">
                  <c:v>2715.48</c:v>
                </c:pt>
                <c:pt idx="792" formatCode="General">
                  <c:v>2742.85</c:v>
                </c:pt>
                <c:pt idx="793" formatCode="General">
                  <c:v>2770.5</c:v>
                </c:pt>
                <c:pt idx="794" formatCode="General">
                  <c:v>2798.42</c:v>
                </c:pt>
                <c:pt idx="795" formatCode="General">
                  <c:v>2826.62</c:v>
                </c:pt>
                <c:pt idx="796" formatCode="General">
                  <c:v>2855.11</c:v>
                </c:pt>
                <c:pt idx="797" formatCode="General">
                  <c:v>2883.89</c:v>
                </c:pt>
                <c:pt idx="798" formatCode="General">
                  <c:v>2912.95</c:v>
                </c:pt>
                <c:pt idx="799" formatCode="General">
                  <c:v>2942.31</c:v>
                </c:pt>
                <c:pt idx="800" formatCode="General">
                  <c:v>2971.96</c:v>
                </c:pt>
                <c:pt idx="801" formatCode="General">
                  <c:v>3001.91</c:v>
                </c:pt>
                <c:pt idx="802" formatCode="General">
                  <c:v>3032.16</c:v>
                </c:pt>
                <c:pt idx="803" formatCode="General">
                  <c:v>3062.71</c:v>
                </c:pt>
                <c:pt idx="804" formatCode="General">
                  <c:v>3093.57</c:v>
                </c:pt>
                <c:pt idx="805" formatCode="General">
                  <c:v>3124.74</c:v>
                </c:pt>
                <c:pt idx="806" formatCode="General">
                  <c:v>3156.23</c:v>
                </c:pt>
                <c:pt idx="807" formatCode="General">
                  <c:v>3188.03</c:v>
                </c:pt>
                <c:pt idx="808" formatCode="General">
                  <c:v>3220.15</c:v>
                </c:pt>
                <c:pt idx="809" formatCode="General">
                  <c:v>3252.6</c:v>
                </c:pt>
                <c:pt idx="810" formatCode="General">
                  <c:v>3285.37</c:v>
                </c:pt>
                <c:pt idx="811" formatCode="General">
                  <c:v>3318.47</c:v>
                </c:pt>
                <c:pt idx="812" formatCode="General">
                  <c:v>3351.9</c:v>
                </c:pt>
                <c:pt idx="813" formatCode="General">
                  <c:v>3385.67</c:v>
                </c:pt>
                <c:pt idx="814" formatCode="General">
                  <c:v>3419.78</c:v>
                </c:pt>
                <c:pt idx="815" formatCode="General">
                  <c:v>3454.23</c:v>
                </c:pt>
                <c:pt idx="816" formatCode="General">
                  <c:v>3489.03</c:v>
                </c:pt>
                <c:pt idx="817" formatCode="General">
                  <c:v>3524.17</c:v>
                </c:pt>
                <c:pt idx="818" formatCode="General">
                  <c:v>3559.67</c:v>
                </c:pt>
                <c:pt idx="819" formatCode="General">
                  <c:v>3595.53</c:v>
                </c:pt>
                <c:pt idx="820" formatCode="General">
                  <c:v>3631.75</c:v>
                </c:pt>
                <c:pt idx="821" formatCode="General">
                  <c:v>3668.33</c:v>
                </c:pt>
                <c:pt idx="822" formatCode="General">
                  <c:v>3705.28</c:v>
                </c:pt>
                <c:pt idx="823" formatCode="General">
                  <c:v>3742.6</c:v>
                </c:pt>
                <c:pt idx="824" formatCode="General">
                  <c:v>3780.3</c:v>
                </c:pt>
                <c:pt idx="825" formatCode="General">
                  <c:v>3818.38</c:v>
                </c:pt>
                <c:pt idx="826" formatCode="General">
                  <c:v>3856.83</c:v>
                </c:pt>
                <c:pt idx="827" formatCode="General">
                  <c:v>3895.68</c:v>
                </c:pt>
                <c:pt idx="828" formatCode="General">
                  <c:v>3934.91</c:v>
                </c:pt>
                <c:pt idx="829" formatCode="General">
                  <c:v>3974.54</c:v>
                </c:pt>
                <c:pt idx="830" formatCode="General">
                  <c:v>4014.57</c:v>
                </c:pt>
                <c:pt idx="831" formatCode="General">
                  <c:v>4055</c:v>
                </c:pt>
                <c:pt idx="832" formatCode="General">
                  <c:v>4095.84</c:v>
                </c:pt>
                <c:pt idx="833" formatCode="General">
                  <c:v>4137.09</c:v>
                </c:pt>
                <c:pt idx="834" formatCode="General">
                  <c:v>4178.75</c:v>
                </c:pt>
                <c:pt idx="835" formatCode="General">
                  <c:v>4220.83</c:v>
                </c:pt>
                <c:pt idx="836" formatCode="General">
                  <c:v>4263.33</c:v>
                </c:pt>
                <c:pt idx="837" formatCode="General">
                  <c:v>4306.2700000000004</c:v>
                </c:pt>
                <c:pt idx="838" formatCode="General">
                  <c:v>4349.63</c:v>
                </c:pt>
                <c:pt idx="839" formatCode="General">
                  <c:v>4393.43</c:v>
                </c:pt>
                <c:pt idx="840" formatCode="General">
                  <c:v>4437.67</c:v>
                </c:pt>
                <c:pt idx="841" formatCode="General">
                  <c:v>4482.3500000000004</c:v>
                </c:pt>
                <c:pt idx="842" formatCode="General">
                  <c:v>4527.4799999999996</c:v>
                </c:pt>
                <c:pt idx="843" formatCode="General">
                  <c:v>4573.07</c:v>
                </c:pt>
                <c:pt idx="844" formatCode="General">
                  <c:v>4619.1099999999997</c:v>
                </c:pt>
                <c:pt idx="845" formatCode="General">
                  <c:v>4665.62</c:v>
                </c:pt>
                <c:pt idx="846" formatCode="General">
                  <c:v>4712.6000000000004</c:v>
                </c:pt>
                <c:pt idx="847" formatCode="General">
                  <c:v>4760.05</c:v>
                </c:pt>
                <c:pt idx="848" formatCode="General">
                  <c:v>4807.97</c:v>
                </c:pt>
                <c:pt idx="849" formatCode="General">
                  <c:v>4856.38</c:v>
                </c:pt>
                <c:pt idx="850" formatCode="General">
                  <c:v>4905.2700000000004</c:v>
                </c:pt>
                <c:pt idx="851" formatCode="General">
                  <c:v>4954.6499999999996</c:v>
                </c:pt>
                <c:pt idx="852" formatCode="General">
                  <c:v>5004.53</c:v>
                </c:pt>
                <c:pt idx="853" formatCode="General">
                  <c:v>5054.92</c:v>
                </c:pt>
                <c:pt idx="854" formatCode="General">
                  <c:v>5105.8</c:v>
                </c:pt>
                <c:pt idx="855" formatCode="General">
                  <c:v>5157.2</c:v>
                </c:pt>
                <c:pt idx="856" formatCode="General">
                  <c:v>5209.12</c:v>
                </c:pt>
                <c:pt idx="857" formatCode="General">
                  <c:v>5261.56</c:v>
                </c:pt>
                <c:pt idx="858" formatCode="General">
                  <c:v>5314.53</c:v>
                </c:pt>
                <c:pt idx="859" formatCode="General">
                  <c:v>5368.02</c:v>
                </c:pt>
                <c:pt idx="860" formatCode="General">
                  <c:v>5422.06</c:v>
                </c:pt>
                <c:pt idx="861" formatCode="General">
                  <c:v>5476.64</c:v>
                </c:pt>
                <c:pt idx="862" formatCode="General">
                  <c:v>5531.77</c:v>
                </c:pt>
                <c:pt idx="863" formatCode="General">
                  <c:v>5587.45</c:v>
                </c:pt>
                <c:pt idx="864" formatCode="General">
                  <c:v>5643.69</c:v>
                </c:pt>
                <c:pt idx="865" formatCode="General">
                  <c:v>5700.5</c:v>
                </c:pt>
                <c:pt idx="866" formatCode="General">
                  <c:v>5757.87</c:v>
                </c:pt>
                <c:pt idx="867" formatCode="General">
                  <c:v>5815.83</c:v>
                </c:pt>
                <c:pt idx="868" formatCode="General">
                  <c:v>5874.37</c:v>
                </c:pt>
                <c:pt idx="869" formatCode="General">
                  <c:v>5933.49</c:v>
                </c:pt>
                <c:pt idx="870" formatCode="General">
                  <c:v>5993.21</c:v>
                </c:pt>
                <c:pt idx="871" formatCode="General">
                  <c:v>6053.53</c:v>
                </c:pt>
                <c:pt idx="872" formatCode="General">
                  <c:v>6114.46</c:v>
                </c:pt>
                <c:pt idx="873" formatCode="General">
                  <c:v>6176</c:v>
                </c:pt>
                <c:pt idx="874" formatCode="General">
                  <c:v>6238.16</c:v>
                </c:pt>
                <c:pt idx="875" formatCode="General">
                  <c:v>6300.94</c:v>
                </c:pt>
                <c:pt idx="876" formatCode="General">
                  <c:v>6364.35</c:v>
                </c:pt>
                <c:pt idx="877" formatCode="General">
                  <c:v>6428.4</c:v>
                </c:pt>
                <c:pt idx="878" formatCode="General">
                  <c:v>6493.1</c:v>
                </c:pt>
                <c:pt idx="879" formatCode="General">
                  <c:v>6558.44</c:v>
                </c:pt>
                <c:pt idx="880" formatCode="General">
                  <c:v>6624.44</c:v>
                </c:pt>
                <c:pt idx="881" formatCode="General">
                  <c:v>6691.11</c:v>
                </c:pt>
                <c:pt idx="882" formatCode="General">
                  <c:v>6758.44</c:v>
                </c:pt>
                <c:pt idx="883" formatCode="General">
                  <c:v>6826.46</c:v>
                </c:pt>
                <c:pt idx="884" formatCode="General">
                  <c:v>6895.15</c:v>
                </c:pt>
                <c:pt idx="885" formatCode="General">
                  <c:v>6964.54</c:v>
                </c:pt>
                <c:pt idx="886" formatCode="General">
                  <c:v>7034.62</c:v>
                </c:pt>
                <c:pt idx="887" formatCode="General">
                  <c:v>7105.41</c:v>
                </c:pt>
                <c:pt idx="888" formatCode="General">
                  <c:v>7176.91</c:v>
                </c:pt>
                <c:pt idx="889" formatCode="General">
                  <c:v>7249.13</c:v>
                </c:pt>
                <c:pt idx="890" formatCode="General">
                  <c:v>7322.07</c:v>
                </c:pt>
                <c:pt idx="891" formatCode="General">
                  <c:v>7395.75</c:v>
                </c:pt>
                <c:pt idx="892" formatCode="General">
                  <c:v>7470.17</c:v>
                </c:pt>
                <c:pt idx="893" formatCode="General">
                  <c:v>7545.34</c:v>
                </c:pt>
                <c:pt idx="894" formatCode="General">
                  <c:v>7621.26</c:v>
                </c:pt>
                <c:pt idx="895" formatCode="General">
                  <c:v>7697.94</c:v>
                </c:pt>
                <c:pt idx="896" formatCode="General">
                  <c:v>7775.4</c:v>
                </c:pt>
                <c:pt idx="897" formatCode="General">
                  <c:v>7853.63</c:v>
                </c:pt>
                <c:pt idx="898" formatCode="General">
                  <c:v>7932.65</c:v>
                </c:pt>
                <c:pt idx="899" formatCode="General">
                  <c:v>8012.47</c:v>
                </c:pt>
                <c:pt idx="900" formatCode="General">
                  <c:v>8093.08</c:v>
                </c:pt>
                <c:pt idx="901" formatCode="General">
                  <c:v>8174.51</c:v>
                </c:pt>
                <c:pt idx="902" formatCode="General">
                  <c:v>8256.76</c:v>
                </c:pt>
                <c:pt idx="903" formatCode="General">
                  <c:v>8339.83</c:v>
                </c:pt>
                <c:pt idx="904" formatCode="General">
                  <c:v>8423.74</c:v>
                </c:pt>
                <c:pt idx="905" formatCode="General">
                  <c:v>8508.49</c:v>
                </c:pt>
                <c:pt idx="906" formatCode="General">
                  <c:v>8594.09</c:v>
                </c:pt>
                <c:pt idx="907" formatCode="General">
                  <c:v>8680.5499999999993</c:v>
                </c:pt>
                <c:pt idx="908" formatCode="General">
                  <c:v>8767.89</c:v>
                </c:pt>
                <c:pt idx="909" formatCode="General">
                  <c:v>8856.1</c:v>
                </c:pt>
                <c:pt idx="910" formatCode="General">
                  <c:v>8945.19</c:v>
                </c:pt>
                <c:pt idx="911" formatCode="General">
                  <c:v>9035.18</c:v>
                </c:pt>
                <c:pt idx="912" formatCode="General">
                  <c:v>9126.08</c:v>
                </c:pt>
                <c:pt idx="913" formatCode="General">
                  <c:v>9217.89</c:v>
                </c:pt>
                <c:pt idx="914" formatCode="General">
                  <c:v>9310.6299999999992</c:v>
                </c:pt>
                <c:pt idx="915" formatCode="General">
                  <c:v>9404.2900000000009</c:v>
                </c:pt>
                <c:pt idx="916" formatCode="General">
                  <c:v>9498.9</c:v>
                </c:pt>
                <c:pt idx="917" formatCode="General">
                  <c:v>9594.4500000000007</c:v>
                </c:pt>
                <c:pt idx="918" formatCode="General">
                  <c:v>9690.9699999999993</c:v>
                </c:pt>
                <c:pt idx="919" formatCode="General">
                  <c:v>9788.4599999999991</c:v>
                </c:pt>
                <c:pt idx="920" formatCode="General">
                  <c:v>9886.93</c:v>
                </c:pt>
                <c:pt idx="921" formatCode="General">
                  <c:v>9986.39</c:v>
                </c:pt>
                <c:pt idx="922" formatCode="General">
                  <c:v>10086.799999999999</c:v>
                </c:pt>
                <c:pt idx="923" formatCode="General">
                  <c:v>10188.299999999999</c:v>
                </c:pt>
                <c:pt idx="924" formatCode="General">
                  <c:v>10290.799999999999</c:v>
                </c:pt>
                <c:pt idx="925" formatCode="General">
                  <c:v>10394.299999999999</c:v>
                </c:pt>
                <c:pt idx="926" formatCode="General">
                  <c:v>10498.9</c:v>
                </c:pt>
                <c:pt idx="927" formatCode="General">
                  <c:v>10604.5</c:v>
                </c:pt>
                <c:pt idx="928" formatCode="General">
                  <c:v>10711.2</c:v>
                </c:pt>
                <c:pt idx="929" formatCode="General">
                  <c:v>10818.9</c:v>
                </c:pt>
                <c:pt idx="930" formatCode="General">
                  <c:v>10927.7</c:v>
                </c:pt>
                <c:pt idx="931" formatCode="General">
                  <c:v>11037.6</c:v>
                </c:pt>
                <c:pt idx="932" formatCode="General">
                  <c:v>11148.7</c:v>
                </c:pt>
                <c:pt idx="933" formatCode="General">
                  <c:v>11260.8</c:v>
                </c:pt>
                <c:pt idx="934" formatCode="General">
                  <c:v>11374.1</c:v>
                </c:pt>
                <c:pt idx="935" formatCode="General">
                  <c:v>11488.5</c:v>
                </c:pt>
                <c:pt idx="936" formatCode="General">
                  <c:v>11604</c:v>
                </c:pt>
                <c:pt idx="937" formatCode="General">
                  <c:v>11720.7</c:v>
                </c:pt>
                <c:pt idx="938" formatCode="General">
                  <c:v>11838.6</c:v>
                </c:pt>
                <c:pt idx="939" formatCode="General">
                  <c:v>11957.7</c:v>
                </c:pt>
                <c:pt idx="940" formatCode="General">
                  <c:v>12078</c:v>
                </c:pt>
                <c:pt idx="941" formatCode="General">
                  <c:v>12199.5</c:v>
                </c:pt>
                <c:pt idx="942" formatCode="General">
                  <c:v>12322.2</c:v>
                </c:pt>
                <c:pt idx="943" formatCode="General">
                  <c:v>12446.1</c:v>
                </c:pt>
                <c:pt idx="944" formatCode="General">
                  <c:v>12571.3</c:v>
                </c:pt>
                <c:pt idx="945" formatCode="General">
                  <c:v>12697.7</c:v>
                </c:pt>
                <c:pt idx="946" formatCode="General">
                  <c:v>12825.4</c:v>
                </c:pt>
                <c:pt idx="947" formatCode="General">
                  <c:v>12954.4</c:v>
                </c:pt>
                <c:pt idx="948" formatCode="General">
                  <c:v>13084.7</c:v>
                </c:pt>
                <c:pt idx="949" formatCode="General">
                  <c:v>13216.3</c:v>
                </c:pt>
                <c:pt idx="950" formatCode="General">
                  <c:v>13349.2</c:v>
                </c:pt>
                <c:pt idx="951" formatCode="General">
                  <c:v>13483.5</c:v>
                </c:pt>
                <c:pt idx="952" formatCode="General">
                  <c:v>13619.1</c:v>
                </c:pt>
                <c:pt idx="953" formatCode="General">
                  <c:v>13756.1</c:v>
                </c:pt>
                <c:pt idx="954" formatCode="General">
                  <c:v>13894.4</c:v>
                </c:pt>
                <c:pt idx="955" formatCode="General">
                  <c:v>14034.1</c:v>
                </c:pt>
                <c:pt idx="956" formatCode="General">
                  <c:v>14175.3</c:v>
                </c:pt>
                <c:pt idx="957" formatCode="General">
                  <c:v>14317.8</c:v>
                </c:pt>
                <c:pt idx="958" formatCode="General">
                  <c:v>14461.8</c:v>
                </c:pt>
                <c:pt idx="959" formatCode="General">
                  <c:v>14607.3</c:v>
                </c:pt>
                <c:pt idx="960" formatCode="General">
                  <c:v>14754.2</c:v>
                </c:pt>
                <c:pt idx="961" formatCode="General">
                  <c:v>14902.6</c:v>
                </c:pt>
                <c:pt idx="962" formatCode="General">
                  <c:v>15052.4</c:v>
                </c:pt>
                <c:pt idx="963" formatCode="General">
                  <c:v>15203.8</c:v>
                </c:pt>
                <c:pt idx="964" formatCode="General">
                  <c:v>15356.7</c:v>
                </c:pt>
                <c:pt idx="965" formatCode="General">
                  <c:v>15511.1</c:v>
                </c:pt>
                <c:pt idx="966" formatCode="General">
                  <c:v>15667.1</c:v>
                </c:pt>
                <c:pt idx="967" formatCode="General">
                  <c:v>15824.7</c:v>
                </c:pt>
                <c:pt idx="968" formatCode="General">
                  <c:v>15983.8</c:v>
                </c:pt>
                <c:pt idx="969" formatCode="General">
                  <c:v>16144.6</c:v>
                </c:pt>
                <c:pt idx="970" formatCode="General">
                  <c:v>16306.9</c:v>
                </c:pt>
                <c:pt idx="971" formatCode="General">
                  <c:v>16470.900000000001</c:v>
                </c:pt>
                <c:pt idx="972" formatCode="General">
                  <c:v>16636.5</c:v>
                </c:pt>
                <c:pt idx="973" formatCode="General">
                  <c:v>16803.8</c:v>
                </c:pt>
                <c:pt idx="974" formatCode="General">
                  <c:v>16972.8</c:v>
                </c:pt>
                <c:pt idx="975" formatCode="General">
                  <c:v>17143.5</c:v>
                </c:pt>
                <c:pt idx="976" formatCode="General">
                  <c:v>17315.900000000001</c:v>
                </c:pt>
                <c:pt idx="977" formatCode="General">
                  <c:v>17490</c:v>
                </c:pt>
                <c:pt idx="978" formatCode="General">
                  <c:v>17665.900000000001</c:v>
                </c:pt>
                <c:pt idx="979" formatCode="General">
                  <c:v>17843.5</c:v>
                </c:pt>
                <c:pt idx="980" formatCode="General">
                  <c:v>18022.900000000001</c:v>
                </c:pt>
                <c:pt idx="981" formatCode="General">
                  <c:v>18204.2</c:v>
                </c:pt>
                <c:pt idx="982" formatCode="General">
                  <c:v>18387.2</c:v>
                </c:pt>
                <c:pt idx="983" formatCode="General">
                  <c:v>18572.099999999999</c:v>
                </c:pt>
                <c:pt idx="984" formatCode="General">
                  <c:v>18758.900000000001</c:v>
                </c:pt>
                <c:pt idx="985" formatCode="General">
                  <c:v>18947.5</c:v>
                </c:pt>
                <c:pt idx="986" formatCode="General">
                  <c:v>19138</c:v>
                </c:pt>
                <c:pt idx="987" formatCode="General">
                  <c:v>19330.5</c:v>
                </c:pt>
                <c:pt idx="988" formatCode="General">
                  <c:v>19524.8</c:v>
                </c:pt>
                <c:pt idx="989" formatCode="General">
                  <c:v>19721.2</c:v>
                </c:pt>
                <c:pt idx="990" formatCode="General">
                  <c:v>19919.5</c:v>
                </c:pt>
                <c:pt idx="991" formatCode="General">
                  <c:v>20119.8</c:v>
                </c:pt>
                <c:pt idx="992" formatCode="General">
                  <c:v>20322.099999999999</c:v>
                </c:pt>
                <c:pt idx="993" formatCode="General">
                  <c:v>20526.400000000001</c:v>
                </c:pt>
                <c:pt idx="994" formatCode="General">
                  <c:v>20732.8</c:v>
                </c:pt>
                <c:pt idx="995" formatCode="General">
                  <c:v>20941.3</c:v>
                </c:pt>
                <c:pt idx="996" formatCode="General">
                  <c:v>21151.8</c:v>
                </c:pt>
                <c:pt idx="997" formatCode="General">
                  <c:v>21364.5</c:v>
                </c:pt>
                <c:pt idx="998" formatCode="General">
                  <c:v>21579.3</c:v>
                </c:pt>
                <c:pt idx="999" formatCode="General">
                  <c:v>21796.3</c:v>
                </c:pt>
                <c:pt idx="1000" formatCode="General">
                  <c:v>22015.5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CC-4858-A411-1E6D42340971}"/>
            </c:ext>
          </c:extLst>
        </c:ser>
        <c:ser>
          <c:idx val="1"/>
          <c:order val="1"/>
          <c:tx>
            <c:strRef>
              <c:f>exact!$C$1</c:f>
              <c:strCache>
                <c:ptCount val="1"/>
                <c:pt idx="0">
                  <c:v>Euler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1E-4</c:v>
                </c:pt>
                <c:pt idx="3">
                  <c:v>3.01E-4</c:v>
                </c:pt>
                <c:pt idx="4">
                  <c:v>6.0400999999999999E-4</c:v>
                </c:pt>
                <c:pt idx="5">
                  <c:v>1.01005E-3</c:v>
                </c:pt>
                <c:pt idx="6">
                  <c:v>1.5201500000000001E-3</c:v>
                </c:pt>
                <c:pt idx="7">
                  <c:v>2.1353499999999998E-3</c:v>
                </c:pt>
                <c:pt idx="8">
                  <c:v>2.8567100000000002E-3</c:v>
                </c:pt>
                <c:pt idx="9">
                  <c:v>3.68527E-3</c:v>
                </c:pt>
                <c:pt idx="10">
                  <c:v>4.6221300000000003E-3</c:v>
                </c:pt>
                <c:pt idx="11">
                  <c:v>5.66835E-3</c:v>
                </c:pt>
                <c:pt idx="12">
                  <c:v>6.8250300000000002E-3</c:v>
                </c:pt>
                <c:pt idx="13">
                  <c:v>8.0932799999999996E-3</c:v>
                </c:pt>
                <c:pt idx="14">
                  <c:v>9.4742100000000003E-3</c:v>
                </c:pt>
                <c:pt idx="15">
                  <c:v>1.0969E-2</c:v>
                </c:pt>
                <c:pt idx="16">
                  <c:v>1.2578600000000001E-2</c:v>
                </c:pt>
                <c:pt idx="17">
                  <c:v>1.43044E-2</c:v>
                </c:pt>
                <c:pt idx="18">
                  <c:v>1.6147499999999999E-2</c:v>
                </c:pt>
                <c:pt idx="19">
                  <c:v>1.8109E-2</c:v>
                </c:pt>
                <c:pt idx="20">
                  <c:v>2.019E-2</c:v>
                </c:pt>
                <c:pt idx="21">
                  <c:v>2.2391899999999999E-2</c:v>
                </c:pt>
                <c:pt idx="22">
                  <c:v>2.4715899999999999E-2</c:v>
                </c:pt>
                <c:pt idx="23">
                  <c:v>2.7163E-2</c:v>
                </c:pt>
                <c:pt idx="24">
                  <c:v>2.97346E-2</c:v>
                </c:pt>
                <c:pt idx="25">
                  <c:v>3.2432000000000002E-2</c:v>
                </c:pt>
                <c:pt idx="26">
                  <c:v>3.5256299999999997E-2</c:v>
                </c:pt>
                <c:pt idx="27">
                  <c:v>3.8208899999999997E-2</c:v>
                </c:pt>
                <c:pt idx="28">
                  <c:v>4.1291000000000001E-2</c:v>
                </c:pt>
                <c:pt idx="29">
                  <c:v>4.4503899999999999E-2</c:v>
                </c:pt>
                <c:pt idx="30">
                  <c:v>4.78489E-2</c:v>
                </c:pt>
                <c:pt idx="31">
                  <c:v>5.1327400000000002E-2</c:v>
                </c:pt>
                <c:pt idx="32">
                  <c:v>5.4940700000000002E-2</c:v>
                </c:pt>
                <c:pt idx="33">
                  <c:v>5.8690100000000002E-2</c:v>
                </c:pt>
                <c:pt idx="34">
                  <c:v>6.2576999999999994E-2</c:v>
                </c:pt>
                <c:pt idx="35">
                  <c:v>6.6602800000000004E-2</c:v>
                </c:pt>
                <c:pt idx="36">
                  <c:v>7.0768800000000007E-2</c:v>
                </c:pt>
                <c:pt idx="37">
                  <c:v>7.5076500000000004E-2</c:v>
                </c:pt>
                <c:pt idx="38">
                  <c:v>7.9527200000000006E-2</c:v>
                </c:pt>
                <c:pt idx="39">
                  <c:v>8.4122500000000003E-2</c:v>
                </c:pt>
                <c:pt idx="40">
                  <c:v>8.8863700000000004E-2</c:v>
                </c:pt>
                <c:pt idx="41">
                  <c:v>9.37524E-2</c:v>
                </c:pt>
                <c:pt idx="42">
                  <c:v>9.87899E-2</c:v>
                </c:pt>
                <c:pt idx="43">
                  <c:v>0.103978</c:v>
                </c:pt>
                <c:pt idx="44">
                  <c:v>0.109318</c:v>
                </c:pt>
                <c:pt idx="45">
                  <c:v>0.114811</c:v>
                </c:pt>
                <c:pt idx="46">
                  <c:v>0.120459</c:v>
                </c:pt>
                <c:pt idx="47">
                  <c:v>0.12626299999999999</c:v>
                </c:pt>
                <c:pt idx="48">
                  <c:v>0.13222600000000001</c:v>
                </c:pt>
                <c:pt idx="49">
                  <c:v>0.138348</c:v>
                </c:pt>
                <c:pt idx="50">
                  <c:v>0.14463200000000001</c:v>
                </c:pt>
                <c:pt idx="51">
                  <c:v>0.15107799999999999</c:v>
                </c:pt>
                <c:pt idx="52">
                  <c:v>0.157689</c:v>
                </c:pt>
                <c:pt idx="53">
                  <c:v>0.164466</c:v>
                </c:pt>
                <c:pt idx="54">
                  <c:v>0.17141000000000001</c:v>
                </c:pt>
                <c:pt idx="55">
                  <c:v>0.17852499999999999</c:v>
                </c:pt>
                <c:pt idx="56">
                  <c:v>0.18581</c:v>
                </c:pt>
                <c:pt idx="57">
                  <c:v>0.193268</c:v>
                </c:pt>
                <c:pt idx="58">
                  <c:v>0.200901</c:v>
                </c:pt>
                <c:pt idx="59">
                  <c:v>0.20871000000000001</c:v>
                </c:pt>
                <c:pt idx="60">
                  <c:v>0.216697</c:v>
                </c:pt>
                <c:pt idx="61">
                  <c:v>0.22486400000000001</c:v>
                </c:pt>
                <c:pt idx="62">
                  <c:v>0.233212</c:v>
                </c:pt>
                <c:pt idx="63">
                  <c:v>0.24174399999999999</c:v>
                </c:pt>
                <c:pt idx="64">
                  <c:v>0.25046200000000002</c:v>
                </c:pt>
                <c:pt idx="65">
                  <c:v>0.25936599999999999</c:v>
                </c:pt>
                <c:pt idx="66">
                  <c:v>0.26845999999999998</c:v>
                </c:pt>
                <c:pt idx="67">
                  <c:v>0.27774500000000002</c:v>
                </c:pt>
                <c:pt idx="68">
                  <c:v>0.28722199999999998</c:v>
                </c:pt>
                <c:pt idx="69">
                  <c:v>0.29689399999999999</c:v>
                </c:pt>
                <c:pt idx="70">
                  <c:v>0.30676300000000001</c:v>
                </c:pt>
                <c:pt idx="71">
                  <c:v>0.31683099999999997</c:v>
                </c:pt>
                <c:pt idx="72">
                  <c:v>0.32709899999999997</c:v>
                </c:pt>
                <c:pt idx="73">
                  <c:v>0.33756999999999998</c:v>
                </c:pt>
                <c:pt idx="74">
                  <c:v>0.348246</c:v>
                </c:pt>
                <c:pt idx="75">
                  <c:v>0.359128</c:v>
                </c:pt>
                <c:pt idx="76">
                  <c:v>0.37021999999999999</c:v>
                </c:pt>
                <c:pt idx="77">
                  <c:v>0.38152200000000003</c:v>
                </c:pt>
                <c:pt idx="78">
                  <c:v>0.39303700000000003</c:v>
                </c:pt>
                <c:pt idx="79">
                  <c:v>0.40476800000000002</c:v>
                </c:pt>
                <c:pt idx="80">
                  <c:v>0.416715</c:v>
                </c:pt>
                <c:pt idx="81">
                  <c:v>0.42888199999999999</c:v>
                </c:pt>
                <c:pt idx="82">
                  <c:v>0.44127100000000002</c:v>
                </c:pt>
                <c:pt idx="83">
                  <c:v>0.45388400000000001</c:v>
                </c:pt>
                <c:pt idx="84">
                  <c:v>0.466723</c:v>
                </c:pt>
                <c:pt idx="85">
                  <c:v>0.47978999999999999</c:v>
                </c:pt>
                <c:pt idx="86">
                  <c:v>0.49308800000000003</c:v>
                </c:pt>
                <c:pt idx="87">
                  <c:v>0.50661900000000004</c:v>
                </c:pt>
                <c:pt idx="88">
                  <c:v>0.52038499999999999</c:v>
                </c:pt>
                <c:pt idx="89">
                  <c:v>0.534389</c:v>
                </c:pt>
                <c:pt idx="90">
                  <c:v>0.54863300000000004</c:v>
                </c:pt>
                <c:pt idx="91">
                  <c:v>0.56311900000000004</c:v>
                </c:pt>
                <c:pt idx="92">
                  <c:v>0.57784999999999997</c:v>
                </c:pt>
                <c:pt idx="93">
                  <c:v>0.59282900000000005</c:v>
                </c:pt>
                <c:pt idx="94">
                  <c:v>0.60805699999999996</c:v>
                </c:pt>
                <c:pt idx="95">
                  <c:v>0.62353800000000004</c:v>
                </c:pt>
                <c:pt idx="96">
                  <c:v>0.63927299999999998</c:v>
                </c:pt>
                <c:pt idx="97">
                  <c:v>0.65526600000000002</c:v>
                </c:pt>
                <c:pt idx="98">
                  <c:v>0.67151799999999995</c:v>
                </c:pt>
                <c:pt idx="99">
                  <c:v>0.68803300000000001</c:v>
                </c:pt>
                <c:pt idx="100">
                  <c:v>0.70481400000000005</c:v>
                </c:pt>
                <c:pt idx="101">
                  <c:v>0.721862</c:v>
                </c:pt>
                <c:pt idx="102">
                  <c:v>0.73918099999999998</c:v>
                </c:pt>
                <c:pt idx="103">
                  <c:v>0.756772</c:v>
                </c:pt>
                <c:pt idx="104">
                  <c:v>0.77464</c:v>
                </c:pt>
                <c:pt idx="105">
                  <c:v>0.79278700000000002</c:v>
                </c:pt>
                <c:pt idx="106">
                  <c:v>0.81121399999999999</c:v>
                </c:pt>
                <c:pt idx="107">
                  <c:v>0.82992699999999997</c:v>
                </c:pt>
                <c:pt idx="108">
                  <c:v>0.84892599999999996</c:v>
                </c:pt>
                <c:pt idx="109">
                  <c:v>0.86821499999999996</c:v>
                </c:pt>
                <c:pt idx="110">
                  <c:v>0.88779699999999995</c:v>
                </c:pt>
                <c:pt idx="111">
                  <c:v>0.90767500000000001</c:v>
                </c:pt>
                <c:pt idx="112">
                  <c:v>0.92785200000000001</c:v>
                </c:pt>
                <c:pt idx="113">
                  <c:v>0.94833000000000001</c:v>
                </c:pt>
                <c:pt idx="114">
                  <c:v>0.96911400000000003</c:v>
                </c:pt>
                <c:pt idx="115">
                  <c:v>0.990205</c:v>
                </c:pt>
                <c:pt idx="116">
                  <c:v>1.0116099999999999</c:v>
                </c:pt>
                <c:pt idx="117">
                  <c:v>1.03332</c:v>
                </c:pt>
                <c:pt idx="118">
                  <c:v>1.0553600000000001</c:v>
                </c:pt>
                <c:pt idx="119">
                  <c:v>1.0777099999999999</c:v>
                </c:pt>
                <c:pt idx="120">
                  <c:v>1.10039</c:v>
                </c:pt>
                <c:pt idx="121">
                  <c:v>1.1233900000000001</c:v>
                </c:pt>
                <c:pt idx="122">
                  <c:v>1.14672</c:v>
                </c:pt>
                <c:pt idx="123">
                  <c:v>1.17039</c:v>
                </c:pt>
                <c:pt idx="124">
                  <c:v>1.1943999999999999</c:v>
                </c:pt>
                <c:pt idx="125">
                  <c:v>1.2187399999999999</c:v>
                </c:pt>
                <c:pt idx="126">
                  <c:v>1.24343</c:v>
                </c:pt>
                <c:pt idx="127">
                  <c:v>1.2684599999999999</c:v>
                </c:pt>
                <c:pt idx="128">
                  <c:v>1.2938499999999999</c:v>
                </c:pt>
                <c:pt idx="129">
                  <c:v>1.31958</c:v>
                </c:pt>
                <c:pt idx="130">
                  <c:v>1.34568</c:v>
                </c:pt>
                <c:pt idx="131">
                  <c:v>1.3721399999999999</c:v>
                </c:pt>
                <c:pt idx="132">
                  <c:v>1.39896</c:v>
                </c:pt>
                <c:pt idx="133">
                  <c:v>1.42615</c:v>
                </c:pt>
                <c:pt idx="134">
                  <c:v>1.4537100000000001</c:v>
                </c:pt>
                <c:pt idx="135">
                  <c:v>1.4816499999999999</c:v>
                </c:pt>
                <c:pt idx="136">
                  <c:v>1.50996</c:v>
                </c:pt>
                <c:pt idx="137">
                  <c:v>1.5386599999999999</c:v>
                </c:pt>
                <c:pt idx="138">
                  <c:v>1.56775</c:v>
                </c:pt>
                <c:pt idx="139">
                  <c:v>1.5972299999999999</c:v>
                </c:pt>
                <c:pt idx="140">
                  <c:v>1.6271</c:v>
                </c:pt>
                <c:pt idx="141">
                  <c:v>1.65737</c:v>
                </c:pt>
                <c:pt idx="142">
                  <c:v>1.68804</c:v>
                </c:pt>
                <c:pt idx="143">
                  <c:v>1.71912</c:v>
                </c:pt>
                <c:pt idx="144">
                  <c:v>1.7506200000000001</c:v>
                </c:pt>
                <c:pt idx="145">
                  <c:v>1.7825200000000001</c:v>
                </c:pt>
                <c:pt idx="146">
                  <c:v>1.8148500000000001</c:v>
                </c:pt>
                <c:pt idx="147">
                  <c:v>1.8475999999999999</c:v>
                </c:pt>
                <c:pt idx="148">
                  <c:v>1.8807700000000001</c:v>
                </c:pt>
                <c:pt idx="149">
                  <c:v>1.91438</c:v>
                </c:pt>
                <c:pt idx="150">
                  <c:v>1.94842</c:v>
                </c:pt>
                <c:pt idx="151">
                  <c:v>1.98291</c:v>
                </c:pt>
                <c:pt idx="152">
                  <c:v>2.0178400000000001</c:v>
                </c:pt>
                <c:pt idx="153">
                  <c:v>2.05321</c:v>
                </c:pt>
                <c:pt idx="154">
                  <c:v>2.0890499999999999</c:v>
                </c:pt>
                <c:pt idx="155">
                  <c:v>2.12534</c:v>
                </c:pt>
                <c:pt idx="156">
                  <c:v>2.1620900000000001</c:v>
                </c:pt>
                <c:pt idx="157">
                  <c:v>2.1993100000000001</c:v>
                </c:pt>
                <c:pt idx="158">
                  <c:v>2.2370000000000001</c:v>
                </c:pt>
                <c:pt idx="159">
                  <c:v>2.2751700000000001</c:v>
                </c:pt>
                <c:pt idx="160">
                  <c:v>2.3138299999999998</c:v>
                </c:pt>
                <c:pt idx="161">
                  <c:v>2.3529599999999999</c:v>
                </c:pt>
                <c:pt idx="162">
                  <c:v>2.3925900000000002</c:v>
                </c:pt>
                <c:pt idx="163">
                  <c:v>2.4327200000000002</c:v>
                </c:pt>
                <c:pt idx="164">
                  <c:v>2.4733499999999999</c:v>
                </c:pt>
                <c:pt idx="165">
                  <c:v>2.5144799999999998</c:v>
                </c:pt>
                <c:pt idx="166">
                  <c:v>2.55613</c:v>
                </c:pt>
                <c:pt idx="167">
                  <c:v>2.59829</c:v>
                </c:pt>
                <c:pt idx="168">
                  <c:v>2.6409699999999998</c:v>
                </c:pt>
                <c:pt idx="169">
                  <c:v>2.68418</c:v>
                </c:pt>
                <c:pt idx="170">
                  <c:v>2.7279200000000001</c:v>
                </c:pt>
                <c:pt idx="171">
                  <c:v>2.7722000000000002</c:v>
                </c:pt>
                <c:pt idx="172">
                  <c:v>2.8170199999999999</c:v>
                </c:pt>
                <c:pt idx="173">
                  <c:v>2.86239</c:v>
                </c:pt>
                <c:pt idx="174">
                  <c:v>2.9083199999999998</c:v>
                </c:pt>
                <c:pt idx="175">
                  <c:v>2.9548000000000001</c:v>
                </c:pt>
                <c:pt idx="176">
                  <c:v>3.0018500000000001</c:v>
                </c:pt>
                <c:pt idx="177">
                  <c:v>3.0494699999999999</c:v>
                </c:pt>
                <c:pt idx="178">
                  <c:v>3.0976599999999999</c:v>
                </c:pt>
                <c:pt idx="179">
                  <c:v>3.1464400000000001</c:v>
                </c:pt>
                <c:pt idx="180">
                  <c:v>3.1958000000000002</c:v>
                </c:pt>
                <c:pt idx="181">
                  <c:v>3.2457600000000002</c:v>
                </c:pt>
                <c:pt idx="182">
                  <c:v>3.2963200000000001</c:v>
                </c:pt>
                <c:pt idx="183">
                  <c:v>3.34748</c:v>
                </c:pt>
                <c:pt idx="184">
                  <c:v>3.3992599999999999</c:v>
                </c:pt>
                <c:pt idx="185">
                  <c:v>3.4516499999999999</c:v>
                </c:pt>
                <c:pt idx="186">
                  <c:v>3.5046599999999999</c:v>
                </c:pt>
                <c:pt idx="187">
                  <c:v>3.5583100000000001</c:v>
                </c:pt>
                <c:pt idx="188">
                  <c:v>3.61259</c:v>
                </c:pt>
                <c:pt idx="189">
                  <c:v>3.6675200000000001</c:v>
                </c:pt>
                <c:pt idx="190">
                  <c:v>3.7231000000000001</c:v>
                </c:pt>
                <c:pt idx="191">
                  <c:v>3.7793299999999999</c:v>
                </c:pt>
                <c:pt idx="192">
                  <c:v>3.83622</c:v>
                </c:pt>
                <c:pt idx="193">
                  <c:v>3.89378</c:v>
                </c:pt>
                <c:pt idx="194">
                  <c:v>3.9520200000000001</c:v>
                </c:pt>
                <c:pt idx="195">
                  <c:v>4.0109399999999997</c:v>
                </c:pt>
                <c:pt idx="196">
                  <c:v>4.0705499999999999</c:v>
                </c:pt>
                <c:pt idx="197">
                  <c:v>4.1308499999999997</c:v>
                </c:pt>
                <c:pt idx="198">
                  <c:v>4.1918600000000001</c:v>
                </c:pt>
                <c:pt idx="199">
                  <c:v>4.2535800000000004</c:v>
                </c:pt>
                <c:pt idx="200">
                  <c:v>4.31602</c:v>
                </c:pt>
                <c:pt idx="201">
                  <c:v>4.3791799999999999</c:v>
                </c:pt>
                <c:pt idx="202">
                  <c:v>4.4430699999999996</c:v>
                </c:pt>
                <c:pt idx="203">
                  <c:v>4.5076999999999998</c:v>
                </c:pt>
                <c:pt idx="204">
                  <c:v>4.57308</c:v>
                </c:pt>
                <c:pt idx="205">
                  <c:v>4.6392100000000003</c:v>
                </c:pt>
                <c:pt idx="206">
                  <c:v>4.7061000000000002</c:v>
                </c:pt>
                <c:pt idx="207">
                  <c:v>4.7737600000000002</c:v>
                </c:pt>
                <c:pt idx="208">
                  <c:v>4.8422000000000001</c:v>
                </c:pt>
                <c:pt idx="209">
                  <c:v>4.9114199999999997</c:v>
                </c:pt>
                <c:pt idx="210">
                  <c:v>4.9814400000000001</c:v>
                </c:pt>
                <c:pt idx="211">
                  <c:v>5.0522499999999999</c:v>
                </c:pt>
                <c:pt idx="212">
                  <c:v>5.1238700000000001</c:v>
                </c:pt>
                <c:pt idx="213">
                  <c:v>5.1963100000000004</c:v>
                </c:pt>
                <c:pt idx="214">
                  <c:v>5.2695699999999999</c:v>
                </c:pt>
                <c:pt idx="215">
                  <c:v>5.3436700000000004</c:v>
                </c:pt>
                <c:pt idx="216">
                  <c:v>5.4186100000000001</c:v>
                </c:pt>
                <c:pt idx="217">
                  <c:v>5.4943900000000001</c:v>
                </c:pt>
                <c:pt idx="218">
                  <c:v>5.57104</c:v>
                </c:pt>
                <c:pt idx="219">
                  <c:v>5.6485500000000002</c:v>
                </c:pt>
                <c:pt idx="220">
                  <c:v>5.7269300000000003</c:v>
                </c:pt>
                <c:pt idx="221">
                  <c:v>5.8061999999999996</c:v>
                </c:pt>
                <c:pt idx="222">
                  <c:v>5.8863599999999998</c:v>
                </c:pt>
                <c:pt idx="223">
                  <c:v>5.9674300000000002</c:v>
                </c:pt>
                <c:pt idx="224">
                  <c:v>6.0494000000000003</c:v>
                </c:pt>
                <c:pt idx="225">
                  <c:v>6.1322999999999999</c:v>
                </c:pt>
                <c:pt idx="226">
                  <c:v>6.2161200000000001</c:v>
                </c:pt>
                <c:pt idx="227">
                  <c:v>6.3008800000000003</c:v>
                </c:pt>
                <c:pt idx="228">
                  <c:v>6.38659</c:v>
                </c:pt>
                <c:pt idx="229">
                  <c:v>6.4732500000000002</c:v>
                </c:pt>
                <c:pt idx="230">
                  <c:v>6.5608899999999997</c:v>
                </c:pt>
                <c:pt idx="231">
                  <c:v>6.6494999999999997</c:v>
                </c:pt>
                <c:pt idx="232">
                  <c:v>6.73909</c:v>
                </c:pt>
                <c:pt idx="233">
                  <c:v>6.8296799999999998</c:v>
                </c:pt>
                <c:pt idx="234">
                  <c:v>6.9212800000000003</c:v>
                </c:pt>
                <c:pt idx="235">
                  <c:v>7.01389</c:v>
                </c:pt>
                <c:pt idx="236">
                  <c:v>7.1075299999999997</c:v>
                </c:pt>
                <c:pt idx="237">
                  <c:v>7.20221</c:v>
                </c:pt>
                <c:pt idx="238">
                  <c:v>7.29793</c:v>
                </c:pt>
                <c:pt idx="239">
                  <c:v>7.3947099999999999</c:v>
                </c:pt>
                <c:pt idx="240">
                  <c:v>7.4925499999999996</c:v>
                </c:pt>
                <c:pt idx="241">
                  <c:v>7.5914799999999998</c:v>
                </c:pt>
                <c:pt idx="242">
                  <c:v>7.6914899999999999</c:v>
                </c:pt>
                <c:pt idx="243">
                  <c:v>7.7926099999999998</c:v>
                </c:pt>
                <c:pt idx="244">
                  <c:v>7.8948400000000003</c:v>
                </c:pt>
                <c:pt idx="245">
                  <c:v>7.9981799999999996</c:v>
                </c:pt>
                <c:pt idx="246">
                  <c:v>8.1026699999999998</c:v>
                </c:pt>
                <c:pt idx="247">
                  <c:v>8.2082899999999999</c:v>
                </c:pt>
                <c:pt idx="248">
                  <c:v>8.3150700000000004</c:v>
                </c:pt>
                <c:pt idx="249">
                  <c:v>8.4230300000000007</c:v>
                </c:pt>
                <c:pt idx="250">
                  <c:v>8.5321599999999993</c:v>
                </c:pt>
                <c:pt idx="251">
                  <c:v>8.6424800000000008</c:v>
                </c:pt>
                <c:pt idx="252">
                  <c:v>8.7539999999999996</c:v>
                </c:pt>
                <c:pt idx="253">
                  <c:v>8.8667400000000001</c:v>
                </c:pt>
                <c:pt idx="254">
                  <c:v>8.9807100000000002</c:v>
                </c:pt>
                <c:pt idx="255">
                  <c:v>9.0959199999999996</c:v>
                </c:pt>
                <c:pt idx="256">
                  <c:v>9.2123799999999996</c:v>
                </c:pt>
                <c:pt idx="257">
                  <c:v>9.3300999999999998</c:v>
                </c:pt>
                <c:pt idx="258">
                  <c:v>9.4490999999999996</c:v>
                </c:pt>
                <c:pt idx="259">
                  <c:v>9.5693900000000003</c:v>
                </c:pt>
                <c:pt idx="260">
                  <c:v>9.6909899999999993</c:v>
                </c:pt>
                <c:pt idx="261">
                  <c:v>9.8139000000000003</c:v>
                </c:pt>
                <c:pt idx="262">
                  <c:v>9.9381299999999992</c:v>
                </c:pt>
                <c:pt idx="263">
                  <c:v>10.063700000000001</c:v>
                </c:pt>
                <c:pt idx="264">
                  <c:v>10.1907</c:v>
                </c:pt>
                <c:pt idx="265">
                  <c:v>10.319000000000001</c:v>
                </c:pt>
                <c:pt idx="266">
                  <c:v>10.448600000000001</c:v>
                </c:pt>
                <c:pt idx="267">
                  <c:v>10.579700000000001</c:v>
                </c:pt>
                <c:pt idx="268">
                  <c:v>10.712199999999999</c:v>
                </c:pt>
                <c:pt idx="269">
                  <c:v>10.8462</c:v>
                </c:pt>
                <c:pt idx="270">
                  <c:v>10.9815</c:v>
                </c:pt>
                <c:pt idx="271">
                  <c:v>11.1183</c:v>
                </c:pt>
                <c:pt idx="272">
                  <c:v>11.256600000000001</c:v>
                </c:pt>
                <c:pt idx="273">
                  <c:v>11.3964</c:v>
                </c:pt>
                <c:pt idx="274">
                  <c:v>11.537599999999999</c:v>
                </c:pt>
                <c:pt idx="275">
                  <c:v>11.680400000000001</c:v>
                </c:pt>
                <c:pt idx="276">
                  <c:v>11.8247</c:v>
                </c:pt>
                <c:pt idx="277">
                  <c:v>11.970599999999999</c:v>
                </c:pt>
                <c:pt idx="278">
                  <c:v>12.118</c:v>
                </c:pt>
                <c:pt idx="279">
                  <c:v>12.266999999999999</c:v>
                </c:pt>
                <c:pt idx="280">
                  <c:v>12.4175</c:v>
                </c:pt>
                <c:pt idx="281">
                  <c:v>12.569699999999999</c:v>
                </c:pt>
                <c:pt idx="282">
                  <c:v>12.7235</c:v>
                </c:pt>
                <c:pt idx="283">
                  <c:v>12.8789</c:v>
                </c:pt>
                <c:pt idx="284">
                  <c:v>13.036</c:v>
                </c:pt>
                <c:pt idx="285">
                  <c:v>13.194800000000001</c:v>
                </c:pt>
                <c:pt idx="286">
                  <c:v>13.3552</c:v>
                </c:pt>
                <c:pt idx="287">
                  <c:v>13.5174</c:v>
                </c:pt>
                <c:pt idx="288">
                  <c:v>13.6813</c:v>
                </c:pt>
                <c:pt idx="289">
                  <c:v>13.8469</c:v>
                </c:pt>
                <c:pt idx="290">
                  <c:v>14.014200000000001</c:v>
                </c:pt>
                <c:pt idx="291">
                  <c:v>14.183400000000001</c:v>
                </c:pt>
                <c:pt idx="292">
                  <c:v>14.3543</c:v>
                </c:pt>
                <c:pt idx="293">
                  <c:v>14.527100000000001</c:v>
                </c:pt>
                <c:pt idx="294">
                  <c:v>14.701599999999999</c:v>
                </c:pt>
                <c:pt idx="295">
                  <c:v>14.878</c:v>
                </c:pt>
                <c:pt idx="296">
                  <c:v>15.0563</c:v>
                </c:pt>
                <c:pt idx="297">
                  <c:v>15.236499999999999</c:v>
                </c:pt>
                <c:pt idx="298">
                  <c:v>15.4186</c:v>
                </c:pt>
                <c:pt idx="299">
                  <c:v>15.602499999999999</c:v>
                </c:pt>
                <c:pt idx="300">
                  <c:v>15.788500000000001</c:v>
                </c:pt>
                <c:pt idx="301">
                  <c:v>15.9764</c:v>
                </c:pt>
                <c:pt idx="302">
                  <c:v>16.1662</c:v>
                </c:pt>
                <c:pt idx="303">
                  <c:v>16.3581</c:v>
                </c:pt>
                <c:pt idx="304">
                  <c:v>16.552</c:v>
                </c:pt>
                <c:pt idx="305">
                  <c:v>16.747900000000001</c:v>
                </c:pt>
                <c:pt idx="306">
                  <c:v>16.945900000000002</c:v>
                </c:pt>
                <c:pt idx="307">
                  <c:v>17.145900000000001</c:v>
                </c:pt>
                <c:pt idx="308">
                  <c:v>17.348099999999999</c:v>
                </c:pt>
                <c:pt idx="309">
                  <c:v>17.552399999999999</c:v>
                </c:pt>
                <c:pt idx="310">
                  <c:v>17.758800000000001</c:v>
                </c:pt>
                <c:pt idx="311">
                  <c:v>17.967400000000001</c:v>
                </c:pt>
                <c:pt idx="312">
                  <c:v>18.178100000000001</c:v>
                </c:pt>
                <c:pt idx="313">
                  <c:v>18.391100000000002</c:v>
                </c:pt>
                <c:pt idx="314">
                  <c:v>18.606300000000001</c:v>
                </c:pt>
                <c:pt idx="315">
                  <c:v>18.823799999999999</c:v>
                </c:pt>
                <c:pt idx="316">
                  <c:v>19.043500000000002</c:v>
                </c:pt>
                <c:pt idx="317">
                  <c:v>19.265599999999999</c:v>
                </c:pt>
                <c:pt idx="318">
                  <c:v>19.489899999999999</c:v>
                </c:pt>
                <c:pt idx="319">
                  <c:v>19.7166</c:v>
                </c:pt>
                <c:pt idx="320">
                  <c:v>19.945699999999999</c:v>
                </c:pt>
                <c:pt idx="321">
                  <c:v>20.177099999999999</c:v>
                </c:pt>
                <c:pt idx="322">
                  <c:v>20.411000000000001</c:v>
                </c:pt>
                <c:pt idx="323">
                  <c:v>20.647300000000001</c:v>
                </c:pt>
                <c:pt idx="324">
                  <c:v>20.886099999999999</c:v>
                </c:pt>
                <c:pt idx="325">
                  <c:v>21.127400000000002</c:v>
                </c:pt>
                <c:pt idx="326">
                  <c:v>21.371099999999998</c:v>
                </c:pt>
                <c:pt idx="327">
                  <c:v>21.6174</c:v>
                </c:pt>
                <c:pt idx="328">
                  <c:v>21.866299999999999</c:v>
                </c:pt>
                <c:pt idx="329">
                  <c:v>22.117799999999999</c:v>
                </c:pt>
                <c:pt idx="330">
                  <c:v>22.3719</c:v>
                </c:pt>
                <c:pt idx="331">
                  <c:v>22.628599999999999</c:v>
                </c:pt>
                <c:pt idx="332">
                  <c:v>22.888000000000002</c:v>
                </c:pt>
                <c:pt idx="333">
                  <c:v>23.15</c:v>
                </c:pt>
                <c:pt idx="334">
                  <c:v>23.4148</c:v>
                </c:pt>
                <c:pt idx="335">
                  <c:v>23.682400000000001</c:v>
                </c:pt>
                <c:pt idx="336">
                  <c:v>23.9527</c:v>
                </c:pt>
                <c:pt idx="337">
                  <c:v>24.2258</c:v>
                </c:pt>
                <c:pt idx="338">
                  <c:v>24.501799999999999</c:v>
                </c:pt>
                <c:pt idx="339">
                  <c:v>24.7806</c:v>
                </c:pt>
                <c:pt idx="340">
                  <c:v>25.0623</c:v>
                </c:pt>
                <c:pt idx="341">
                  <c:v>25.347000000000001</c:v>
                </c:pt>
                <c:pt idx="342">
                  <c:v>25.634499999999999</c:v>
                </c:pt>
                <c:pt idx="343">
                  <c:v>25.9251</c:v>
                </c:pt>
                <c:pt idx="344">
                  <c:v>26.218599999999999</c:v>
                </c:pt>
                <c:pt idx="345">
                  <c:v>26.5152</c:v>
                </c:pt>
                <c:pt idx="346">
                  <c:v>26.814900000000002</c:v>
                </c:pt>
                <c:pt idx="347">
                  <c:v>27.117599999999999</c:v>
                </c:pt>
                <c:pt idx="348">
                  <c:v>27.423500000000001</c:v>
                </c:pt>
                <c:pt idx="349">
                  <c:v>27.732500000000002</c:v>
                </c:pt>
                <c:pt idx="350">
                  <c:v>28.044699999999999</c:v>
                </c:pt>
                <c:pt idx="351">
                  <c:v>28.360199999999999</c:v>
                </c:pt>
                <c:pt idx="352">
                  <c:v>28.678899999999999</c:v>
                </c:pt>
                <c:pt idx="353">
                  <c:v>29.000900000000001</c:v>
                </c:pt>
                <c:pt idx="354">
                  <c:v>29.3262</c:v>
                </c:pt>
                <c:pt idx="355">
                  <c:v>29.654900000000001</c:v>
                </c:pt>
                <c:pt idx="356">
                  <c:v>29.986899999999999</c:v>
                </c:pt>
                <c:pt idx="357">
                  <c:v>30.322399999999998</c:v>
                </c:pt>
                <c:pt idx="358">
                  <c:v>30.661300000000001</c:v>
                </c:pt>
                <c:pt idx="359">
                  <c:v>31.003699999999998</c:v>
                </c:pt>
                <c:pt idx="360">
                  <c:v>31.349599999999999</c:v>
                </c:pt>
                <c:pt idx="361">
                  <c:v>31.699100000000001</c:v>
                </c:pt>
                <c:pt idx="362">
                  <c:v>32.052199999999999</c:v>
                </c:pt>
                <c:pt idx="363">
                  <c:v>32.408999999999999</c:v>
                </c:pt>
                <c:pt idx="364">
                  <c:v>32.769300000000001</c:v>
                </c:pt>
                <c:pt idx="365">
                  <c:v>33.133400000000002</c:v>
                </c:pt>
                <c:pt idx="366">
                  <c:v>33.501300000000001</c:v>
                </c:pt>
                <c:pt idx="367">
                  <c:v>33.872900000000001</c:v>
                </c:pt>
                <c:pt idx="368">
                  <c:v>34.2483</c:v>
                </c:pt>
                <c:pt idx="369">
                  <c:v>34.627600000000001</c:v>
                </c:pt>
                <c:pt idx="370">
                  <c:v>35.010800000000003</c:v>
                </c:pt>
                <c:pt idx="371">
                  <c:v>35.3979</c:v>
                </c:pt>
                <c:pt idx="372">
                  <c:v>35.789000000000001</c:v>
                </c:pt>
                <c:pt idx="373">
                  <c:v>36.183999999999997</c:v>
                </c:pt>
                <c:pt idx="374">
                  <c:v>36.583199999999998</c:v>
                </c:pt>
                <c:pt idx="375">
                  <c:v>36.986400000000003</c:v>
                </c:pt>
                <c:pt idx="376">
                  <c:v>37.393799999999999</c:v>
                </c:pt>
                <c:pt idx="377">
                  <c:v>37.805300000000003</c:v>
                </c:pt>
                <c:pt idx="378">
                  <c:v>38.2211</c:v>
                </c:pt>
                <c:pt idx="379">
                  <c:v>38.641100000000002</c:v>
                </c:pt>
                <c:pt idx="380">
                  <c:v>39.065399999999997</c:v>
                </c:pt>
                <c:pt idx="381">
                  <c:v>39.494</c:v>
                </c:pt>
                <c:pt idx="382">
                  <c:v>39.927100000000003</c:v>
                </c:pt>
                <c:pt idx="383">
                  <c:v>40.364600000000003</c:v>
                </c:pt>
                <c:pt idx="384">
                  <c:v>40.8065</c:v>
                </c:pt>
                <c:pt idx="385">
                  <c:v>41.253</c:v>
                </c:pt>
                <c:pt idx="386">
                  <c:v>41.704000000000001</c:v>
                </c:pt>
                <c:pt idx="387">
                  <c:v>42.159599999999998</c:v>
                </c:pt>
                <c:pt idx="388">
                  <c:v>42.619900000000001</c:v>
                </c:pt>
                <c:pt idx="389">
                  <c:v>43.084899999999998</c:v>
                </c:pt>
                <c:pt idx="390">
                  <c:v>43.554699999999997</c:v>
                </c:pt>
                <c:pt idx="391">
                  <c:v>44.029200000000003</c:v>
                </c:pt>
                <c:pt idx="392">
                  <c:v>44.508600000000001</c:v>
                </c:pt>
                <c:pt idx="393">
                  <c:v>44.992899999999999</c:v>
                </c:pt>
                <c:pt idx="394">
                  <c:v>45.482100000000003</c:v>
                </c:pt>
                <c:pt idx="395">
                  <c:v>45.976399999999998</c:v>
                </c:pt>
                <c:pt idx="396">
                  <c:v>46.4756</c:v>
                </c:pt>
                <c:pt idx="397">
                  <c:v>46.98</c:v>
                </c:pt>
                <c:pt idx="398">
                  <c:v>47.4895</c:v>
                </c:pt>
                <c:pt idx="399">
                  <c:v>48.004199999999997</c:v>
                </c:pt>
                <c:pt idx="400">
                  <c:v>48.524099999999997</c:v>
                </c:pt>
                <c:pt idx="401">
                  <c:v>49.049399999999999</c:v>
                </c:pt>
                <c:pt idx="402">
                  <c:v>49.58</c:v>
                </c:pt>
                <c:pt idx="403">
                  <c:v>50.116</c:v>
                </c:pt>
                <c:pt idx="404">
                  <c:v>50.657400000000003</c:v>
                </c:pt>
                <c:pt idx="405">
                  <c:v>51.2044</c:v>
                </c:pt>
                <c:pt idx="406">
                  <c:v>51.756900000000002</c:v>
                </c:pt>
                <c:pt idx="407">
                  <c:v>52.315100000000001</c:v>
                </c:pt>
                <c:pt idx="408">
                  <c:v>52.878900000000002</c:v>
                </c:pt>
                <c:pt idx="409">
                  <c:v>53.448500000000003</c:v>
                </c:pt>
                <c:pt idx="410">
                  <c:v>54.023899999999998</c:v>
                </c:pt>
                <c:pt idx="411">
                  <c:v>54.605200000000004</c:v>
                </c:pt>
                <c:pt idx="412">
                  <c:v>55.192300000000003</c:v>
                </c:pt>
                <c:pt idx="413">
                  <c:v>55.785400000000003</c:v>
                </c:pt>
                <c:pt idx="414">
                  <c:v>56.384599999999999</c:v>
                </c:pt>
                <c:pt idx="415">
                  <c:v>56.989800000000002</c:v>
                </c:pt>
                <c:pt idx="416">
                  <c:v>57.601199999999999</c:v>
                </c:pt>
                <c:pt idx="417">
                  <c:v>58.218800000000002</c:v>
                </c:pt>
                <c:pt idx="418">
                  <c:v>58.842700000000001</c:v>
                </c:pt>
                <c:pt idx="419">
                  <c:v>59.472999999999999</c:v>
                </c:pt>
                <c:pt idx="420">
                  <c:v>60.1096</c:v>
                </c:pt>
                <c:pt idx="421">
                  <c:v>60.752699999999997</c:v>
                </c:pt>
                <c:pt idx="422">
                  <c:v>61.402299999999997</c:v>
                </c:pt>
                <c:pt idx="423">
                  <c:v>62.058500000000002</c:v>
                </c:pt>
                <c:pt idx="424">
                  <c:v>62.721400000000003</c:v>
                </c:pt>
                <c:pt idx="425">
                  <c:v>63.390999999999998</c:v>
                </c:pt>
                <c:pt idx="426">
                  <c:v>64.067499999999995</c:v>
                </c:pt>
                <c:pt idx="427">
                  <c:v>64.750699999999995</c:v>
                </c:pt>
                <c:pt idx="428">
                  <c:v>65.440899999999999</c:v>
                </c:pt>
                <c:pt idx="429">
                  <c:v>66.138099999999994</c:v>
                </c:pt>
                <c:pt idx="430">
                  <c:v>66.842399999999998</c:v>
                </c:pt>
                <c:pt idx="431">
                  <c:v>67.553799999999995</c:v>
                </c:pt>
                <c:pt idx="432">
                  <c:v>68.272499999999994</c:v>
                </c:pt>
                <c:pt idx="433">
                  <c:v>68.998400000000004</c:v>
                </c:pt>
                <c:pt idx="434">
                  <c:v>69.731700000000004</c:v>
                </c:pt>
                <c:pt idx="435">
                  <c:v>70.472399999999993</c:v>
                </c:pt>
                <c:pt idx="436">
                  <c:v>71.220600000000005</c:v>
                </c:pt>
                <c:pt idx="437">
                  <c:v>71.976399999999998</c:v>
                </c:pt>
                <c:pt idx="438">
                  <c:v>72.739900000000006</c:v>
                </c:pt>
                <c:pt idx="439">
                  <c:v>73.511099999999999</c:v>
                </c:pt>
                <c:pt idx="440">
                  <c:v>74.290099999999995</c:v>
                </c:pt>
                <c:pt idx="441">
                  <c:v>75.076999999999998</c:v>
                </c:pt>
                <c:pt idx="442">
                  <c:v>75.871899999999997</c:v>
                </c:pt>
                <c:pt idx="443">
                  <c:v>76.674800000000005</c:v>
                </c:pt>
                <c:pt idx="444">
                  <c:v>77.485900000000001</c:v>
                </c:pt>
                <c:pt idx="445">
                  <c:v>78.305099999999996</c:v>
                </c:pt>
                <c:pt idx="446">
                  <c:v>79.1327</c:v>
                </c:pt>
                <c:pt idx="447">
                  <c:v>79.968599999999995</c:v>
                </c:pt>
                <c:pt idx="448">
                  <c:v>80.813000000000002</c:v>
                </c:pt>
                <c:pt idx="449">
                  <c:v>81.665899999999993</c:v>
                </c:pt>
                <c:pt idx="450">
                  <c:v>82.527500000000003</c:v>
                </c:pt>
                <c:pt idx="451">
                  <c:v>83.3977</c:v>
                </c:pt>
                <c:pt idx="452">
                  <c:v>84.276799999999994</c:v>
                </c:pt>
                <c:pt idx="453">
                  <c:v>85.1648</c:v>
                </c:pt>
                <c:pt idx="454">
                  <c:v>86.061700000000002</c:v>
                </c:pt>
                <c:pt idx="455">
                  <c:v>86.967799999999997</c:v>
                </c:pt>
                <c:pt idx="456">
                  <c:v>87.882900000000006</c:v>
                </c:pt>
                <c:pt idx="457">
                  <c:v>88.807400000000001</c:v>
                </c:pt>
                <c:pt idx="458">
                  <c:v>89.741100000000003</c:v>
                </c:pt>
                <c:pt idx="459">
                  <c:v>90.684299999999993</c:v>
                </c:pt>
                <c:pt idx="460">
                  <c:v>91.637100000000004</c:v>
                </c:pt>
                <c:pt idx="461">
                  <c:v>92.599500000000006</c:v>
                </c:pt>
                <c:pt idx="462">
                  <c:v>93.571600000000004</c:v>
                </c:pt>
                <c:pt idx="463">
                  <c:v>94.5535</c:v>
                </c:pt>
                <c:pt idx="464">
                  <c:v>95.545299999999997</c:v>
                </c:pt>
                <c:pt idx="465">
                  <c:v>96.547200000000004</c:v>
                </c:pt>
                <c:pt idx="466">
                  <c:v>97.559100000000001</c:v>
                </c:pt>
                <c:pt idx="467">
                  <c:v>98.581299999999999</c:v>
                </c:pt>
                <c:pt idx="468">
                  <c:v>99.613799999999998</c:v>
                </c:pt>
                <c:pt idx="469">
                  <c:v>100.657</c:v>
                </c:pt>
                <c:pt idx="470">
                  <c:v>101.71</c:v>
                </c:pt>
                <c:pt idx="471">
                  <c:v>102.774</c:v>
                </c:pt>
                <c:pt idx="472">
                  <c:v>103.849</c:v>
                </c:pt>
                <c:pt idx="473">
                  <c:v>104.935</c:v>
                </c:pt>
                <c:pt idx="474">
                  <c:v>106.032</c:v>
                </c:pt>
                <c:pt idx="475">
                  <c:v>107.139</c:v>
                </c:pt>
                <c:pt idx="476">
                  <c:v>108.258</c:v>
                </c:pt>
                <c:pt idx="477">
                  <c:v>109.38800000000001</c:v>
                </c:pt>
                <c:pt idx="478">
                  <c:v>110.53</c:v>
                </c:pt>
                <c:pt idx="479">
                  <c:v>111.68300000000001</c:v>
                </c:pt>
                <c:pt idx="480">
                  <c:v>112.848</c:v>
                </c:pt>
                <c:pt idx="481">
                  <c:v>114.024</c:v>
                </c:pt>
                <c:pt idx="482">
                  <c:v>115.21299999999999</c:v>
                </c:pt>
                <c:pt idx="483">
                  <c:v>116.413</c:v>
                </c:pt>
                <c:pt idx="484">
                  <c:v>117.625</c:v>
                </c:pt>
                <c:pt idx="485">
                  <c:v>118.85</c:v>
                </c:pt>
                <c:pt idx="486">
                  <c:v>120.087</c:v>
                </c:pt>
                <c:pt idx="487">
                  <c:v>121.336</c:v>
                </c:pt>
                <c:pt idx="488">
                  <c:v>122.598</c:v>
                </c:pt>
                <c:pt idx="489">
                  <c:v>123.873</c:v>
                </c:pt>
                <c:pt idx="490">
                  <c:v>125.161</c:v>
                </c:pt>
                <c:pt idx="491">
                  <c:v>126.462</c:v>
                </c:pt>
                <c:pt idx="492">
                  <c:v>127.77500000000001</c:v>
                </c:pt>
                <c:pt idx="493">
                  <c:v>129.102</c:v>
                </c:pt>
                <c:pt idx="494">
                  <c:v>130.44300000000001</c:v>
                </c:pt>
                <c:pt idx="495">
                  <c:v>131.79599999999999</c:v>
                </c:pt>
                <c:pt idx="496">
                  <c:v>133.16399999999999</c:v>
                </c:pt>
                <c:pt idx="497">
                  <c:v>134.54499999999999</c:v>
                </c:pt>
                <c:pt idx="498">
                  <c:v>135.94</c:v>
                </c:pt>
                <c:pt idx="499">
                  <c:v>137.34899999999999</c:v>
                </c:pt>
                <c:pt idx="500">
                  <c:v>138.773</c:v>
                </c:pt>
                <c:pt idx="501">
                  <c:v>140.21100000000001</c:v>
                </c:pt>
                <c:pt idx="502">
                  <c:v>141.66300000000001</c:v>
                </c:pt>
                <c:pt idx="503">
                  <c:v>143.13</c:v>
                </c:pt>
                <c:pt idx="504">
                  <c:v>144.61099999999999</c:v>
                </c:pt>
                <c:pt idx="505">
                  <c:v>146.108</c:v>
                </c:pt>
                <c:pt idx="506">
                  <c:v>147.619</c:v>
                </c:pt>
                <c:pt idx="507">
                  <c:v>149.14599999999999</c:v>
                </c:pt>
                <c:pt idx="508">
                  <c:v>150.68799999999999</c:v>
                </c:pt>
                <c:pt idx="509">
                  <c:v>152.24600000000001</c:v>
                </c:pt>
                <c:pt idx="510">
                  <c:v>153.81899999999999</c:v>
                </c:pt>
                <c:pt idx="511">
                  <c:v>155.40799999999999</c:v>
                </c:pt>
                <c:pt idx="512">
                  <c:v>157.01400000000001</c:v>
                </c:pt>
                <c:pt idx="513">
                  <c:v>158.63499999999999</c:v>
                </c:pt>
                <c:pt idx="514">
                  <c:v>160.273</c:v>
                </c:pt>
                <c:pt idx="515">
                  <c:v>161.92699999999999</c:v>
                </c:pt>
                <c:pt idx="516">
                  <c:v>163.59700000000001</c:v>
                </c:pt>
                <c:pt idx="517">
                  <c:v>165.285</c:v>
                </c:pt>
                <c:pt idx="518">
                  <c:v>166.99</c:v>
                </c:pt>
                <c:pt idx="519">
                  <c:v>168.71100000000001</c:v>
                </c:pt>
                <c:pt idx="520">
                  <c:v>170.45</c:v>
                </c:pt>
                <c:pt idx="521">
                  <c:v>172.20699999999999</c:v>
                </c:pt>
                <c:pt idx="522">
                  <c:v>173.98099999999999</c:v>
                </c:pt>
                <c:pt idx="523">
                  <c:v>175.773</c:v>
                </c:pt>
                <c:pt idx="524">
                  <c:v>177.583</c:v>
                </c:pt>
                <c:pt idx="525">
                  <c:v>179.411</c:v>
                </c:pt>
                <c:pt idx="526">
                  <c:v>181.25800000000001</c:v>
                </c:pt>
                <c:pt idx="527">
                  <c:v>183.12299999999999</c:v>
                </c:pt>
                <c:pt idx="528">
                  <c:v>185.00700000000001</c:v>
                </c:pt>
                <c:pt idx="529">
                  <c:v>186.91</c:v>
                </c:pt>
                <c:pt idx="530">
                  <c:v>188.83199999999999</c:v>
                </c:pt>
                <c:pt idx="531">
                  <c:v>190.773</c:v>
                </c:pt>
                <c:pt idx="532">
                  <c:v>192.73400000000001</c:v>
                </c:pt>
                <c:pt idx="533">
                  <c:v>194.715</c:v>
                </c:pt>
                <c:pt idx="534">
                  <c:v>196.715</c:v>
                </c:pt>
                <c:pt idx="535">
                  <c:v>198.73599999999999</c:v>
                </c:pt>
                <c:pt idx="536">
                  <c:v>200.77600000000001</c:v>
                </c:pt>
                <c:pt idx="537">
                  <c:v>202.83799999999999</c:v>
                </c:pt>
                <c:pt idx="538">
                  <c:v>204.92</c:v>
                </c:pt>
                <c:pt idx="539">
                  <c:v>207.023</c:v>
                </c:pt>
                <c:pt idx="540">
                  <c:v>209.14699999999999</c:v>
                </c:pt>
                <c:pt idx="541">
                  <c:v>211.292</c:v>
                </c:pt>
                <c:pt idx="542">
                  <c:v>213.459</c:v>
                </c:pt>
                <c:pt idx="543">
                  <c:v>215.648</c:v>
                </c:pt>
                <c:pt idx="544">
                  <c:v>217.85900000000001</c:v>
                </c:pt>
                <c:pt idx="545">
                  <c:v>220.09200000000001</c:v>
                </c:pt>
                <c:pt idx="546">
                  <c:v>222.34700000000001</c:v>
                </c:pt>
                <c:pt idx="547">
                  <c:v>224.625</c:v>
                </c:pt>
                <c:pt idx="548">
                  <c:v>226.92599999999999</c:v>
                </c:pt>
                <c:pt idx="549">
                  <c:v>229.251</c:v>
                </c:pt>
                <c:pt idx="550">
                  <c:v>231.59800000000001</c:v>
                </c:pt>
                <c:pt idx="551">
                  <c:v>233.96899999999999</c:v>
                </c:pt>
                <c:pt idx="552">
                  <c:v>236.364</c:v>
                </c:pt>
                <c:pt idx="553">
                  <c:v>238.78299999999999</c:v>
                </c:pt>
                <c:pt idx="554">
                  <c:v>241.226</c:v>
                </c:pt>
                <c:pt idx="555">
                  <c:v>243.69300000000001</c:v>
                </c:pt>
                <c:pt idx="556">
                  <c:v>246.18600000000001</c:v>
                </c:pt>
                <c:pt idx="557">
                  <c:v>248.703</c:v>
                </c:pt>
                <c:pt idx="558">
                  <c:v>251.24600000000001</c:v>
                </c:pt>
                <c:pt idx="559">
                  <c:v>253.81399999999999</c:v>
                </c:pt>
                <c:pt idx="560">
                  <c:v>256.40800000000002</c:v>
                </c:pt>
                <c:pt idx="561">
                  <c:v>259.02800000000002</c:v>
                </c:pt>
                <c:pt idx="562">
                  <c:v>261.67500000000001</c:v>
                </c:pt>
                <c:pt idx="563">
                  <c:v>264.34800000000001</c:v>
                </c:pt>
                <c:pt idx="564">
                  <c:v>267.04700000000003</c:v>
                </c:pt>
                <c:pt idx="565">
                  <c:v>269.774</c:v>
                </c:pt>
                <c:pt idx="566">
                  <c:v>272.529</c:v>
                </c:pt>
                <c:pt idx="567">
                  <c:v>275.31</c:v>
                </c:pt>
                <c:pt idx="568">
                  <c:v>278.12</c:v>
                </c:pt>
                <c:pt idx="569">
                  <c:v>280.95800000000003</c:v>
                </c:pt>
                <c:pt idx="570">
                  <c:v>283.82499999999999</c:v>
                </c:pt>
                <c:pt idx="571">
                  <c:v>286.72000000000003</c:v>
                </c:pt>
                <c:pt idx="572">
                  <c:v>289.64400000000001</c:v>
                </c:pt>
                <c:pt idx="573">
                  <c:v>292.59800000000001</c:v>
                </c:pt>
                <c:pt idx="574">
                  <c:v>295.58100000000002</c:v>
                </c:pt>
                <c:pt idx="575">
                  <c:v>298.59399999999999</c:v>
                </c:pt>
                <c:pt idx="576">
                  <c:v>301.63799999999998</c:v>
                </c:pt>
                <c:pt idx="577">
                  <c:v>304.71199999999999</c:v>
                </c:pt>
                <c:pt idx="578">
                  <c:v>307.81700000000001</c:v>
                </c:pt>
                <c:pt idx="579">
                  <c:v>310.95299999999997</c:v>
                </c:pt>
                <c:pt idx="580">
                  <c:v>314.12</c:v>
                </c:pt>
                <c:pt idx="581">
                  <c:v>317.31900000000002</c:v>
                </c:pt>
                <c:pt idx="582">
                  <c:v>320.55</c:v>
                </c:pt>
                <c:pt idx="583">
                  <c:v>323.81400000000002</c:v>
                </c:pt>
                <c:pt idx="584">
                  <c:v>327.11099999999999</c:v>
                </c:pt>
                <c:pt idx="585">
                  <c:v>330.44</c:v>
                </c:pt>
                <c:pt idx="586">
                  <c:v>333.803</c:v>
                </c:pt>
                <c:pt idx="587">
                  <c:v>337.2</c:v>
                </c:pt>
                <c:pt idx="588">
                  <c:v>340.63</c:v>
                </c:pt>
                <c:pt idx="589">
                  <c:v>344.09500000000003</c:v>
                </c:pt>
                <c:pt idx="590">
                  <c:v>347.59500000000003</c:v>
                </c:pt>
                <c:pt idx="591">
                  <c:v>351.13</c:v>
                </c:pt>
                <c:pt idx="592">
                  <c:v>354.70100000000002</c:v>
                </c:pt>
                <c:pt idx="593">
                  <c:v>358.30700000000002</c:v>
                </c:pt>
                <c:pt idx="594">
                  <c:v>361.94900000000001</c:v>
                </c:pt>
                <c:pt idx="595">
                  <c:v>365.62799999999999</c:v>
                </c:pt>
                <c:pt idx="596">
                  <c:v>369.34399999999999</c:v>
                </c:pt>
                <c:pt idx="597">
                  <c:v>373.09699999999998</c:v>
                </c:pt>
                <c:pt idx="598">
                  <c:v>376.88799999999998</c:v>
                </c:pt>
                <c:pt idx="599">
                  <c:v>380.71600000000001</c:v>
                </c:pt>
                <c:pt idx="600">
                  <c:v>384.58300000000003</c:v>
                </c:pt>
                <c:pt idx="601">
                  <c:v>388.48899999999998</c:v>
                </c:pt>
                <c:pt idx="602">
                  <c:v>392.43400000000003</c:v>
                </c:pt>
                <c:pt idx="603">
                  <c:v>396.41899999999998</c:v>
                </c:pt>
                <c:pt idx="604">
                  <c:v>400.44299999999998</c:v>
                </c:pt>
                <c:pt idx="605">
                  <c:v>404.50799999999998</c:v>
                </c:pt>
                <c:pt idx="606">
                  <c:v>408.61399999999998</c:v>
                </c:pt>
                <c:pt idx="607">
                  <c:v>412.76</c:v>
                </c:pt>
                <c:pt idx="608">
                  <c:v>416.94900000000001</c:v>
                </c:pt>
                <c:pt idx="609">
                  <c:v>421.17899999999997</c:v>
                </c:pt>
                <c:pt idx="610">
                  <c:v>425.452</c:v>
                </c:pt>
                <c:pt idx="611">
                  <c:v>429.767</c:v>
                </c:pt>
                <c:pt idx="612">
                  <c:v>434.12599999999998</c:v>
                </c:pt>
                <c:pt idx="613">
                  <c:v>438.52800000000002</c:v>
                </c:pt>
                <c:pt idx="614">
                  <c:v>442.97500000000002</c:v>
                </c:pt>
                <c:pt idx="615">
                  <c:v>447.46600000000001</c:v>
                </c:pt>
                <c:pt idx="616">
                  <c:v>452.00200000000001</c:v>
                </c:pt>
                <c:pt idx="617">
                  <c:v>456.584</c:v>
                </c:pt>
                <c:pt idx="618">
                  <c:v>461.21100000000001</c:v>
                </c:pt>
                <c:pt idx="619">
                  <c:v>465.88499999999999</c:v>
                </c:pt>
                <c:pt idx="620">
                  <c:v>470.60599999999999</c:v>
                </c:pt>
                <c:pt idx="621">
                  <c:v>475.37400000000002</c:v>
                </c:pt>
                <c:pt idx="622">
                  <c:v>480.19</c:v>
                </c:pt>
                <c:pt idx="623">
                  <c:v>485.05399999999997</c:v>
                </c:pt>
                <c:pt idx="624">
                  <c:v>489.96699999999998</c:v>
                </c:pt>
                <c:pt idx="625">
                  <c:v>494.92899999999997</c:v>
                </c:pt>
                <c:pt idx="626">
                  <c:v>499.94099999999997</c:v>
                </c:pt>
                <c:pt idx="627">
                  <c:v>505.00299999999999</c:v>
                </c:pt>
                <c:pt idx="628">
                  <c:v>510.11599999999999</c:v>
                </c:pt>
                <c:pt idx="629">
                  <c:v>515.28</c:v>
                </c:pt>
                <c:pt idx="630">
                  <c:v>520.495</c:v>
                </c:pt>
                <c:pt idx="631">
                  <c:v>525.76300000000003</c:v>
                </c:pt>
                <c:pt idx="632">
                  <c:v>531.08399999999995</c:v>
                </c:pt>
                <c:pt idx="633">
                  <c:v>536.45799999999997</c:v>
                </c:pt>
                <c:pt idx="634">
                  <c:v>541.88599999999997</c:v>
                </c:pt>
                <c:pt idx="635">
                  <c:v>547.36800000000005</c:v>
                </c:pt>
                <c:pt idx="636">
                  <c:v>552.90499999999997</c:v>
                </c:pt>
                <c:pt idx="637">
                  <c:v>558.49800000000005</c:v>
                </c:pt>
                <c:pt idx="638">
                  <c:v>564.14700000000005</c:v>
                </c:pt>
                <c:pt idx="639">
                  <c:v>569.85199999999998</c:v>
                </c:pt>
                <c:pt idx="640">
                  <c:v>575.61400000000003</c:v>
                </c:pt>
                <c:pt idx="641">
                  <c:v>581.43399999999997</c:v>
                </c:pt>
                <c:pt idx="642">
                  <c:v>587.31299999999999</c:v>
                </c:pt>
                <c:pt idx="643">
                  <c:v>593.25</c:v>
                </c:pt>
                <c:pt idx="644">
                  <c:v>599.24699999999996</c:v>
                </c:pt>
                <c:pt idx="645">
                  <c:v>605.30399999999997</c:v>
                </c:pt>
                <c:pt idx="646">
                  <c:v>611.42100000000005</c:v>
                </c:pt>
                <c:pt idx="647">
                  <c:v>617.6</c:v>
                </c:pt>
                <c:pt idx="648">
                  <c:v>623.84100000000001</c:v>
                </c:pt>
                <c:pt idx="649">
                  <c:v>630.14400000000001</c:v>
                </c:pt>
                <c:pt idx="650">
                  <c:v>636.51099999999997</c:v>
                </c:pt>
                <c:pt idx="651">
                  <c:v>642.94100000000003</c:v>
                </c:pt>
                <c:pt idx="652">
                  <c:v>649.43499999999995</c:v>
                </c:pt>
                <c:pt idx="653">
                  <c:v>655.995</c:v>
                </c:pt>
                <c:pt idx="654">
                  <c:v>662.62</c:v>
                </c:pt>
                <c:pt idx="655">
                  <c:v>669.31200000000001</c:v>
                </c:pt>
                <c:pt idx="656">
                  <c:v>676.07</c:v>
                </c:pt>
                <c:pt idx="657">
                  <c:v>682.89599999999996</c:v>
                </c:pt>
                <c:pt idx="658">
                  <c:v>689.79100000000005</c:v>
                </c:pt>
                <c:pt idx="659">
                  <c:v>696.755</c:v>
                </c:pt>
                <c:pt idx="660">
                  <c:v>703.78800000000001</c:v>
                </c:pt>
                <c:pt idx="661">
                  <c:v>710.89200000000005</c:v>
                </c:pt>
                <c:pt idx="662">
                  <c:v>718.06700000000001</c:v>
                </c:pt>
                <c:pt idx="663">
                  <c:v>725.31399999999996</c:v>
                </c:pt>
                <c:pt idx="664">
                  <c:v>732.63300000000004</c:v>
                </c:pt>
                <c:pt idx="665">
                  <c:v>740.02599999999995</c:v>
                </c:pt>
                <c:pt idx="666">
                  <c:v>747.49300000000005</c:v>
                </c:pt>
                <c:pt idx="667">
                  <c:v>755.03499999999997</c:v>
                </c:pt>
                <c:pt idx="668">
                  <c:v>762.65200000000004</c:v>
                </c:pt>
                <c:pt idx="669">
                  <c:v>770.34500000000003</c:v>
                </c:pt>
                <c:pt idx="670">
                  <c:v>778.11500000000001</c:v>
                </c:pt>
                <c:pt idx="671">
                  <c:v>785.96299999999997</c:v>
                </c:pt>
                <c:pt idx="672">
                  <c:v>793.89</c:v>
                </c:pt>
                <c:pt idx="673">
                  <c:v>801.89599999999996</c:v>
                </c:pt>
                <c:pt idx="674">
                  <c:v>809.98199999999997</c:v>
                </c:pt>
                <c:pt idx="675">
                  <c:v>818.15</c:v>
                </c:pt>
                <c:pt idx="676">
                  <c:v>826.399</c:v>
                </c:pt>
                <c:pt idx="677">
                  <c:v>834.73</c:v>
                </c:pt>
                <c:pt idx="678">
                  <c:v>843.14499999999998</c:v>
                </c:pt>
                <c:pt idx="679">
                  <c:v>851.64499999999998</c:v>
                </c:pt>
                <c:pt idx="680">
                  <c:v>860.22900000000004</c:v>
                </c:pt>
                <c:pt idx="681">
                  <c:v>868.899</c:v>
                </c:pt>
                <c:pt idx="682">
                  <c:v>877.65599999999995</c:v>
                </c:pt>
                <c:pt idx="683">
                  <c:v>886.50099999999998</c:v>
                </c:pt>
                <c:pt idx="684">
                  <c:v>895.43399999999997</c:v>
                </c:pt>
                <c:pt idx="685">
                  <c:v>904.45699999999999</c:v>
                </c:pt>
                <c:pt idx="686">
                  <c:v>913.57</c:v>
                </c:pt>
                <c:pt idx="687">
                  <c:v>922.774</c:v>
                </c:pt>
                <c:pt idx="688">
                  <c:v>932.07100000000003</c:v>
                </c:pt>
                <c:pt idx="689">
                  <c:v>941.46</c:v>
                </c:pt>
                <c:pt idx="690">
                  <c:v>950.94399999999996</c:v>
                </c:pt>
                <c:pt idx="691">
                  <c:v>960.52200000000005</c:v>
                </c:pt>
                <c:pt idx="692">
                  <c:v>970.197</c:v>
                </c:pt>
                <c:pt idx="693">
                  <c:v>979.96799999999996</c:v>
                </c:pt>
                <c:pt idx="694">
                  <c:v>989.83699999999999</c:v>
                </c:pt>
                <c:pt idx="695">
                  <c:v>999.80499999999995</c:v>
                </c:pt>
                <c:pt idx="696">
                  <c:v>1009.87</c:v>
                </c:pt>
                <c:pt idx="697">
                  <c:v>1020.04</c:v>
                </c:pt>
                <c:pt idx="698">
                  <c:v>1030.31</c:v>
                </c:pt>
                <c:pt idx="699">
                  <c:v>1040.68</c:v>
                </c:pt>
                <c:pt idx="700">
                  <c:v>1051.1600000000001</c:v>
                </c:pt>
                <c:pt idx="701">
                  <c:v>1061.74</c:v>
                </c:pt>
                <c:pt idx="702">
                  <c:v>1072.43</c:v>
                </c:pt>
                <c:pt idx="703">
                  <c:v>1083.22</c:v>
                </c:pt>
                <c:pt idx="704">
                  <c:v>1094.1300000000001</c:v>
                </c:pt>
                <c:pt idx="705">
                  <c:v>1105.1400000000001</c:v>
                </c:pt>
                <c:pt idx="706">
                  <c:v>1116.26</c:v>
                </c:pt>
                <c:pt idx="707">
                  <c:v>1127.49</c:v>
                </c:pt>
                <c:pt idx="708">
                  <c:v>1138.8399999999999</c:v>
                </c:pt>
                <c:pt idx="709">
                  <c:v>1150.3</c:v>
                </c:pt>
                <c:pt idx="710">
                  <c:v>1161.8699999999999</c:v>
                </c:pt>
                <c:pt idx="711">
                  <c:v>1173.56</c:v>
                </c:pt>
                <c:pt idx="712">
                  <c:v>1185.3699999999999</c:v>
                </c:pt>
                <c:pt idx="713">
                  <c:v>1197.29</c:v>
                </c:pt>
                <c:pt idx="714">
                  <c:v>1209.3399999999999</c:v>
                </c:pt>
                <c:pt idx="715">
                  <c:v>1221.5</c:v>
                </c:pt>
                <c:pt idx="716">
                  <c:v>1233.79</c:v>
                </c:pt>
                <c:pt idx="717">
                  <c:v>1246.2</c:v>
                </c:pt>
                <c:pt idx="718">
                  <c:v>1258.73</c:v>
                </c:pt>
                <c:pt idx="719">
                  <c:v>1271.3900000000001</c:v>
                </c:pt>
                <c:pt idx="720">
                  <c:v>1284.18</c:v>
                </c:pt>
                <c:pt idx="721">
                  <c:v>1297.0899999999999</c:v>
                </c:pt>
                <c:pt idx="722">
                  <c:v>1310.1300000000001</c:v>
                </c:pt>
                <c:pt idx="723">
                  <c:v>1323.31</c:v>
                </c:pt>
                <c:pt idx="724">
                  <c:v>1336.61</c:v>
                </c:pt>
                <c:pt idx="725">
                  <c:v>1350.05</c:v>
                </c:pt>
                <c:pt idx="726">
                  <c:v>1363.62</c:v>
                </c:pt>
                <c:pt idx="727">
                  <c:v>1377.33</c:v>
                </c:pt>
                <c:pt idx="728">
                  <c:v>1391.18</c:v>
                </c:pt>
                <c:pt idx="729">
                  <c:v>1405.16</c:v>
                </c:pt>
                <c:pt idx="730">
                  <c:v>1419.29</c:v>
                </c:pt>
                <c:pt idx="731">
                  <c:v>1433.55</c:v>
                </c:pt>
                <c:pt idx="732">
                  <c:v>1447.96</c:v>
                </c:pt>
                <c:pt idx="733">
                  <c:v>1462.52</c:v>
                </c:pt>
                <c:pt idx="734">
                  <c:v>1477.21</c:v>
                </c:pt>
                <c:pt idx="735">
                  <c:v>1492.06</c:v>
                </c:pt>
                <c:pt idx="736">
                  <c:v>1507.05</c:v>
                </c:pt>
                <c:pt idx="737">
                  <c:v>1522.2</c:v>
                </c:pt>
                <c:pt idx="738">
                  <c:v>1537.49</c:v>
                </c:pt>
                <c:pt idx="739">
                  <c:v>1552.94</c:v>
                </c:pt>
                <c:pt idx="740">
                  <c:v>1568.55</c:v>
                </c:pt>
                <c:pt idx="741">
                  <c:v>1584.3</c:v>
                </c:pt>
                <c:pt idx="742">
                  <c:v>1600.22</c:v>
                </c:pt>
                <c:pt idx="743">
                  <c:v>1616.3</c:v>
                </c:pt>
                <c:pt idx="744">
                  <c:v>1632.54</c:v>
                </c:pt>
                <c:pt idx="745">
                  <c:v>1648.94</c:v>
                </c:pt>
                <c:pt idx="746">
                  <c:v>1665.5</c:v>
                </c:pt>
                <c:pt idx="747">
                  <c:v>1682.23</c:v>
                </c:pt>
                <c:pt idx="748">
                  <c:v>1699.13</c:v>
                </c:pt>
                <c:pt idx="749">
                  <c:v>1716.19</c:v>
                </c:pt>
                <c:pt idx="750">
                  <c:v>1733.43</c:v>
                </c:pt>
                <c:pt idx="751">
                  <c:v>1750.84</c:v>
                </c:pt>
                <c:pt idx="752">
                  <c:v>1768.42</c:v>
                </c:pt>
                <c:pt idx="753">
                  <c:v>1786.18</c:v>
                </c:pt>
                <c:pt idx="754">
                  <c:v>1804.12</c:v>
                </c:pt>
                <c:pt idx="755">
                  <c:v>1822.23</c:v>
                </c:pt>
                <c:pt idx="756">
                  <c:v>1840.53</c:v>
                </c:pt>
                <c:pt idx="757">
                  <c:v>1859.01</c:v>
                </c:pt>
                <c:pt idx="758">
                  <c:v>1877.68</c:v>
                </c:pt>
                <c:pt idx="759">
                  <c:v>1896.53</c:v>
                </c:pt>
                <c:pt idx="760">
                  <c:v>1915.57</c:v>
                </c:pt>
                <c:pt idx="761">
                  <c:v>1934.8</c:v>
                </c:pt>
                <c:pt idx="762">
                  <c:v>1954.23</c:v>
                </c:pt>
                <c:pt idx="763">
                  <c:v>1973.85</c:v>
                </c:pt>
                <c:pt idx="764">
                  <c:v>1993.66</c:v>
                </c:pt>
                <c:pt idx="765">
                  <c:v>2013.67</c:v>
                </c:pt>
                <c:pt idx="766">
                  <c:v>2033.89</c:v>
                </c:pt>
                <c:pt idx="767">
                  <c:v>2054.3000000000002</c:v>
                </c:pt>
                <c:pt idx="768">
                  <c:v>2074.92</c:v>
                </c:pt>
                <c:pt idx="769">
                  <c:v>2095.75</c:v>
                </c:pt>
                <c:pt idx="770">
                  <c:v>2116.7800000000002</c:v>
                </c:pt>
                <c:pt idx="771">
                  <c:v>2138.0300000000002</c:v>
                </c:pt>
                <c:pt idx="772">
                  <c:v>2159.4899999999998</c:v>
                </c:pt>
                <c:pt idx="773">
                  <c:v>2181.16</c:v>
                </c:pt>
                <c:pt idx="774">
                  <c:v>2203.0500000000002</c:v>
                </c:pt>
                <c:pt idx="775">
                  <c:v>2225.15</c:v>
                </c:pt>
                <c:pt idx="776">
                  <c:v>2247.48</c:v>
                </c:pt>
                <c:pt idx="777">
                  <c:v>2270.04</c:v>
                </c:pt>
                <c:pt idx="778">
                  <c:v>2292.81</c:v>
                </c:pt>
                <c:pt idx="779">
                  <c:v>2315.8200000000002</c:v>
                </c:pt>
                <c:pt idx="780">
                  <c:v>2339.06</c:v>
                </c:pt>
                <c:pt idx="781">
                  <c:v>2362.5300000000002</c:v>
                </c:pt>
                <c:pt idx="782">
                  <c:v>2386.23</c:v>
                </c:pt>
                <c:pt idx="783">
                  <c:v>2410.17</c:v>
                </c:pt>
                <c:pt idx="784">
                  <c:v>2434.35</c:v>
                </c:pt>
                <c:pt idx="785">
                  <c:v>2458.77</c:v>
                </c:pt>
                <c:pt idx="786">
                  <c:v>2483.44</c:v>
                </c:pt>
                <c:pt idx="787">
                  <c:v>2508.35</c:v>
                </c:pt>
                <c:pt idx="788">
                  <c:v>2533.5100000000002</c:v>
                </c:pt>
                <c:pt idx="789">
                  <c:v>2558.9299999999998</c:v>
                </c:pt>
                <c:pt idx="790">
                  <c:v>2584.59</c:v>
                </c:pt>
                <c:pt idx="791">
                  <c:v>2610.52</c:v>
                </c:pt>
                <c:pt idx="792">
                  <c:v>2636.7</c:v>
                </c:pt>
                <c:pt idx="793">
                  <c:v>2663.15</c:v>
                </c:pt>
                <c:pt idx="794">
                  <c:v>2689.86</c:v>
                </c:pt>
                <c:pt idx="795">
                  <c:v>2716.84</c:v>
                </c:pt>
                <c:pt idx="796">
                  <c:v>2744.09</c:v>
                </c:pt>
                <c:pt idx="797">
                  <c:v>2771.61</c:v>
                </c:pt>
                <c:pt idx="798">
                  <c:v>2799.4</c:v>
                </c:pt>
                <c:pt idx="799">
                  <c:v>2827.48</c:v>
                </c:pt>
                <c:pt idx="800">
                  <c:v>2855.83</c:v>
                </c:pt>
                <c:pt idx="801">
                  <c:v>2884.47</c:v>
                </c:pt>
                <c:pt idx="802">
                  <c:v>2913.39</c:v>
                </c:pt>
                <c:pt idx="803">
                  <c:v>2942.61</c:v>
                </c:pt>
                <c:pt idx="804">
                  <c:v>2972.11</c:v>
                </c:pt>
                <c:pt idx="805">
                  <c:v>3001.92</c:v>
                </c:pt>
                <c:pt idx="806">
                  <c:v>3032.02</c:v>
                </c:pt>
                <c:pt idx="807">
                  <c:v>3062.42</c:v>
                </c:pt>
                <c:pt idx="808">
                  <c:v>3093.12</c:v>
                </c:pt>
                <c:pt idx="809">
                  <c:v>3124.13</c:v>
                </c:pt>
                <c:pt idx="810">
                  <c:v>3155.46</c:v>
                </c:pt>
                <c:pt idx="811">
                  <c:v>3187.09</c:v>
                </c:pt>
                <c:pt idx="812">
                  <c:v>3219.04</c:v>
                </c:pt>
                <c:pt idx="813">
                  <c:v>3251.32</c:v>
                </c:pt>
                <c:pt idx="814">
                  <c:v>3283.91</c:v>
                </c:pt>
                <c:pt idx="815">
                  <c:v>3316.83</c:v>
                </c:pt>
                <c:pt idx="816">
                  <c:v>3350.08</c:v>
                </c:pt>
                <c:pt idx="817">
                  <c:v>3383.66</c:v>
                </c:pt>
                <c:pt idx="818">
                  <c:v>3417.58</c:v>
                </c:pt>
                <c:pt idx="819">
                  <c:v>3451.84</c:v>
                </c:pt>
                <c:pt idx="820">
                  <c:v>3486.44</c:v>
                </c:pt>
                <c:pt idx="821">
                  <c:v>3521.38</c:v>
                </c:pt>
                <c:pt idx="822">
                  <c:v>3556.68</c:v>
                </c:pt>
                <c:pt idx="823">
                  <c:v>3592.33</c:v>
                </c:pt>
                <c:pt idx="824">
                  <c:v>3628.34</c:v>
                </c:pt>
                <c:pt idx="825">
                  <c:v>3664.7</c:v>
                </c:pt>
                <c:pt idx="826">
                  <c:v>3701.43</c:v>
                </c:pt>
                <c:pt idx="827">
                  <c:v>3738.53</c:v>
                </c:pt>
                <c:pt idx="828">
                  <c:v>3776</c:v>
                </c:pt>
                <c:pt idx="829">
                  <c:v>3813.84</c:v>
                </c:pt>
                <c:pt idx="830">
                  <c:v>3852.06</c:v>
                </c:pt>
                <c:pt idx="831">
                  <c:v>3890.66</c:v>
                </c:pt>
                <c:pt idx="832">
                  <c:v>3929.65</c:v>
                </c:pt>
                <c:pt idx="833">
                  <c:v>3969.03</c:v>
                </c:pt>
                <c:pt idx="834">
                  <c:v>4008.81</c:v>
                </c:pt>
                <c:pt idx="835">
                  <c:v>4048.98</c:v>
                </c:pt>
                <c:pt idx="836">
                  <c:v>4089.55</c:v>
                </c:pt>
                <c:pt idx="837">
                  <c:v>4130.53</c:v>
                </c:pt>
                <c:pt idx="838">
                  <c:v>4171.92</c:v>
                </c:pt>
                <c:pt idx="839">
                  <c:v>4213.72</c:v>
                </c:pt>
                <c:pt idx="840">
                  <c:v>4255.9399999999996</c:v>
                </c:pt>
                <c:pt idx="841">
                  <c:v>4298.59</c:v>
                </c:pt>
                <c:pt idx="842">
                  <c:v>4341.66</c:v>
                </c:pt>
                <c:pt idx="843">
                  <c:v>4385.16</c:v>
                </c:pt>
                <c:pt idx="844">
                  <c:v>4429.09</c:v>
                </c:pt>
                <c:pt idx="845">
                  <c:v>4473.47</c:v>
                </c:pt>
                <c:pt idx="846">
                  <c:v>4518.29</c:v>
                </c:pt>
                <c:pt idx="847">
                  <c:v>4563.5600000000004</c:v>
                </c:pt>
                <c:pt idx="848">
                  <c:v>4609.28</c:v>
                </c:pt>
                <c:pt idx="849">
                  <c:v>4655.45</c:v>
                </c:pt>
                <c:pt idx="850">
                  <c:v>4702.09</c:v>
                </c:pt>
                <c:pt idx="851">
                  <c:v>4749.2</c:v>
                </c:pt>
                <c:pt idx="852">
                  <c:v>4796.78</c:v>
                </c:pt>
                <c:pt idx="853">
                  <c:v>4844.83</c:v>
                </c:pt>
                <c:pt idx="854">
                  <c:v>4893.3599999999997</c:v>
                </c:pt>
                <c:pt idx="855">
                  <c:v>4942.38</c:v>
                </c:pt>
                <c:pt idx="856">
                  <c:v>4991.8900000000003</c:v>
                </c:pt>
                <c:pt idx="857">
                  <c:v>5041.8900000000003</c:v>
                </c:pt>
                <c:pt idx="858">
                  <c:v>5092.3999999999996</c:v>
                </c:pt>
                <c:pt idx="859">
                  <c:v>5143.41</c:v>
                </c:pt>
                <c:pt idx="860">
                  <c:v>5194.93</c:v>
                </c:pt>
                <c:pt idx="861">
                  <c:v>5246.96</c:v>
                </c:pt>
                <c:pt idx="862">
                  <c:v>5299.52</c:v>
                </c:pt>
                <c:pt idx="863">
                  <c:v>5352.6</c:v>
                </c:pt>
                <c:pt idx="864">
                  <c:v>5406.21</c:v>
                </c:pt>
                <c:pt idx="865">
                  <c:v>5460.36</c:v>
                </c:pt>
                <c:pt idx="866">
                  <c:v>5515.05</c:v>
                </c:pt>
                <c:pt idx="867">
                  <c:v>5570.29</c:v>
                </c:pt>
                <c:pt idx="868">
                  <c:v>5626.08</c:v>
                </c:pt>
                <c:pt idx="869">
                  <c:v>5682.43</c:v>
                </c:pt>
                <c:pt idx="870">
                  <c:v>5739.34</c:v>
                </c:pt>
                <c:pt idx="871">
                  <c:v>5796.82</c:v>
                </c:pt>
                <c:pt idx="872">
                  <c:v>5854.87</c:v>
                </c:pt>
                <c:pt idx="873">
                  <c:v>5913.51</c:v>
                </c:pt>
                <c:pt idx="874">
                  <c:v>5972.73</c:v>
                </c:pt>
                <c:pt idx="875">
                  <c:v>6032.55</c:v>
                </c:pt>
                <c:pt idx="876">
                  <c:v>6092.96</c:v>
                </c:pt>
                <c:pt idx="877">
                  <c:v>6153.98</c:v>
                </c:pt>
                <c:pt idx="878">
                  <c:v>6215.6</c:v>
                </c:pt>
                <c:pt idx="879">
                  <c:v>6277.85</c:v>
                </c:pt>
                <c:pt idx="880">
                  <c:v>6340.71</c:v>
                </c:pt>
                <c:pt idx="881">
                  <c:v>6404.21</c:v>
                </c:pt>
                <c:pt idx="882">
                  <c:v>6468.34</c:v>
                </c:pt>
                <c:pt idx="883">
                  <c:v>6533.11</c:v>
                </c:pt>
                <c:pt idx="884">
                  <c:v>6598.53</c:v>
                </c:pt>
                <c:pt idx="885">
                  <c:v>6664.6</c:v>
                </c:pt>
                <c:pt idx="886">
                  <c:v>6731.34</c:v>
                </c:pt>
                <c:pt idx="887">
                  <c:v>6798.74</c:v>
                </c:pt>
                <c:pt idx="888">
                  <c:v>6866.82</c:v>
                </c:pt>
                <c:pt idx="889">
                  <c:v>6935.57</c:v>
                </c:pt>
                <c:pt idx="890">
                  <c:v>7005.02</c:v>
                </c:pt>
                <c:pt idx="891">
                  <c:v>7075.16</c:v>
                </c:pt>
                <c:pt idx="892">
                  <c:v>7146</c:v>
                </c:pt>
                <c:pt idx="893">
                  <c:v>7217.55</c:v>
                </c:pt>
                <c:pt idx="894">
                  <c:v>7289.81</c:v>
                </c:pt>
                <c:pt idx="895">
                  <c:v>7362.8</c:v>
                </c:pt>
                <c:pt idx="896">
                  <c:v>7436.52</c:v>
                </c:pt>
                <c:pt idx="897">
                  <c:v>7510.97</c:v>
                </c:pt>
                <c:pt idx="898">
                  <c:v>7586.17</c:v>
                </c:pt>
                <c:pt idx="899">
                  <c:v>7662.12</c:v>
                </c:pt>
                <c:pt idx="900">
                  <c:v>7738.83</c:v>
                </c:pt>
                <c:pt idx="901">
                  <c:v>7816.31</c:v>
                </c:pt>
                <c:pt idx="902">
                  <c:v>7894.57</c:v>
                </c:pt>
                <c:pt idx="903">
                  <c:v>7973.6</c:v>
                </c:pt>
                <c:pt idx="904">
                  <c:v>8053.43</c:v>
                </c:pt>
                <c:pt idx="905">
                  <c:v>8134.05</c:v>
                </c:pt>
                <c:pt idx="906">
                  <c:v>8215.48</c:v>
                </c:pt>
                <c:pt idx="907">
                  <c:v>8297.73</c:v>
                </c:pt>
                <c:pt idx="908">
                  <c:v>8380.7999999999993</c:v>
                </c:pt>
                <c:pt idx="909">
                  <c:v>8464.7000000000007</c:v>
                </c:pt>
                <c:pt idx="910">
                  <c:v>8549.43</c:v>
                </c:pt>
                <c:pt idx="911">
                  <c:v>8635.02</c:v>
                </c:pt>
                <c:pt idx="912">
                  <c:v>8721.4599999999991</c:v>
                </c:pt>
                <c:pt idx="913">
                  <c:v>8808.77</c:v>
                </c:pt>
                <c:pt idx="914">
                  <c:v>8896.9500000000007</c:v>
                </c:pt>
                <c:pt idx="915">
                  <c:v>8986.01</c:v>
                </c:pt>
                <c:pt idx="916">
                  <c:v>9075.9599999999991</c:v>
                </c:pt>
                <c:pt idx="917">
                  <c:v>9166.81</c:v>
                </c:pt>
                <c:pt idx="918">
                  <c:v>9258.57</c:v>
                </c:pt>
                <c:pt idx="919">
                  <c:v>9351.25</c:v>
                </c:pt>
                <c:pt idx="920">
                  <c:v>9444.85</c:v>
                </c:pt>
                <c:pt idx="921">
                  <c:v>9539.39</c:v>
                </c:pt>
                <c:pt idx="922">
                  <c:v>9634.8799999999992</c:v>
                </c:pt>
                <c:pt idx="923">
                  <c:v>9731.32</c:v>
                </c:pt>
                <c:pt idx="924">
                  <c:v>9828.7199999999993</c:v>
                </c:pt>
                <c:pt idx="925">
                  <c:v>9927.1</c:v>
                </c:pt>
                <c:pt idx="926">
                  <c:v>10026.5</c:v>
                </c:pt>
                <c:pt idx="927">
                  <c:v>10126.799999999999</c:v>
                </c:pt>
                <c:pt idx="928">
                  <c:v>10228.200000000001</c:v>
                </c:pt>
                <c:pt idx="929">
                  <c:v>10330.6</c:v>
                </c:pt>
                <c:pt idx="930">
                  <c:v>10434</c:v>
                </c:pt>
                <c:pt idx="931">
                  <c:v>10538.4</c:v>
                </c:pt>
                <c:pt idx="932">
                  <c:v>10643.9</c:v>
                </c:pt>
                <c:pt idx="933">
                  <c:v>10750.4</c:v>
                </c:pt>
                <c:pt idx="934">
                  <c:v>10858</c:v>
                </c:pt>
                <c:pt idx="935">
                  <c:v>10966.7</c:v>
                </c:pt>
                <c:pt idx="936">
                  <c:v>11076.4</c:v>
                </c:pt>
                <c:pt idx="937">
                  <c:v>11187.3</c:v>
                </c:pt>
                <c:pt idx="938">
                  <c:v>11299.3</c:v>
                </c:pt>
                <c:pt idx="939">
                  <c:v>11412.3</c:v>
                </c:pt>
                <c:pt idx="940">
                  <c:v>11526.6</c:v>
                </c:pt>
                <c:pt idx="941">
                  <c:v>11641.9</c:v>
                </c:pt>
                <c:pt idx="942">
                  <c:v>11758.4</c:v>
                </c:pt>
                <c:pt idx="943">
                  <c:v>11876.1</c:v>
                </c:pt>
                <c:pt idx="944">
                  <c:v>11995</c:v>
                </c:pt>
                <c:pt idx="945">
                  <c:v>12115</c:v>
                </c:pt>
                <c:pt idx="946">
                  <c:v>12236.3</c:v>
                </c:pt>
                <c:pt idx="947">
                  <c:v>12358.7</c:v>
                </c:pt>
                <c:pt idx="948">
                  <c:v>12482.4</c:v>
                </c:pt>
                <c:pt idx="949">
                  <c:v>12607.3</c:v>
                </c:pt>
                <c:pt idx="950">
                  <c:v>12733.5</c:v>
                </c:pt>
                <c:pt idx="951">
                  <c:v>12860.9</c:v>
                </c:pt>
                <c:pt idx="952">
                  <c:v>12989.6</c:v>
                </c:pt>
                <c:pt idx="953">
                  <c:v>13119.6</c:v>
                </c:pt>
                <c:pt idx="954">
                  <c:v>13250.9</c:v>
                </c:pt>
                <c:pt idx="955">
                  <c:v>13383.5</c:v>
                </c:pt>
                <c:pt idx="956">
                  <c:v>13517.4</c:v>
                </c:pt>
                <c:pt idx="957">
                  <c:v>13652.7</c:v>
                </c:pt>
                <c:pt idx="958">
                  <c:v>13789.3</c:v>
                </c:pt>
                <c:pt idx="959">
                  <c:v>13927.3</c:v>
                </c:pt>
                <c:pt idx="960">
                  <c:v>14066.7</c:v>
                </c:pt>
                <c:pt idx="961">
                  <c:v>14207.4</c:v>
                </c:pt>
                <c:pt idx="962">
                  <c:v>14349.6</c:v>
                </c:pt>
                <c:pt idx="963">
                  <c:v>14493.2</c:v>
                </c:pt>
                <c:pt idx="964">
                  <c:v>14638.2</c:v>
                </c:pt>
                <c:pt idx="965">
                  <c:v>14784.7</c:v>
                </c:pt>
                <c:pt idx="966">
                  <c:v>14932.7</c:v>
                </c:pt>
                <c:pt idx="967">
                  <c:v>15082.1</c:v>
                </c:pt>
                <c:pt idx="968">
                  <c:v>15233</c:v>
                </c:pt>
                <c:pt idx="969">
                  <c:v>15385.4</c:v>
                </c:pt>
                <c:pt idx="970">
                  <c:v>15539.4</c:v>
                </c:pt>
                <c:pt idx="971">
                  <c:v>15694.9</c:v>
                </c:pt>
                <c:pt idx="972">
                  <c:v>15851.9</c:v>
                </c:pt>
                <c:pt idx="973">
                  <c:v>16010.5</c:v>
                </c:pt>
                <c:pt idx="974">
                  <c:v>16170.7</c:v>
                </c:pt>
                <c:pt idx="975">
                  <c:v>16332.5</c:v>
                </c:pt>
                <c:pt idx="976">
                  <c:v>16496</c:v>
                </c:pt>
                <c:pt idx="977">
                  <c:v>16661</c:v>
                </c:pt>
                <c:pt idx="978">
                  <c:v>16827.7</c:v>
                </c:pt>
                <c:pt idx="979">
                  <c:v>16996.099999999999</c:v>
                </c:pt>
                <c:pt idx="980">
                  <c:v>17166.2</c:v>
                </c:pt>
                <c:pt idx="981">
                  <c:v>17337.900000000001</c:v>
                </c:pt>
                <c:pt idx="982">
                  <c:v>17511.400000000001</c:v>
                </c:pt>
                <c:pt idx="983">
                  <c:v>17686.599999999999</c:v>
                </c:pt>
                <c:pt idx="984">
                  <c:v>17863.599999999999</c:v>
                </c:pt>
                <c:pt idx="985">
                  <c:v>18042.3</c:v>
                </c:pt>
                <c:pt idx="986">
                  <c:v>18222.8</c:v>
                </c:pt>
                <c:pt idx="987">
                  <c:v>18405.2</c:v>
                </c:pt>
                <c:pt idx="988">
                  <c:v>18589.3</c:v>
                </c:pt>
                <c:pt idx="989">
                  <c:v>18775.3</c:v>
                </c:pt>
                <c:pt idx="990">
                  <c:v>18963.2</c:v>
                </c:pt>
                <c:pt idx="991">
                  <c:v>19152.900000000001</c:v>
                </c:pt>
                <c:pt idx="992">
                  <c:v>19344.5</c:v>
                </c:pt>
                <c:pt idx="993">
                  <c:v>19538.099999999999</c:v>
                </c:pt>
                <c:pt idx="994">
                  <c:v>19733.5</c:v>
                </c:pt>
                <c:pt idx="995">
                  <c:v>19931</c:v>
                </c:pt>
                <c:pt idx="996">
                  <c:v>20130.400000000001</c:v>
                </c:pt>
                <c:pt idx="997">
                  <c:v>20331.8</c:v>
                </c:pt>
                <c:pt idx="998">
                  <c:v>20535.2</c:v>
                </c:pt>
                <c:pt idx="999">
                  <c:v>20740.599999999999</c:v>
                </c:pt>
                <c:pt idx="1000">
                  <c:v>20948.2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CC-4858-A411-1E6D42340971}"/>
            </c:ext>
          </c:extLst>
        </c:ser>
        <c:ser>
          <c:idx val="2"/>
          <c:order val="2"/>
          <c:tx>
            <c:strRef>
              <c:f>exact!$D$1</c:f>
              <c:strCache>
                <c:ptCount val="1"/>
                <c:pt idx="0">
                  <c:v>Improved Euler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exact!$D$2:$D$1002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5.0000000000000002E-5</c:v>
                </c:pt>
                <c:pt idx="2" formatCode="General">
                  <c:v>2.01003E-4</c:v>
                </c:pt>
                <c:pt idx="3" formatCode="General">
                  <c:v>4.5402300000000001E-4</c:v>
                </c:pt>
                <c:pt idx="4" formatCode="General">
                  <c:v>8.1008600000000001E-4</c:v>
                </c:pt>
                <c:pt idx="5" formatCode="General">
                  <c:v>1.27023E-3</c:v>
                </c:pt>
                <c:pt idx="6" formatCode="General">
                  <c:v>1.83549E-3</c:v>
                </c:pt>
                <c:pt idx="7" formatCode="General">
                  <c:v>2.50694E-3</c:v>
                </c:pt>
                <c:pt idx="8" formatCode="General">
                  <c:v>3.2856299999999999E-3</c:v>
                </c:pt>
                <c:pt idx="9" formatCode="General">
                  <c:v>4.17265E-3</c:v>
                </c:pt>
                <c:pt idx="10" formatCode="General">
                  <c:v>5.1690900000000003E-3</c:v>
                </c:pt>
                <c:pt idx="11" formatCode="General">
                  <c:v>6.2760400000000001E-3</c:v>
                </c:pt>
                <c:pt idx="12" formatCode="General">
                  <c:v>7.4946099999999996E-3</c:v>
                </c:pt>
                <c:pt idx="13" formatCode="General">
                  <c:v>8.8259299999999992E-3</c:v>
                </c:pt>
                <c:pt idx="14" formatCode="General">
                  <c:v>1.02711E-2</c:v>
                </c:pt>
                <c:pt idx="15" formatCode="General">
                  <c:v>1.1831400000000001E-2</c:v>
                </c:pt>
                <c:pt idx="16" formatCode="General">
                  <c:v>1.35078E-2</c:v>
                </c:pt>
                <c:pt idx="17" formatCode="General">
                  <c:v>1.5301500000000001E-2</c:v>
                </c:pt>
                <c:pt idx="18" formatCode="General">
                  <c:v>1.7213800000000001E-2</c:v>
                </c:pt>
                <c:pt idx="19" formatCode="General">
                  <c:v>1.92458E-2</c:v>
                </c:pt>
                <c:pt idx="20" formatCode="General">
                  <c:v>2.13987E-2</c:v>
                </c:pt>
                <c:pt idx="21" formatCode="General">
                  <c:v>2.3673799999999998E-2</c:v>
                </c:pt>
                <c:pt idx="22" formatCode="General">
                  <c:v>2.60722E-2</c:v>
                </c:pt>
                <c:pt idx="23" formatCode="General">
                  <c:v>2.8595200000000001E-2</c:v>
                </c:pt>
                <c:pt idx="24" formatCode="General">
                  <c:v>3.12441E-2</c:v>
                </c:pt>
                <c:pt idx="25" formatCode="General">
                  <c:v>3.4020099999999998E-2</c:v>
                </c:pt>
                <c:pt idx="26" formatCode="General">
                  <c:v>3.6924499999999999E-2</c:v>
                </c:pt>
                <c:pt idx="27" formatCode="General">
                  <c:v>3.9958599999999997E-2</c:v>
                </c:pt>
                <c:pt idx="28" formatCode="General">
                  <c:v>4.3123700000000001E-2</c:v>
                </c:pt>
                <c:pt idx="29" formatCode="General">
                  <c:v>4.64211E-2</c:v>
                </c:pt>
                <c:pt idx="30" formatCode="General">
                  <c:v>4.9852100000000003E-2</c:v>
                </c:pt>
                <c:pt idx="31" formatCode="General">
                  <c:v>5.3418100000000003E-2</c:v>
                </c:pt>
                <c:pt idx="32" formatCode="General">
                  <c:v>5.7120499999999998E-2</c:v>
                </c:pt>
                <c:pt idx="33" formatCode="General">
                  <c:v>6.0960500000000001E-2</c:v>
                </c:pt>
                <c:pt idx="34" formatCode="General">
                  <c:v>6.4939700000000003E-2</c:v>
                </c:pt>
                <c:pt idx="35" formatCode="General">
                  <c:v>6.9059300000000004E-2</c:v>
                </c:pt>
                <c:pt idx="36" formatCode="General">
                  <c:v>7.3320899999999994E-2</c:v>
                </c:pt>
                <c:pt idx="37" formatCode="General">
                  <c:v>7.7725799999999998E-2</c:v>
                </c:pt>
                <c:pt idx="38" formatCode="General">
                  <c:v>8.2275399999999999E-2</c:v>
                </c:pt>
                <c:pt idx="39" formatCode="General">
                  <c:v>8.6971300000000001E-2</c:v>
                </c:pt>
                <c:pt idx="40" formatCode="General">
                  <c:v>9.1814800000000002E-2</c:v>
                </c:pt>
                <c:pt idx="41" formatCode="General">
                  <c:v>9.6807599999999994E-2</c:v>
                </c:pt>
                <c:pt idx="42" formatCode="General">
                  <c:v>0.101951</c:v>
                </c:pt>
                <c:pt idx="43" formatCode="General">
                  <c:v>0.107247</c:v>
                </c:pt>
                <c:pt idx="44" formatCode="General">
                  <c:v>0.112696</c:v>
                </c:pt>
                <c:pt idx="45" formatCode="General">
                  <c:v>0.118301</c:v>
                </c:pt>
                <c:pt idx="46" formatCode="General">
                  <c:v>0.12406200000000001</c:v>
                </c:pt>
                <c:pt idx="47" formatCode="General">
                  <c:v>0.12998199999999999</c:v>
                </c:pt>
                <c:pt idx="48" formatCode="General">
                  <c:v>0.13606199999999999</c:v>
                </c:pt>
                <c:pt idx="49" formatCode="General">
                  <c:v>0.14230300000000001</c:v>
                </c:pt>
                <c:pt idx="50" formatCode="General">
                  <c:v>0.14870800000000001</c:v>
                </c:pt>
                <c:pt idx="51" formatCode="General">
                  <c:v>0.155277</c:v>
                </c:pt>
                <c:pt idx="52" formatCode="General">
                  <c:v>0.16201299999999999</c:v>
                </c:pt>
                <c:pt idx="53" formatCode="General">
                  <c:v>0.16891700000000001</c:v>
                </c:pt>
                <c:pt idx="54" formatCode="General">
                  <c:v>0.17599200000000001</c:v>
                </c:pt>
                <c:pt idx="55" formatCode="General">
                  <c:v>0.18323700000000001</c:v>
                </c:pt>
                <c:pt idx="56" formatCode="General">
                  <c:v>0.19065599999999999</c:v>
                </c:pt>
                <c:pt idx="57" formatCode="General">
                  <c:v>0.19825000000000001</c:v>
                </c:pt>
                <c:pt idx="58" formatCode="General">
                  <c:v>0.20602100000000001</c:v>
                </c:pt>
                <c:pt idx="59" formatCode="General">
                  <c:v>0.21397099999999999</c:v>
                </c:pt>
                <c:pt idx="60" formatCode="General">
                  <c:v>0.22210099999999999</c:v>
                </c:pt>
                <c:pt idx="61" formatCode="General">
                  <c:v>0.23041300000000001</c:v>
                </c:pt>
                <c:pt idx="62" formatCode="General">
                  <c:v>0.23890900000000001</c:v>
                </c:pt>
                <c:pt idx="63" formatCode="General">
                  <c:v>0.24759100000000001</c:v>
                </c:pt>
                <c:pt idx="64" formatCode="General">
                  <c:v>0.25646099999999999</c:v>
                </c:pt>
                <c:pt idx="65" formatCode="General">
                  <c:v>0.26551999999999998</c:v>
                </c:pt>
                <c:pt idx="66" formatCode="General">
                  <c:v>0.27477099999999999</c:v>
                </c:pt>
                <c:pt idx="67" formatCode="General">
                  <c:v>0.28421600000000002</c:v>
                </c:pt>
                <c:pt idx="68" formatCode="General">
                  <c:v>0.29385600000000001</c:v>
                </c:pt>
                <c:pt idx="69" formatCode="General">
                  <c:v>0.30369299999999999</c:v>
                </c:pt>
                <c:pt idx="70" formatCode="General">
                  <c:v>0.31372899999999998</c:v>
                </c:pt>
                <c:pt idx="71" formatCode="General">
                  <c:v>0.323967</c:v>
                </c:pt>
                <c:pt idx="72" formatCode="General">
                  <c:v>0.33440900000000001</c:v>
                </c:pt>
                <c:pt idx="73" formatCode="General">
                  <c:v>0.34505599999999997</c:v>
                </c:pt>
                <c:pt idx="74" formatCode="General">
                  <c:v>0.35591</c:v>
                </c:pt>
                <c:pt idx="75" formatCode="General">
                  <c:v>0.36697400000000002</c:v>
                </c:pt>
                <c:pt idx="76" formatCode="General">
                  <c:v>0.378249</c:v>
                </c:pt>
                <c:pt idx="77" formatCode="General">
                  <c:v>0.389739</c:v>
                </c:pt>
                <c:pt idx="78" formatCode="General">
                  <c:v>0.40144400000000002</c:v>
                </c:pt>
                <c:pt idx="79" formatCode="General">
                  <c:v>0.41336800000000001</c:v>
                </c:pt>
                <c:pt idx="80" formatCode="General">
                  <c:v>0.42551099999999997</c:v>
                </c:pt>
                <c:pt idx="81" formatCode="General">
                  <c:v>0.43787799999999999</c:v>
                </c:pt>
                <c:pt idx="82" formatCode="General">
                  <c:v>0.45046900000000001</c:v>
                </c:pt>
                <c:pt idx="83" formatCode="General">
                  <c:v>0.463287</c:v>
                </c:pt>
                <c:pt idx="84" formatCode="General">
                  <c:v>0.47633500000000001</c:v>
                </c:pt>
                <c:pt idx="85" formatCode="General">
                  <c:v>0.48961399999999999</c:v>
                </c:pt>
                <c:pt idx="86" formatCode="General">
                  <c:v>0.50312699999999999</c:v>
                </c:pt>
                <c:pt idx="87" formatCode="General">
                  <c:v>0.51687700000000003</c:v>
                </c:pt>
                <c:pt idx="88" formatCode="General">
                  <c:v>0.53086500000000003</c:v>
                </c:pt>
                <c:pt idx="89" formatCode="General">
                  <c:v>0.54509399999999997</c:v>
                </c:pt>
                <c:pt idx="90" formatCode="General">
                  <c:v>0.55956600000000001</c:v>
                </c:pt>
                <c:pt idx="91" formatCode="General">
                  <c:v>0.57428500000000005</c:v>
                </c:pt>
                <c:pt idx="92" formatCode="General">
                  <c:v>0.589252</c:v>
                </c:pt>
                <c:pt idx="93" formatCode="General">
                  <c:v>0.60446999999999995</c:v>
                </c:pt>
                <c:pt idx="94" formatCode="General">
                  <c:v>0.61994199999999999</c:v>
                </c:pt>
                <c:pt idx="95" formatCode="General">
                  <c:v>0.63566900000000004</c:v>
                </c:pt>
                <c:pt idx="96" formatCode="General">
                  <c:v>0.65165499999999998</c:v>
                </c:pt>
                <c:pt idx="97" formatCode="General">
                  <c:v>0.667902</c:v>
                </c:pt>
                <c:pt idx="98" formatCode="General">
                  <c:v>0.68441300000000005</c:v>
                </c:pt>
                <c:pt idx="99" formatCode="General">
                  <c:v>0.70118999999999998</c:v>
                </c:pt>
                <c:pt idx="100" formatCode="General">
                  <c:v>0.71823700000000001</c:v>
                </c:pt>
                <c:pt idx="101" formatCode="General">
                  <c:v>0.73555499999999996</c:v>
                </c:pt>
                <c:pt idx="102" formatCode="General">
                  <c:v>0.75314800000000004</c:v>
                </c:pt>
                <c:pt idx="103" formatCode="General">
                  <c:v>0.77101799999999998</c:v>
                </c:pt>
                <c:pt idx="104" formatCode="General">
                  <c:v>0.78916799999999998</c:v>
                </c:pt>
                <c:pt idx="105" formatCode="General">
                  <c:v>0.80760100000000001</c:v>
                </c:pt>
                <c:pt idx="106" formatCode="General">
                  <c:v>0.82632000000000005</c:v>
                </c:pt>
                <c:pt idx="107" formatCode="General">
                  <c:v>0.84532799999999997</c:v>
                </c:pt>
                <c:pt idx="108" formatCode="General">
                  <c:v>0.86462700000000003</c:v>
                </c:pt>
                <c:pt idx="109" formatCode="General">
                  <c:v>0.88422000000000001</c:v>
                </c:pt>
                <c:pt idx="110" formatCode="General">
                  <c:v>0.904111</c:v>
                </c:pt>
                <c:pt idx="111" formatCode="General">
                  <c:v>0.92430299999999999</c:v>
                </c:pt>
                <c:pt idx="112" formatCode="General">
                  <c:v>0.944797</c:v>
                </c:pt>
                <c:pt idx="113" formatCode="General">
                  <c:v>0.96559899999999999</c:v>
                </c:pt>
                <c:pt idx="114" formatCode="General">
                  <c:v>0.98670899999999995</c:v>
                </c:pt>
                <c:pt idx="115" formatCode="General">
                  <c:v>1.00813</c:v>
                </c:pt>
                <c:pt idx="116" formatCode="General">
                  <c:v>1.0298700000000001</c:v>
                </c:pt>
                <c:pt idx="117" formatCode="General">
                  <c:v>1.05193</c:v>
                </c:pt>
                <c:pt idx="118" formatCode="General">
                  <c:v>1.0743100000000001</c:v>
                </c:pt>
                <c:pt idx="119" formatCode="General">
                  <c:v>1.0970200000000001</c:v>
                </c:pt>
                <c:pt idx="120" formatCode="General">
                  <c:v>1.12005</c:v>
                </c:pt>
                <c:pt idx="121" formatCode="General">
                  <c:v>1.1434200000000001</c:v>
                </c:pt>
                <c:pt idx="122" formatCode="General">
                  <c:v>1.1671199999999999</c:v>
                </c:pt>
                <c:pt idx="123" formatCode="General">
                  <c:v>1.19116</c:v>
                </c:pt>
                <c:pt idx="124" formatCode="General">
                  <c:v>1.2155400000000001</c:v>
                </c:pt>
                <c:pt idx="125" formatCode="General">
                  <c:v>1.24027</c:v>
                </c:pt>
                <c:pt idx="126" formatCode="General">
                  <c:v>1.26535</c:v>
                </c:pt>
                <c:pt idx="127" formatCode="General">
                  <c:v>1.29078</c:v>
                </c:pt>
                <c:pt idx="128" formatCode="General">
                  <c:v>1.31656</c:v>
                </c:pt>
                <c:pt idx="129" formatCode="General">
                  <c:v>1.3427100000000001</c:v>
                </c:pt>
                <c:pt idx="130" formatCode="General">
                  <c:v>1.3692200000000001</c:v>
                </c:pt>
                <c:pt idx="131" formatCode="General">
                  <c:v>1.3960900000000001</c:v>
                </c:pt>
                <c:pt idx="132" formatCode="General">
                  <c:v>1.42334</c:v>
                </c:pt>
                <c:pt idx="133" formatCode="General">
                  <c:v>1.45096</c:v>
                </c:pt>
                <c:pt idx="134" formatCode="General">
                  <c:v>1.4789600000000001</c:v>
                </c:pt>
                <c:pt idx="135" formatCode="General">
                  <c:v>1.5073399999999999</c:v>
                </c:pt>
                <c:pt idx="136" formatCode="General">
                  <c:v>1.5361100000000001</c:v>
                </c:pt>
                <c:pt idx="137" formatCode="General">
                  <c:v>1.5652600000000001</c:v>
                </c:pt>
                <c:pt idx="138" formatCode="General">
                  <c:v>1.5948100000000001</c:v>
                </c:pt>
                <c:pt idx="139" formatCode="General">
                  <c:v>1.62476</c:v>
                </c:pt>
                <c:pt idx="140" formatCode="General">
                  <c:v>1.6551100000000001</c:v>
                </c:pt>
                <c:pt idx="141" formatCode="General">
                  <c:v>1.6858599999999999</c:v>
                </c:pt>
                <c:pt idx="142" formatCode="General">
                  <c:v>1.71702</c:v>
                </c:pt>
                <c:pt idx="143" formatCode="General">
                  <c:v>1.7485999999999999</c:v>
                </c:pt>
                <c:pt idx="144" formatCode="General">
                  <c:v>1.7806</c:v>
                </c:pt>
                <c:pt idx="145" formatCode="General">
                  <c:v>1.81301</c:v>
                </c:pt>
                <c:pt idx="146" formatCode="General">
                  <c:v>1.8458600000000001</c:v>
                </c:pt>
                <c:pt idx="147" formatCode="General">
                  <c:v>1.87913</c:v>
                </c:pt>
                <c:pt idx="148" formatCode="General">
                  <c:v>1.9128400000000001</c:v>
                </c:pt>
                <c:pt idx="149" formatCode="General">
                  <c:v>1.94699</c:v>
                </c:pt>
                <c:pt idx="150" formatCode="General">
                  <c:v>1.9815799999999999</c:v>
                </c:pt>
                <c:pt idx="151" formatCode="General">
                  <c:v>2.0166200000000001</c:v>
                </c:pt>
                <c:pt idx="152" formatCode="General">
                  <c:v>2.0521099999999999</c:v>
                </c:pt>
                <c:pt idx="153" formatCode="General">
                  <c:v>2.08806</c:v>
                </c:pt>
                <c:pt idx="154" formatCode="General">
                  <c:v>2.1244700000000001</c:v>
                </c:pt>
                <c:pt idx="155" formatCode="General">
                  <c:v>2.1613500000000001</c:v>
                </c:pt>
                <c:pt idx="156" formatCode="General">
                  <c:v>2.1987000000000001</c:v>
                </c:pt>
                <c:pt idx="157" formatCode="General">
                  <c:v>2.2365200000000001</c:v>
                </c:pt>
                <c:pt idx="158" formatCode="General">
                  <c:v>2.2748300000000001</c:v>
                </c:pt>
                <c:pt idx="159" formatCode="General">
                  <c:v>2.3136199999999998</c:v>
                </c:pt>
                <c:pt idx="160" formatCode="General">
                  <c:v>2.3529</c:v>
                </c:pt>
                <c:pt idx="161" formatCode="General">
                  <c:v>2.3926799999999999</c:v>
                </c:pt>
                <c:pt idx="162" formatCode="General">
                  <c:v>2.4329499999999999</c:v>
                </c:pt>
                <c:pt idx="163" formatCode="General">
                  <c:v>2.4737399999999998</c:v>
                </c:pt>
                <c:pt idx="164" formatCode="General">
                  <c:v>2.5150299999999999</c:v>
                </c:pt>
                <c:pt idx="165" formatCode="General">
                  <c:v>2.5568399999999998</c:v>
                </c:pt>
                <c:pt idx="166" formatCode="General">
                  <c:v>2.59917</c:v>
                </c:pt>
                <c:pt idx="167" formatCode="General">
                  <c:v>2.64202</c:v>
                </c:pt>
                <c:pt idx="168" formatCode="General">
                  <c:v>2.6854100000000001</c:v>
                </c:pt>
                <c:pt idx="169" formatCode="General">
                  <c:v>2.72933</c:v>
                </c:pt>
                <c:pt idx="170" formatCode="General">
                  <c:v>2.77379</c:v>
                </c:pt>
                <c:pt idx="171" formatCode="General">
                  <c:v>2.81881</c:v>
                </c:pt>
                <c:pt idx="172" formatCode="General">
                  <c:v>2.8643700000000001</c:v>
                </c:pt>
                <c:pt idx="173" formatCode="General">
                  <c:v>2.9104899999999998</c:v>
                </c:pt>
                <c:pt idx="174" formatCode="General">
                  <c:v>2.9571800000000001</c:v>
                </c:pt>
                <c:pt idx="175" formatCode="General">
                  <c:v>3.0044400000000002</c:v>
                </c:pt>
                <c:pt idx="176" formatCode="General">
                  <c:v>3.05227</c:v>
                </c:pt>
                <c:pt idx="177" formatCode="General">
                  <c:v>3.1006800000000001</c:v>
                </c:pt>
                <c:pt idx="178" formatCode="General">
                  <c:v>3.14968</c:v>
                </c:pt>
                <c:pt idx="179" formatCode="General">
                  <c:v>3.1992799999999999</c:v>
                </c:pt>
                <c:pt idx="180" formatCode="General">
                  <c:v>3.2494700000000001</c:v>
                </c:pt>
                <c:pt idx="181" formatCode="General">
                  <c:v>3.3002600000000002</c:v>
                </c:pt>
                <c:pt idx="182" formatCode="General">
                  <c:v>3.3516699999999999</c:v>
                </c:pt>
                <c:pt idx="183" formatCode="General">
                  <c:v>3.4037000000000002</c:v>
                </c:pt>
                <c:pt idx="184" formatCode="General">
                  <c:v>3.45635</c:v>
                </c:pt>
                <c:pt idx="185" formatCode="General">
                  <c:v>3.50962</c:v>
                </c:pt>
                <c:pt idx="186" formatCode="General">
                  <c:v>3.5635400000000002</c:v>
                </c:pt>
                <c:pt idx="187" formatCode="General">
                  <c:v>3.6181000000000001</c:v>
                </c:pt>
                <c:pt idx="188" formatCode="General">
                  <c:v>3.6732999999999998</c:v>
                </c:pt>
                <c:pt idx="189" formatCode="General">
                  <c:v>3.7291599999999998</c:v>
                </c:pt>
                <c:pt idx="190" formatCode="General">
                  <c:v>3.7856800000000002</c:v>
                </c:pt>
                <c:pt idx="191" formatCode="General">
                  <c:v>3.8428800000000001</c:v>
                </c:pt>
                <c:pt idx="192" formatCode="General">
                  <c:v>3.9007399999999999</c:v>
                </c:pt>
                <c:pt idx="193" formatCode="General">
                  <c:v>3.9592900000000002</c:v>
                </c:pt>
                <c:pt idx="194" formatCode="General">
                  <c:v>4.0185300000000002</c:v>
                </c:pt>
                <c:pt idx="195" formatCode="General">
                  <c:v>4.0784599999999998</c:v>
                </c:pt>
                <c:pt idx="196" formatCode="General">
                  <c:v>4.1391</c:v>
                </c:pt>
                <c:pt idx="197" formatCode="General">
                  <c:v>4.2004400000000004</c:v>
                </c:pt>
                <c:pt idx="198" formatCode="General">
                  <c:v>4.2625099999999998</c:v>
                </c:pt>
                <c:pt idx="199" formatCode="General">
                  <c:v>4.3252899999999999</c:v>
                </c:pt>
                <c:pt idx="200" formatCode="General">
                  <c:v>4.3888100000000003</c:v>
                </c:pt>
                <c:pt idx="201" formatCode="General">
                  <c:v>4.4530700000000003</c:v>
                </c:pt>
                <c:pt idx="202" formatCode="General">
                  <c:v>4.5180699999999998</c:v>
                </c:pt>
                <c:pt idx="203" formatCode="General">
                  <c:v>4.5838299999999998</c:v>
                </c:pt>
                <c:pt idx="204" formatCode="General">
                  <c:v>4.6503500000000004</c:v>
                </c:pt>
                <c:pt idx="205" formatCode="General">
                  <c:v>4.7176400000000003</c:v>
                </c:pt>
                <c:pt idx="206" formatCode="General">
                  <c:v>4.7857000000000003</c:v>
                </c:pt>
                <c:pt idx="207" formatCode="General">
                  <c:v>4.8545499999999997</c:v>
                </c:pt>
                <c:pt idx="208" formatCode="General">
                  <c:v>4.9241900000000003</c:v>
                </c:pt>
                <c:pt idx="209" formatCode="General">
                  <c:v>4.9946400000000004</c:v>
                </c:pt>
                <c:pt idx="210" formatCode="General">
                  <c:v>5.0658899999999996</c:v>
                </c:pt>
                <c:pt idx="211" formatCode="General">
                  <c:v>5.13795</c:v>
                </c:pt>
                <c:pt idx="212" formatCode="General">
                  <c:v>5.2108499999999998</c:v>
                </c:pt>
                <c:pt idx="213" formatCode="General">
                  <c:v>5.2845700000000004</c:v>
                </c:pt>
                <c:pt idx="214" formatCode="General">
                  <c:v>5.35914</c:v>
                </c:pt>
                <c:pt idx="215" formatCode="General">
                  <c:v>5.4345499999999998</c:v>
                </c:pt>
                <c:pt idx="216" formatCode="General">
                  <c:v>5.5108300000000003</c:v>
                </c:pt>
                <c:pt idx="217" formatCode="General">
                  <c:v>5.5879700000000003</c:v>
                </c:pt>
                <c:pt idx="218" formatCode="General">
                  <c:v>5.6659899999999999</c:v>
                </c:pt>
                <c:pt idx="219" formatCode="General">
                  <c:v>5.7448899999999998</c:v>
                </c:pt>
                <c:pt idx="220" formatCode="General">
                  <c:v>5.8246900000000004</c:v>
                </c:pt>
                <c:pt idx="221" formatCode="General">
                  <c:v>5.9053800000000001</c:v>
                </c:pt>
                <c:pt idx="222" formatCode="General">
                  <c:v>5.9869899999999996</c:v>
                </c:pt>
                <c:pt idx="223" formatCode="General">
                  <c:v>6.0695199999999998</c:v>
                </c:pt>
                <c:pt idx="224" formatCode="General">
                  <c:v>6.1529800000000003</c:v>
                </c:pt>
                <c:pt idx="225" formatCode="General">
                  <c:v>6.2373799999999999</c:v>
                </c:pt>
                <c:pt idx="226" formatCode="General">
                  <c:v>6.32273</c:v>
                </c:pt>
                <c:pt idx="227" formatCode="General">
                  <c:v>6.4090400000000001</c:v>
                </c:pt>
                <c:pt idx="228" formatCode="General">
                  <c:v>6.4963100000000003</c:v>
                </c:pt>
                <c:pt idx="229" formatCode="General">
                  <c:v>6.5845599999999997</c:v>
                </c:pt>
                <c:pt idx="230" formatCode="General">
                  <c:v>6.6738</c:v>
                </c:pt>
                <c:pt idx="231" formatCode="General">
                  <c:v>6.7640399999999996</c:v>
                </c:pt>
                <c:pt idx="232" formatCode="General">
                  <c:v>6.8552799999999996</c:v>
                </c:pt>
                <c:pt idx="233" formatCode="General">
                  <c:v>6.9475499999999997</c:v>
                </c:pt>
                <c:pt idx="234" formatCode="General">
                  <c:v>7.0408299999999997</c:v>
                </c:pt>
                <c:pt idx="235" formatCode="General">
                  <c:v>7.1351599999999999</c:v>
                </c:pt>
                <c:pt idx="236" formatCode="General">
                  <c:v>7.2305400000000004</c:v>
                </c:pt>
                <c:pt idx="237" formatCode="General">
                  <c:v>7.3269700000000002</c:v>
                </c:pt>
                <c:pt idx="238" formatCode="General">
                  <c:v>7.42448</c:v>
                </c:pt>
                <c:pt idx="239" formatCode="General">
                  <c:v>7.5230600000000001</c:v>
                </c:pt>
                <c:pt idx="240" formatCode="General">
                  <c:v>7.6227400000000003</c:v>
                </c:pt>
                <c:pt idx="241" formatCode="General">
                  <c:v>7.7235199999999997</c:v>
                </c:pt>
                <c:pt idx="242" formatCode="General">
                  <c:v>7.8254099999999998</c:v>
                </c:pt>
                <c:pt idx="243" formatCode="General">
                  <c:v>7.9284299999999996</c:v>
                </c:pt>
                <c:pt idx="244" formatCode="General">
                  <c:v>8.0325799999999994</c:v>
                </c:pt>
                <c:pt idx="245" formatCode="General">
                  <c:v>8.1378799999999991</c:v>
                </c:pt>
                <c:pt idx="246" formatCode="General">
                  <c:v>8.2443399999999993</c:v>
                </c:pt>
                <c:pt idx="247" formatCode="General">
                  <c:v>8.3519600000000001</c:v>
                </c:pt>
                <c:pt idx="248" formatCode="General">
                  <c:v>8.4607700000000001</c:v>
                </c:pt>
                <c:pt idx="249" formatCode="General">
                  <c:v>8.5707799999999992</c:v>
                </c:pt>
                <c:pt idx="250" formatCode="General">
                  <c:v>8.6819900000000008</c:v>
                </c:pt>
                <c:pt idx="251" formatCode="General">
                  <c:v>8.7944200000000006</c:v>
                </c:pt>
                <c:pt idx="252" formatCode="General">
                  <c:v>8.90808</c:v>
                </c:pt>
                <c:pt idx="253" formatCode="General">
                  <c:v>9.0229800000000004</c:v>
                </c:pt>
                <c:pt idx="254" formatCode="General">
                  <c:v>9.1391399999999994</c:v>
                </c:pt>
                <c:pt idx="255" formatCode="General">
                  <c:v>9.2565600000000003</c:v>
                </c:pt>
                <c:pt idx="256" formatCode="General">
                  <c:v>9.3752700000000004</c:v>
                </c:pt>
                <c:pt idx="257" formatCode="General">
                  <c:v>9.4952699999999997</c:v>
                </c:pt>
                <c:pt idx="258" formatCode="General">
                  <c:v>9.6165699999999994</c:v>
                </c:pt>
                <c:pt idx="259" formatCode="General">
                  <c:v>9.7392000000000003</c:v>
                </c:pt>
                <c:pt idx="260" formatCode="General">
                  <c:v>9.8631600000000006</c:v>
                </c:pt>
                <c:pt idx="261" formatCode="General">
                  <c:v>9.9884599999999999</c:v>
                </c:pt>
                <c:pt idx="262" formatCode="General">
                  <c:v>10.1151</c:v>
                </c:pt>
                <c:pt idx="263" formatCode="General">
                  <c:v>10.2432</c:v>
                </c:pt>
                <c:pt idx="264" formatCode="General">
                  <c:v>10.3726</c:v>
                </c:pt>
                <c:pt idx="265" formatCode="General">
                  <c:v>10.503399999999999</c:v>
                </c:pt>
                <c:pt idx="266" formatCode="General">
                  <c:v>10.6357</c:v>
                </c:pt>
                <c:pt idx="267" formatCode="General">
                  <c:v>10.769299999999999</c:v>
                </c:pt>
                <c:pt idx="268" formatCode="General">
                  <c:v>10.904400000000001</c:v>
                </c:pt>
                <c:pt idx="269" formatCode="General">
                  <c:v>11.041</c:v>
                </c:pt>
                <c:pt idx="270" formatCode="General">
                  <c:v>11.1791</c:v>
                </c:pt>
                <c:pt idx="271" formatCode="General">
                  <c:v>11.3186</c:v>
                </c:pt>
                <c:pt idx="272" formatCode="General">
                  <c:v>11.4596</c:v>
                </c:pt>
                <c:pt idx="273" formatCode="General">
                  <c:v>11.6022</c:v>
                </c:pt>
                <c:pt idx="274" formatCode="General">
                  <c:v>11.7463</c:v>
                </c:pt>
                <c:pt idx="275" formatCode="General">
                  <c:v>11.8919</c:v>
                </c:pt>
                <c:pt idx="276" formatCode="General">
                  <c:v>12.039099999999999</c:v>
                </c:pt>
                <c:pt idx="277" formatCode="General">
                  <c:v>12.187900000000001</c:v>
                </c:pt>
                <c:pt idx="278" formatCode="General">
                  <c:v>12.3383</c:v>
                </c:pt>
                <c:pt idx="279" formatCode="General">
                  <c:v>12.4903</c:v>
                </c:pt>
                <c:pt idx="280" formatCode="General">
                  <c:v>12.6439</c:v>
                </c:pt>
                <c:pt idx="281" formatCode="General">
                  <c:v>12.799099999999999</c:v>
                </c:pt>
                <c:pt idx="282" formatCode="General">
                  <c:v>12.956099999999999</c:v>
                </c:pt>
                <c:pt idx="283" formatCode="General">
                  <c:v>13.114699999999999</c:v>
                </c:pt>
                <c:pt idx="284" formatCode="General">
                  <c:v>13.275</c:v>
                </c:pt>
                <c:pt idx="285" formatCode="General">
                  <c:v>13.436999999999999</c:v>
                </c:pt>
                <c:pt idx="286" formatCode="General">
                  <c:v>13.6007</c:v>
                </c:pt>
                <c:pt idx="287" formatCode="General">
                  <c:v>13.7662</c:v>
                </c:pt>
                <c:pt idx="288" formatCode="General">
                  <c:v>13.933400000000001</c:v>
                </c:pt>
                <c:pt idx="289" formatCode="General">
                  <c:v>14.102399999999999</c:v>
                </c:pt>
                <c:pt idx="290" formatCode="General">
                  <c:v>14.273300000000001</c:v>
                </c:pt>
                <c:pt idx="291" formatCode="General">
                  <c:v>14.4459</c:v>
                </c:pt>
                <c:pt idx="292" formatCode="General">
                  <c:v>14.6204</c:v>
                </c:pt>
                <c:pt idx="293" formatCode="General">
                  <c:v>14.7967</c:v>
                </c:pt>
                <c:pt idx="294" formatCode="General">
                  <c:v>14.9749</c:v>
                </c:pt>
                <c:pt idx="295" formatCode="General">
                  <c:v>15.154999999999999</c:v>
                </c:pt>
                <c:pt idx="296" formatCode="General">
                  <c:v>15.337</c:v>
                </c:pt>
                <c:pt idx="297" formatCode="General">
                  <c:v>15.521000000000001</c:v>
                </c:pt>
                <c:pt idx="298" formatCode="General">
                  <c:v>15.706799999999999</c:v>
                </c:pt>
                <c:pt idx="299" formatCode="General">
                  <c:v>15.8947</c:v>
                </c:pt>
                <c:pt idx="300" formatCode="General">
                  <c:v>16.084499999999998</c:v>
                </c:pt>
                <c:pt idx="301" formatCode="General">
                  <c:v>16.276399999999999</c:v>
                </c:pt>
                <c:pt idx="302" formatCode="General">
                  <c:v>16.470300000000002</c:v>
                </c:pt>
                <c:pt idx="303" formatCode="General">
                  <c:v>16.6662</c:v>
                </c:pt>
                <c:pt idx="304" formatCode="General">
                  <c:v>16.8642</c:v>
                </c:pt>
                <c:pt idx="305" formatCode="General">
                  <c:v>17.064299999999999</c:v>
                </c:pt>
                <c:pt idx="306" formatCode="General">
                  <c:v>17.266500000000001</c:v>
                </c:pt>
                <c:pt idx="307" formatCode="General">
                  <c:v>17.470800000000001</c:v>
                </c:pt>
                <c:pt idx="308" formatCode="General">
                  <c:v>17.677299999999999</c:v>
                </c:pt>
                <c:pt idx="309" formatCode="General">
                  <c:v>17.885999999999999</c:v>
                </c:pt>
                <c:pt idx="310" formatCode="General">
                  <c:v>18.096800000000002</c:v>
                </c:pt>
                <c:pt idx="311" formatCode="General">
                  <c:v>18.309899999999999</c:v>
                </c:pt>
                <c:pt idx="312" formatCode="General">
                  <c:v>18.525200000000002</c:v>
                </c:pt>
                <c:pt idx="313" formatCode="General">
                  <c:v>18.742799999999999</c:v>
                </c:pt>
                <c:pt idx="314" formatCode="General">
                  <c:v>18.962700000000002</c:v>
                </c:pt>
                <c:pt idx="315" formatCode="General">
                  <c:v>19.184799999999999</c:v>
                </c:pt>
                <c:pt idx="316" formatCode="General">
                  <c:v>19.409400000000002</c:v>
                </c:pt>
                <c:pt idx="317" formatCode="General">
                  <c:v>19.636199999999999</c:v>
                </c:pt>
                <c:pt idx="318" formatCode="General">
                  <c:v>19.865500000000001</c:v>
                </c:pt>
                <c:pt idx="319" formatCode="General">
                  <c:v>20.097100000000001</c:v>
                </c:pt>
                <c:pt idx="320" formatCode="General">
                  <c:v>20.331199999999999</c:v>
                </c:pt>
                <c:pt idx="321" formatCode="General">
                  <c:v>20.567799999999998</c:v>
                </c:pt>
                <c:pt idx="322" formatCode="General">
                  <c:v>20.806799999999999</c:v>
                </c:pt>
                <c:pt idx="323" formatCode="General">
                  <c:v>21.048300000000001</c:v>
                </c:pt>
                <c:pt idx="324" formatCode="General">
                  <c:v>21.292400000000001</c:v>
                </c:pt>
                <c:pt idx="325" formatCode="General">
                  <c:v>21.539000000000001</c:v>
                </c:pt>
                <c:pt idx="326" formatCode="General">
                  <c:v>21.7881</c:v>
                </c:pt>
                <c:pt idx="327" formatCode="General">
                  <c:v>22.039899999999999</c:v>
                </c:pt>
                <c:pt idx="328" formatCode="General">
                  <c:v>22.2943</c:v>
                </c:pt>
                <c:pt idx="329" formatCode="General">
                  <c:v>22.551400000000001</c:v>
                </c:pt>
                <c:pt idx="330" formatCode="General">
                  <c:v>22.811199999999999</c:v>
                </c:pt>
                <c:pt idx="331" formatCode="General">
                  <c:v>23.073599999999999</c:v>
                </c:pt>
                <c:pt idx="332" formatCode="General">
                  <c:v>23.338799999999999</c:v>
                </c:pt>
                <c:pt idx="333" formatCode="General">
                  <c:v>23.6068</c:v>
                </c:pt>
                <c:pt idx="334" formatCode="General">
                  <c:v>23.877600000000001</c:v>
                </c:pt>
                <c:pt idx="335" formatCode="General">
                  <c:v>24.151199999999999</c:v>
                </c:pt>
                <c:pt idx="336" formatCode="General">
                  <c:v>24.427600000000002</c:v>
                </c:pt>
                <c:pt idx="337" formatCode="General">
                  <c:v>24.706900000000001</c:v>
                </c:pt>
                <c:pt idx="338" formatCode="General">
                  <c:v>24.989100000000001</c:v>
                </c:pt>
                <c:pt idx="339" formatCode="General">
                  <c:v>25.2743</c:v>
                </c:pt>
                <c:pt idx="340" formatCode="General">
                  <c:v>25.5624</c:v>
                </c:pt>
                <c:pt idx="341" formatCode="General">
                  <c:v>25.8535</c:v>
                </c:pt>
                <c:pt idx="342" formatCode="General">
                  <c:v>26.1477</c:v>
                </c:pt>
                <c:pt idx="343" formatCode="General">
                  <c:v>26.444900000000001</c:v>
                </c:pt>
                <c:pt idx="344" formatCode="General">
                  <c:v>26.745200000000001</c:v>
                </c:pt>
                <c:pt idx="345" formatCode="General">
                  <c:v>27.0486</c:v>
                </c:pt>
                <c:pt idx="346" formatCode="General">
                  <c:v>27.3552</c:v>
                </c:pt>
                <c:pt idx="347" formatCode="General">
                  <c:v>27.664899999999999</c:v>
                </c:pt>
                <c:pt idx="348" formatCode="General">
                  <c:v>27.977900000000002</c:v>
                </c:pt>
                <c:pt idx="349" formatCode="General">
                  <c:v>28.2941</c:v>
                </c:pt>
                <c:pt idx="350" formatCode="General">
                  <c:v>28.613499999999998</c:v>
                </c:pt>
                <c:pt idx="351" formatCode="General">
                  <c:v>28.936299999999999</c:v>
                </c:pt>
                <c:pt idx="352" formatCode="General">
                  <c:v>29.262499999999999</c:v>
                </c:pt>
                <c:pt idx="353" formatCode="General">
                  <c:v>29.591999999999999</c:v>
                </c:pt>
                <c:pt idx="354" formatCode="General">
                  <c:v>29.924900000000001</c:v>
                </c:pt>
                <c:pt idx="355" formatCode="General">
                  <c:v>30.261299999999999</c:v>
                </c:pt>
                <c:pt idx="356" formatCode="General">
                  <c:v>30.601099999999999</c:v>
                </c:pt>
                <c:pt idx="357" formatCode="General">
                  <c:v>30.944500000000001</c:v>
                </c:pt>
                <c:pt idx="358" formatCode="General">
                  <c:v>31.291399999999999</c:v>
                </c:pt>
                <c:pt idx="359" formatCode="General">
                  <c:v>31.6419</c:v>
                </c:pt>
                <c:pt idx="360" formatCode="General">
                  <c:v>31.996099999999998</c:v>
                </c:pt>
                <c:pt idx="361" formatCode="General">
                  <c:v>32.3538</c:v>
                </c:pt>
                <c:pt idx="362" formatCode="General">
                  <c:v>32.715299999999999</c:v>
                </c:pt>
                <c:pt idx="363" formatCode="General">
                  <c:v>33.080599999999997</c:v>
                </c:pt>
                <c:pt idx="364" formatCode="General">
                  <c:v>33.4495</c:v>
                </c:pt>
                <c:pt idx="365" formatCode="General">
                  <c:v>33.822299999999998</c:v>
                </c:pt>
                <c:pt idx="366" formatCode="General">
                  <c:v>34.198999999999998</c:v>
                </c:pt>
                <c:pt idx="367" formatCode="General">
                  <c:v>34.579500000000003</c:v>
                </c:pt>
                <c:pt idx="368" formatCode="General">
                  <c:v>34.963999999999999</c:v>
                </c:pt>
                <c:pt idx="369" formatCode="General">
                  <c:v>35.352400000000003</c:v>
                </c:pt>
                <c:pt idx="370" formatCode="General">
                  <c:v>35.744799999999998</c:v>
                </c:pt>
                <c:pt idx="371" formatCode="General">
                  <c:v>36.141300000000001</c:v>
                </c:pt>
                <c:pt idx="372" formatCode="General">
                  <c:v>36.541899999999998</c:v>
                </c:pt>
                <c:pt idx="373" formatCode="General">
                  <c:v>36.9465</c:v>
                </c:pt>
                <c:pt idx="374" formatCode="General">
                  <c:v>37.355400000000003</c:v>
                </c:pt>
                <c:pt idx="375" formatCode="General">
                  <c:v>37.7684</c:v>
                </c:pt>
                <c:pt idx="376" formatCode="General">
                  <c:v>38.1858</c:v>
                </c:pt>
                <c:pt idx="377" formatCode="General">
                  <c:v>38.607399999999998</c:v>
                </c:pt>
                <c:pt idx="378" formatCode="General">
                  <c:v>39.033299999999997</c:v>
                </c:pt>
                <c:pt idx="379" formatCode="General">
                  <c:v>39.4636</c:v>
                </c:pt>
                <c:pt idx="380" formatCode="General">
                  <c:v>39.898400000000002</c:v>
                </c:pt>
                <c:pt idx="381" formatCode="General">
                  <c:v>40.337600000000002</c:v>
                </c:pt>
                <c:pt idx="382" formatCode="General">
                  <c:v>40.781300000000002</c:v>
                </c:pt>
                <c:pt idx="383" formatCode="General">
                  <c:v>41.229599999999998</c:v>
                </c:pt>
                <c:pt idx="384" formatCode="General">
                  <c:v>41.682499999999997</c:v>
                </c:pt>
                <c:pt idx="385" formatCode="General">
                  <c:v>42.140099999999997</c:v>
                </c:pt>
                <c:pt idx="386" formatCode="General">
                  <c:v>42.6023</c:v>
                </c:pt>
                <c:pt idx="387" formatCode="General">
                  <c:v>43.069299999999998</c:v>
                </c:pt>
                <c:pt idx="388" formatCode="General">
                  <c:v>43.5411</c:v>
                </c:pt>
                <c:pt idx="389" formatCode="General">
                  <c:v>44.017699999999998</c:v>
                </c:pt>
                <c:pt idx="390" formatCode="General">
                  <c:v>44.499299999999998</c:v>
                </c:pt>
                <c:pt idx="391" formatCode="General">
                  <c:v>44.985700000000001</c:v>
                </c:pt>
                <c:pt idx="392" formatCode="General">
                  <c:v>45.477200000000003</c:v>
                </c:pt>
                <c:pt idx="393" formatCode="General">
                  <c:v>45.973700000000001</c:v>
                </c:pt>
                <c:pt idx="394" formatCode="General">
                  <c:v>46.475299999999997</c:v>
                </c:pt>
                <c:pt idx="395" formatCode="General">
                  <c:v>46.981999999999999</c:v>
                </c:pt>
                <c:pt idx="396" formatCode="General">
                  <c:v>47.493899999999996</c:v>
                </c:pt>
                <c:pt idx="397" formatCode="General">
                  <c:v>48.011099999999999</c:v>
                </c:pt>
                <c:pt idx="398" formatCode="General">
                  <c:v>48.533499999999997</c:v>
                </c:pt>
                <c:pt idx="399" formatCode="General">
                  <c:v>49.061300000000003</c:v>
                </c:pt>
                <c:pt idx="400" formatCode="General">
                  <c:v>49.594499999999996</c:v>
                </c:pt>
                <c:pt idx="401" formatCode="General">
                  <c:v>50.133200000000002</c:v>
                </c:pt>
                <c:pt idx="402" formatCode="General">
                  <c:v>50.677399999999999</c:v>
                </c:pt>
                <c:pt idx="403" formatCode="General">
                  <c:v>51.227200000000003</c:v>
                </c:pt>
                <c:pt idx="404" formatCode="General">
                  <c:v>51.782499999999999</c:v>
                </c:pt>
                <c:pt idx="405" formatCode="General">
                  <c:v>52.343600000000002</c:v>
                </c:pt>
                <c:pt idx="406" formatCode="General">
                  <c:v>52.910400000000003</c:v>
                </c:pt>
                <c:pt idx="407" formatCode="General">
                  <c:v>53.482999999999997</c:v>
                </c:pt>
                <c:pt idx="408" formatCode="General">
                  <c:v>54.061500000000002</c:v>
                </c:pt>
                <c:pt idx="409" formatCode="General">
                  <c:v>54.645800000000001</c:v>
                </c:pt>
                <c:pt idx="410" formatCode="General">
                  <c:v>55.236199999999997</c:v>
                </c:pt>
                <c:pt idx="411" formatCode="General">
                  <c:v>55.832599999999999</c:v>
                </c:pt>
                <c:pt idx="412" formatCode="General">
                  <c:v>56.435000000000002</c:v>
                </c:pt>
                <c:pt idx="413" formatCode="General">
                  <c:v>57.043700000000001</c:v>
                </c:pt>
                <c:pt idx="414" formatCode="General">
                  <c:v>57.658499999999997</c:v>
                </c:pt>
                <c:pt idx="415" formatCode="General">
                  <c:v>58.279600000000002</c:v>
                </c:pt>
                <c:pt idx="416" formatCode="General">
                  <c:v>58.9071</c:v>
                </c:pt>
                <c:pt idx="417" formatCode="General">
                  <c:v>59.540999999999997</c:v>
                </c:pt>
                <c:pt idx="418" formatCode="General">
                  <c:v>60.1813</c:v>
                </c:pt>
                <c:pt idx="419" formatCode="General">
                  <c:v>60.828200000000002</c:v>
                </c:pt>
                <c:pt idx="420" formatCode="General">
                  <c:v>61.481699999999996</c:v>
                </c:pt>
                <c:pt idx="421" formatCode="General">
                  <c:v>62.141800000000003</c:v>
                </c:pt>
                <c:pt idx="422" formatCode="General">
                  <c:v>62.808700000000002</c:v>
                </c:pt>
                <c:pt idx="423" formatCode="General">
                  <c:v>63.482399999999998</c:v>
                </c:pt>
                <c:pt idx="424" formatCode="General">
                  <c:v>64.162999999999997</c:v>
                </c:pt>
                <c:pt idx="425" formatCode="General">
                  <c:v>64.850499999999997</c:v>
                </c:pt>
                <c:pt idx="426" formatCode="General">
                  <c:v>65.545000000000002</c:v>
                </c:pt>
                <c:pt idx="427" formatCode="General">
                  <c:v>66.246600000000001</c:v>
                </c:pt>
                <c:pt idx="428" formatCode="General">
                  <c:v>66.955299999999994</c:v>
                </c:pt>
                <c:pt idx="429" formatCode="General">
                  <c:v>67.671300000000002</c:v>
                </c:pt>
                <c:pt idx="430" formatCode="General">
                  <c:v>68.394599999999997</c:v>
                </c:pt>
                <c:pt idx="431" formatCode="General">
                  <c:v>69.125200000000007</c:v>
                </c:pt>
                <c:pt idx="432" formatCode="General">
                  <c:v>69.863299999999995</c:v>
                </c:pt>
                <c:pt idx="433" formatCode="General">
                  <c:v>70.608800000000002</c:v>
                </c:pt>
                <c:pt idx="434" formatCode="General">
                  <c:v>71.361999999999995</c:v>
                </c:pt>
                <c:pt idx="435" formatCode="General">
                  <c:v>72.122900000000001</c:v>
                </c:pt>
                <c:pt idx="436" formatCode="General">
                  <c:v>72.891499999999994</c:v>
                </c:pt>
                <c:pt idx="437" formatCode="General">
                  <c:v>73.667900000000003</c:v>
                </c:pt>
                <c:pt idx="438" formatCode="General">
                  <c:v>74.452200000000005</c:v>
                </c:pt>
                <c:pt idx="439" formatCode="General">
                  <c:v>75.244600000000005</c:v>
                </c:pt>
                <c:pt idx="440" formatCode="General">
                  <c:v>76.044899999999998</c:v>
                </c:pt>
                <c:pt idx="441" formatCode="General">
                  <c:v>76.853499999999997</c:v>
                </c:pt>
                <c:pt idx="442" formatCode="General">
                  <c:v>77.670199999999994</c:v>
                </c:pt>
                <c:pt idx="443" formatCode="General">
                  <c:v>78.4953</c:v>
                </c:pt>
                <c:pt idx="444" formatCode="General">
                  <c:v>79.328699999999998</c:v>
                </c:pt>
                <c:pt idx="445" formatCode="General">
                  <c:v>80.170599999999993</c:v>
                </c:pt>
                <c:pt idx="446" formatCode="General">
                  <c:v>81.021100000000004</c:v>
                </c:pt>
                <c:pt idx="447" formatCode="General">
                  <c:v>81.880300000000005</c:v>
                </c:pt>
                <c:pt idx="448" formatCode="General">
                  <c:v>82.748099999999994</c:v>
                </c:pt>
                <c:pt idx="449" formatCode="General">
                  <c:v>83.624799999999993</c:v>
                </c:pt>
                <c:pt idx="450" formatCode="General">
                  <c:v>84.510400000000004</c:v>
                </c:pt>
                <c:pt idx="451" formatCode="General">
                  <c:v>85.405000000000001</c:v>
                </c:pt>
                <c:pt idx="452" formatCode="General">
                  <c:v>86.308700000000002</c:v>
                </c:pt>
                <c:pt idx="453" formatCode="General">
                  <c:v>87.221599999999995</c:v>
                </c:pt>
                <c:pt idx="454" formatCode="General">
                  <c:v>88.143799999999999</c:v>
                </c:pt>
                <c:pt idx="455" formatCode="General">
                  <c:v>89.075299999999999</c:v>
                </c:pt>
                <c:pt idx="456" formatCode="General">
                  <c:v>90.016300000000001</c:v>
                </c:pt>
                <c:pt idx="457" formatCode="General">
                  <c:v>90.966800000000006</c:v>
                </c:pt>
                <c:pt idx="458" formatCode="General">
                  <c:v>91.927000000000007</c:v>
                </c:pt>
                <c:pt idx="459" formatCode="General">
                  <c:v>92.897000000000006</c:v>
                </c:pt>
                <c:pt idx="460" formatCode="General">
                  <c:v>93.8767</c:v>
                </c:pt>
                <c:pt idx="461" formatCode="General">
                  <c:v>94.866500000000002</c:v>
                </c:pt>
                <c:pt idx="462" formatCode="General">
                  <c:v>95.866299999999995</c:v>
                </c:pt>
                <c:pt idx="463" formatCode="General">
                  <c:v>96.876199999999997</c:v>
                </c:pt>
                <c:pt idx="464" formatCode="General">
                  <c:v>97.8964</c:v>
                </c:pt>
                <c:pt idx="465" formatCode="General">
                  <c:v>98.926900000000003</c:v>
                </c:pt>
                <c:pt idx="466" formatCode="General">
                  <c:v>99.9679</c:v>
                </c:pt>
                <c:pt idx="467" formatCode="General">
                  <c:v>101.02</c:v>
                </c:pt>
                <c:pt idx="468" formatCode="General">
                  <c:v>102.08199999999999</c:v>
                </c:pt>
                <c:pt idx="469" formatCode="General">
                  <c:v>103.155</c:v>
                </c:pt>
                <c:pt idx="470" formatCode="General">
                  <c:v>104.239</c:v>
                </c:pt>
                <c:pt idx="471" formatCode="General">
                  <c:v>105.334</c:v>
                </c:pt>
                <c:pt idx="472" formatCode="General">
                  <c:v>106.43899999999999</c:v>
                </c:pt>
                <c:pt idx="473" formatCode="General">
                  <c:v>107.557</c:v>
                </c:pt>
                <c:pt idx="474" formatCode="General">
                  <c:v>108.685</c:v>
                </c:pt>
                <c:pt idx="475" formatCode="General">
                  <c:v>109.825</c:v>
                </c:pt>
                <c:pt idx="476" formatCode="General">
                  <c:v>110.977</c:v>
                </c:pt>
                <c:pt idx="477" formatCode="General">
                  <c:v>112.14</c:v>
                </c:pt>
                <c:pt idx="478" formatCode="General">
                  <c:v>113.315</c:v>
                </c:pt>
                <c:pt idx="479" formatCode="General">
                  <c:v>114.502</c:v>
                </c:pt>
                <c:pt idx="480" formatCode="General">
                  <c:v>115.70099999999999</c:v>
                </c:pt>
                <c:pt idx="481" formatCode="General">
                  <c:v>116.91200000000001</c:v>
                </c:pt>
                <c:pt idx="482" formatCode="General">
                  <c:v>118.13500000000001</c:v>
                </c:pt>
                <c:pt idx="483" formatCode="General">
                  <c:v>119.371</c:v>
                </c:pt>
                <c:pt idx="484" formatCode="General">
                  <c:v>120.619</c:v>
                </c:pt>
                <c:pt idx="485" formatCode="General">
                  <c:v>121.88</c:v>
                </c:pt>
                <c:pt idx="486" formatCode="General">
                  <c:v>123.154</c:v>
                </c:pt>
                <c:pt idx="487" formatCode="General">
                  <c:v>124.44</c:v>
                </c:pt>
                <c:pt idx="488" formatCode="General">
                  <c:v>125.74</c:v>
                </c:pt>
                <c:pt idx="489" formatCode="General">
                  <c:v>127.053</c:v>
                </c:pt>
                <c:pt idx="490" formatCode="General">
                  <c:v>128.37899999999999</c:v>
                </c:pt>
                <c:pt idx="491" formatCode="General">
                  <c:v>129.71799999999999</c:v>
                </c:pt>
                <c:pt idx="492" formatCode="General">
                  <c:v>131.071</c:v>
                </c:pt>
                <c:pt idx="493" formatCode="General">
                  <c:v>132.43799999999999</c:v>
                </c:pt>
                <c:pt idx="494" formatCode="General">
                  <c:v>133.81899999999999</c:v>
                </c:pt>
                <c:pt idx="495" formatCode="General">
                  <c:v>135.21299999999999</c:v>
                </c:pt>
                <c:pt idx="496" formatCode="General">
                  <c:v>136.62200000000001</c:v>
                </c:pt>
                <c:pt idx="497" formatCode="General">
                  <c:v>138.04499999999999</c:v>
                </c:pt>
                <c:pt idx="498" formatCode="General">
                  <c:v>139.482</c:v>
                </c:pt>
                <c:pt idx="499" formatCode="General">
                  <c:v>140.934</c:v>
                </c:pt>
                <c:pt idx="500" formatCode="General">
                  <c:v>142.40100000000001</c:v>
                </c:pt>
                <c:pt idx="501" formatCode="General">
                  <c:v>143.88200000000001</c:v>
                </c:pt>
                <c:pt idx="502" formatCode="General">
                  <c:v>145.37899999999999</c:v>
                </c:pt>
                <c:pt idx="503" formatCode="General">
                  <c:v>146.88999999999999</c:v>
                </c:pt>
                <c:pt idx="504" formatCode="General">
                  <c:v>148.417</c:v>
                </c:pt>
                <c:pt idx="505" formatCode="General">
                  <c:v>149.959</c:v>
                </c:pt>
                <c:pt idx="506" formatCode="General">
                  <c:v>151.517</c:v>
                </c:pt>
                <c:pt idx="507" formatCode="General">
                  <c:v>153.09100000000001</c:v>
                </c:pt>
                <c:pt idx="508" formatCode="General">
                  <c:v>154.68100000000001</c:v>
                </c:pt>
                <c:pt idx="509" formatCode="General">
                  <c:v>156.286</c:v>
                </c:pt>
                <c:pt idx="510" formatCode="General">
                  <c:v>157.90799999999999</c:v>
                </c:pt>
                <c:pt idx="511" formatCode="General">
                  <c:v>159.54599999999999</c:v>
                </c:pt>
                <c:pt idx="512" formatCode="General">
                  <c:v>161.20099999999999</c:v>
                </c:pt>
                <c:pt idx="513" formatCode="General">
                  <c:v>162.87299999999999</c:v>
                </c:pt>
                <c:pt idx="514" formatCode="General">
                  <c:v>164.56100000000001</c:v>
                </c:pt>
                <c:pt idx="515" formatCode="General">
                  <c:v>166.267</c:v>
                </c:pt>
                <c:pt idx="516" formatCode="General">
                  <c:v>167.99</c:v>
                </c:pt>
                <c:pt idx="517" formatCode="General">
                  <c:v>169.73</c:v>
                </c:pt>
                <c:pt idx="518" formatCode="General">
                  <c:v>171.488</c:v>
                </c:pt>
                <c:pt idx="519" formatCode="General">
                  <c:v>173.26300000000001</c:v>
                </c:pt>
                <c:pt idx="520" formatCode="General">
                  <c:v>175.05699999999999</c:v>
                </c:pt>
                <c:pt idx="521" formatCode="General">
                  <c:v>176.86799999999999</c:v>
                </c:pt>
                <c:pt idx="522" formatCode="General">
                  <c:v>178.69800000000001</c:v>
                </c:pt>
                <c:pt idx="523" formatCode="General">
                  <c:v>180.547</c:v>
                </c:pt>
                <c:pt idx="524" formatCode="General">
                  <c:v>182.41399999999999</c:v>
                </c:pt>
                <c:pt idx="525" formatCode="General">
                  <c:v>184.3</c:v>
                </c:pt>
                <c:pt idx="526" formatCode="General">
                  <c:v>186.20500000000001</c:v>
                </c:pt>
                <c:pt idx="527" formatCode="General">
                  <c:v>188.12899999999999</c:v>
                </c:pt>
                <c:pt idx="528" formatCode="General">
                  <c:v>190.07300000000001</c:v>
                </c:pt>
                <c:pt idx="529" formatCode="General">
                  <c:v>192.036</c:v>
                </c:pt>
                <c:pt idx="530" formatCode="General">
                  <c:v>194.01900000000001</c:v>
                </c:pt>
                <c:pt idx="531" formatCode="General">
                  <c:v>196.02199999999999</c:v>
                </c:pt>
                <c:pt idx="532" formatCode="General">
                  <c:v>198.04599999999999</c:v>
                </c:pt>
                <c:pt idx="533" formatCode="General">
                  <c:v>200.09</c:v>
                </c:pt>
                <c:pt idx="534" formatCode="General">
                  <c:v>202.154</c:v>
                </c:pt>
                <c:pt idx="535" formatCode="General">
                  <c:v>204.24</c:v>
                </c:pt>
                <c:pt idx="536" formatCode="General">
                  <c:v>206.346</c:v>
                </c:pt>
                <c:pt idx="537" formatCode="General">
                  <c:v>208.47399999999999</c:v>
                </c:pt>
                <c:pt idx="538" formatCode="General">
                  <c:v>210.62299999999999</c:v>
                </c:pt>
                <c:pt idx="539" formatCode="General">
                  <c:v>212.79400000000001</c:v>
                </c:pt>
                <c:pt idx="540" formatCode="General">
                  <c:v>214.98699999999999</c:v>
                </c:pt>
                <c:pt idx="541" formatCode="General">
                  <c:v>217.202</c:v>
                </c:pt>
                <c:pt idx="542" formatCode="General">
                  <c:v>219.43899999999999</c:v>
                </c:pt>
                <c:pt idx="543" formatCode="General">
                  <c:v>221.69900000000001</c:v>
                </c:pt>
                <c:pt idx="544" formatCode="General">
                  <c:v>223.98099999999999</c:v>
                </c:pt>
                <c:pt idx="545" formatCode="General">
                  <c:v>226.28700000000001</c:v>
                </c:pt>
                <c:pt idx="546" formatCode="General">
                  <c:v>228.61600000000001</c:v>
                </c:pt>
                <c:pt idx="547" formatCode="General">
                  <c:v>230.96899999999999</c:v>
                </c:pt>
                <c:pt idx="548" formatCode="General">
                  <c:v>233.345</c:v>
                </c:pt>
                <c:pt idx="549" formatCode="General">
                  <c:v>235.745</c:v>
                </c:pt>
                <c:pt idx="550" formatCode="General">
                  <c:v>238.17</c:v>
                </c:pt>
                <c:pt idx="551" formatCode="General">
                  <c:v>240.619</c:v>
                </c:pt>
                <c:pt idx="552" formatCode="General">
                  <c:v>243.09200000000001</c:v>
                </c:pt>
                <c:pt idx="553" formatCode="General">
                  <c:v>245.59100000000001</c:v>
                </c:pt>
                <c:pt idx="554" formatCode="General">
                  <c:v>248.11500000000001</c:v>
                </c:pt>
                <c:pt idx="555" formatCode="General">
                  <c:v>250.66399999999999</c:v>
                </c:pt>
                <c:pt idx="556" formatCode="General">
                  <c:v>253.239</c:v>
                </c:pt>
                <c:pt idx="557" formatCode="General">
                  <c:v>255.84</c:v>
                </c:pt>
                <c:pt idx="558" formatCode="General">
                  <c:v>258.46699999999998</c:v>
                </c:pt>
                <c:pt idx="559" formatCode="General">
                  <c:v>261.12099999999998</c:v>
                </c:pt>
                <c:pt idx="560" formatCode="General">
                  <c:v>263.80099999999999</c:v>
                </c:pt>
                <c:pt idx="561" formatCode="General">
                  <c:v>266.50900000000001</c:v>
                </c:pt>
                <c:pt idx="562" formatCode="General">
                  <c:v>269.24400000000003</c:v>
                </c:pt>
                <c:pt idx="563" formatCode="General">
                  <c:v>272.00599999999997</c:v>
                </c:pt>
                <c:pt idx="564" formatCode="General">
                  <c:v>274.79599999999999</c:v>
                </c:pt>
                <c:pt idx="565" formatCode="General">
                  <c:v>277.61500000000001</c:v>
                </c:pt>
                <c:pt idx="566" formatCode="General">
                  <c:v>280.46199999999999</c:v>
                </c:pt>
                <c:pt idx="567" formatCode="General">
                  <c:v>283.33699999999999</c:v>
                </c:pt>
                <c:pt idx="568" formatCode="General">
                  <c:v>286.24200000000002</c:v>
                </c:pt>
                <c:pt idx="569" formatCode="General">
                  <c:v>289.17599999999999</c:v>
                </c:pt>
                <c:pt idx="570" formatCode="General">
                  <c:v>292.13900000000001</c:v>
                </c:pt>
                <c:pt idx="571" formatCode="General">
                  <c:v>295.13299999999998</c:v>
                </c:pt>
                <c:pt idx="572" formatCode="General">
                  <c:v>298.15600000000001</c:v>
                </c:pt>
                <c:pt idx="573" formatCode="General">
                  <c:v>301.20999999999998</c:v>
                </c:pt>
                <c:pt idx="574" formatCode="General">
                  <c:v>304.29500000000002</c:v>
                </c:pt>
                <c:pt idx="575" formatCode="General">
                  <c:v>307.411</c:v>
                </c:pt>
                <c:pt idx="576" formatCode="General">
                  <c:v>310.55799999999999</c:v>
                </c:pt>
                <c:pt idx="577" formatCode="General">
                  <c:v>313.73700000000002</c:v>
                </c:pt>
                <c:pt idx="578" formatCode="General">
                  <c:v>316.94799999999998</c:v>
                </c:pt>
                <c:pt idx="579" formatCode="General">
                  <c:v>320.19200000000001</c:v>
                </c:pt>
                <c:pt idx="580" formatCode="General">
                  <c:v>323.46800000000002</c:v>
                </c:pt>
                <c:pt idx="581" formatCode="General">
                  <c:v>326.77699999999999</c:v>
                </c:pt>
                <c:pt idx="582" formatCode="General">
                  <c:v>330.12</c:v>
                </c:pt>
                <c:pt idx="583" formatCode="General">
                  <c:v>333.49599999999998</c:v>
                </c:pt>
                <c:pt idx="584" formatCode="General">
                  <c:v>336.90600000000001</c:v>
                </c:pt>
                <c:pt idx="585" formatCode="General">
                  <c:v>340.351</c:v>
                </c:pt>
                <c:pt idx="586" formatCode="General">
                  <c:v>343.83</c:v>
                </c:pt>
                <c:pt idx="587" formatCode="General">
                  <c:v>347.34500000000003</c:v>
                </c:pt>
                <c:pt idx="588" formatCode="General">
                  <c:v>350.89400000000001</c:v>
                </c:pt>
                <c:pt idx="589" formatCode="General">
                  <c:v>354.48</c:v>
                </c:pt>
                <c:pt idx="590" formatCode="General">
                  <c:v>358.10199999999998</c:v>
                </c:pt>
                <c:pt idx="591" formatCode="General">
                  <c:v>361.76</c:v>
                </c:pt>
                <c:pt idx="592" formatCode="General">
                  <c:v>365.45499999999998</c:v>
                </c:pt>
                <c:pt idx="593" formatCode="General">
                  <c:v>369.18799999999999</c:v>
                </c:pt>
                <c:pt idx="594" formatCode="General">
                  <c:v>372.95800000000003</c:v>
                </c:pt>
                <c:pt idx="595" formatCode="General">
                  <c:v>376.76600000000002</c:v>
                </c:pt>
                <c:pt idx="596" formatCode="General">
                  <c:v>380.61200000000002</c:v>
                </c:pt>
                <c:pt idx="597" formatCode="General">
                  <c:v>384.49700000000001</c:v>
                </c:pt>
                <c:pt idx="598" formatCode="General">
                  <c:v>388.42099999999999</c:v>
                </c:pt>
                <c:pt idx="599" formatCode="General">
                  <c:v>392.38499999999999</c:v>
                </c:pt>
                <c:pt idx="600" formatCode="General">
                  <c:v>396.38900000000001</c:v>
                </c:pt>
                <c:pt idx="601" formatCode="General">
                  <c:v>400.43299999999999</c:v>
                </c:pt>
                <c:pt idx="602" formatCode="General">
                  <c:v>404.51799999999997</c:v>
                </c:pt>
                <c:pt idx="603" formatCode="General">
                  <c:v>408.64400000000001</c:v>
                </c:pt>
                <c:pt idx="604" formatCode="General">
                  <c:v>412.81099999999998</c:v>
                </c:pt>
                <c:pt idx="605" formatCode="General">
                  <c:v>417.02100000000002</c:v>
                </c:pt>
                <c:pt idx="606" formatCode="General">
                  <c:v>421.27199999999999</c:v>
                </c:pt>
                <c:pt idx="607" formatCode="General">
                  <c:v>425.56700000000001</c:v>
                </c:pt>
                <c:pt idx="608" formatCode="General">
                  <c:v>429.90499999999997</c:v>
                </c:pt>
                <c:pt idx="609" formatCode="General">
                  <c:v>434.28699999999998</c:v>
                </c:pt>
                <c:pt idx="610" formatCode="General">
                  <c:v>438.71300000000002</c:v>
                </c:pt>
                <c:pt idx="611" formatCode="General">
                  <c:v>443.18299999999999</c:v>
                </c:pt>
                <c:pt idx="612" formatCode="General">
                  <c:v>447.69900000000001</c:v>
                </c:pt>
                <c:pt idx="613" formatCode="General">
                  <c:v>452.26</c:v>
                </c:pt>
                <c:pt idx="614" formatCode="General">
                  <c:v>456.86599999999999</c:v>
                </c:pt>
                <c:pt idx="615" formatCode="General">
                  <c:v>461.52</c:v>
                </c:pt>
                <c:pt idx="616" formatCode="General">
                  <c:v>466.22</c:v>
                </c:pt>
                <c:pt idx="617" formatCode="General">
                  <c:v>470.96699999999998</c:v>
                </c:pt>
                <c:pt idx="618" formatCode="General">
                  <c:v>475.76299999999998</c:v>
                </c:pt>
                <c:pt idx="619" formatCode="General">
                  <c:v>480.60599999999999</c:v>
                </c:pt>
                <c:pt idx="620" formatCode="General">
                  <c:v>485.49900000000002</c:v>
                </c:pt>
                <c:pt idx="621" formatCode="General">
                  <c:v>490.44</c:v>
                </c:pt>
                <c:pt idx="622" formatCode="General">
                  <c:v>495.43200000000002</c:v>
                </c:pt>
                <c:pt idx="623" formatCode="General">
                  <c:v>500.47300000000001</c:v>
                </c:pt>
                <c:pt idx="624" formatCode="General">
                  <c:v>505.56599999999997</c:v>
                </c:pt>
                <c:pt idx="625" formatCode="General">
                  <c:v>510.709</c:v>
                </c:pt>
                <c:pt idx="626" formatCode="General">
                  <c:v>515.90499999999997</c:v>
                </c:pt>
                <c:pt idx="627" formatCode="General">
                  <c:v>521.15300000000002</c:v>
                </c:pt>
                <c:pt idx="628" formatCode="General">
                  <c:v>526.45299999999997</c:v>
                </c:pt>
                <c:pt idx="629" formatCode="General">
                  <c:v>531.80700000000002</c:v>
                </c:pt>
                <c:pt idx="630" formatCode="General">
                  <c:v>537.21500000000003</c:v>
                </c:pt>
                <c:pt idx="631" formatCode="General">
                  <c:v>542.678</c:v>
                </c:pt>
                <c:pt idx="632" formatCode="General">
                  <c:v>548.19500000000005</c:v>
                </c:pt>
                <c:pt idx="633" formatCode="General">
                  <c:v>553.76800000000003</c:v>
                </c:pt>
                <c:pt idx="634" formatCode="General">
                  <c:v>559.39700000000005</c:v>
                </c:pt>
                <c:pt idx="635" formatCode="General">
                  <c:v>565.08299999999997</c:v>
                </c:pt>
                <c:pt idx="636" formatCode="General">
                  <c:v>570.82600000000002</c:v>
                </c:pt>
                <c:pt idx="637" formatCode="General">
                  <c:v>576.62599999999998</c:v>
                </c:pt>
                <c:pt idx="638" formatCode="General">
                  <c:v>582.48500000000001</c:v>
                </c:pt>
                <c:pt idx="639" formatCode="General">
                  <c:v>588.404</c:v>
                </c:pt>
                <c:pt idx="640" formatCode="General">
                  <c:v>594.38099999999997</c:v>
                </c:pt>
                <c:pt idx="641" formatCode="General">
                  <c:v>600.41899999999998</c:v>
                </c:pt>
                <c:pt idx="642" formatCode="General">
                  <c:v>606.51800000000003</c:v>
                </c:pt>
                <c:pt idx="643" formatCode="General">
                  <c:v>612.678</c:v>
                </c:pt>
                <c:pt idx="644" formatCode="General">
                  <c:v>618.9</c:v>
                </c:pt>
                <c:pt idx="645" formatCode="General">
                  <c:v>625.18499999999995</c:v>
                </c:pt>
                <c:pt idx="646" formatCode="General">
                  <c:v>631.53300000000002</c:v>
                </c:pt>
                <c:pt idx="647" formatCode="General">
                  <c:v>637.94500000000005</c:v>
                </c:pt>
                <c:pt idx="648" formatCode="General">
                  <c:v>644.42100000000005</c:v>
                </c:pt>
                <c:pt idx="649" formatCode="General">
                  <c:v>650.96299999999997</c:v>
                </c:pt>
                <c:pt idx="650" formatCode="General">
                  <c:v>657.57</c:v>
                </c:pt>
                <c:pt idx="651" formatCode="General">
                  <c:v>664.24400000000003</c:v>
                </c:pt>
                <c:pt idx="652" formatCode="General">
                  <c:v>670.98500000000001</c:v>
                </c:pt>
                <c:pt idx="653" formatCode="General">
                  <c:v>677.79399999999998</c:v>
                </c:pt>
                <c:pt idx="654" formatCode="General">
                  <c:v>684.67200000000003</c:v>
                </c:pt>
                <c:pt idx="655" formatCode="General">
                  <c:v>691.61800000000005</c:v>
                </c:pt>
                <c:pt idx="656" formatCode="General">
                  <c:v>698.63499999999999</c:v>
                </c:pt>
                <c:pt idx="657" formatCode="General">
                  <c:v>705.72199999999998</c:v>
                </c:pt>
                <c:pt idx="658" formatCode="General">
                  <c:v>712.88099999999997</c:v>
                </c:pt>
                <c:pt idx="659" formatCode="General">
                  <c:v>720.11199999999997</c:v>
                </c:pt>
                <c:pt idx="660" formatCode="General">
                  <c:v>727.41499999999996</c:v>
                </c:pt>
                <c:pt idx="661" formatCode="General">
                  <c:v>734.79200000000003</c:v>
                </c:pt>
                <c:pt idx="662" formatCode="General">
                  <c:v>742.24300000000005</c:v>
                </c:pt>
                <c:pt idx="663" formatCode="General">
                  <c:v>749.76900000000001</c:v>
                </c:pt>
                <c:pt idx="664" formatCode="General">
                  <c:v>757.37099999999998</c:v>
                </c:pt>
                <c:pt idx="665" formatCode="General">
                  <c:v>765.04899999999998</c:v>
                </c:pt>
                <c:pt idx="666" formatCode="General">
                  <c:v>772.80499999999995</c:v>
                </c:pt>
                <c:pt idx="667" formatCode="General">
                  <c:v>780.63900000000001</c:v>
                </c:pt>
                <c:pt idx="668" formatCode="General">
                  <c:v>788.55100000000004</c:v>
                </c:pt>
                <c:pt idx="669" formatCode="General">
                  <c:v>796.54300000000001</c:v>
                </c:pt>
                <c:pt idx="670" formatCode="General">
                  <c:v>804.61599999999999</c:v>
                </c:pt>
                <c:pt idx="671" formatCode="General">
                  <c:v>812.77</c:v>
                </c:pt>
                <c:pt idx="672" formatCode="General">
                  <c:v>821.005</c:v>
                </c:pt>
                <c:pt idx="673" formatCode="General">
                  <c:v>829.32399999999996</c:v>
                </c:pt>
                <c:pt idx="674" formatCode="General">
                  <c:v>837.726</c:v>
                </c:pt>
                <c:pt idx="675" formatCode="General">
                  <c:v>846.21299999999997</c:v>
                </c:pt>
                <c:pt idx="676" formatCode="General">
                  <c:v>854.78599999999994</c:v>
                </c:pt>
                <c:pt idx="677" formatCode="General">
                  <c:v>863.44399999999996</c:v>
                </c:pt>
                <c:pt idx="678" formatCode="General">
                  <c:v>872.19</c:v>
                </c:pt>
                <c:pt idx="679" formatCode="General">
                  <c:v>881.024</c:v>
                </c:pt>
                <c:pt idx="680" formatCode="General">
                  <c:v>889.94600000000003</c:v>
                </c:pt>
                <c:pt idx="681" formatCode="General">
                  <c:v>898.95899999999995</c:v>
                </c:pt>
                <c:pt idx="682" formatCode="General">
                  <c:v>908.06200000000001</c:v>
                </c:pt>
                <c:pt idx="683" formatCode="General">
                  <c:v>917.25599999999997</c:v>
                </c:pt>
                <c:pt idx="684" formatCode="General">
                  <c:v>926.54300000000001</c:v>
                </c:pt>
                <c:pt idx="685" formatCode="General">
                  <c:v>935.92399999999998</c:v>
                </c:pt>
                <c:pt idx="686" formatCode="General">
                  <c:v>945.399</c:v>
                </c:pt>
                <c:pt idx="687" formatCode="General">
                  <c:v>954.96900000000005</c:v>
                </c:pt>
                <c:pt idx="688" formatCode="General">
                  <c:v>964.63599999999997</c:v>
                </c:pt>
                <c:pt idx="689" formatCode="General">
                  <c:v>974.399</c:v>
                </c:pt>
                <c:pt idx="690" formatCode="General">
                  <c:v>984.26099999999997</c:v>
                </c:pt>
                <c:pt idx="691" formatCode="General">
                  <c:v>994.22299999999996</c:v>
                </c:pt>
                <c:pt idx="692" formatCode="General">
                  <c:v>1004.28</c:v>
                </c:pt>
                <c:pt idx="693" formatCode="General">
                  <c:v>1014.45</c:v>
                </c:pt>
                <c:pt idx="694" formatCode="General">
                  <c:v>1024.71</c:v>
                </c:pt>
                <c:pt idx="695" formatCode="General">
                  <c:v>1035.08</c:v>
                </c:pt>
                <c:pt idx="696" formatCode="General">
                  <c:v>1045.55</c:v>
                </c:pt>
                <c:pt idx="697" formatCode="General">
                  <c:v>1056.1300000000001</c:v>
                </c:pt>
                <c:pt idx="698" formatCode="General">
                  <c:v>1066.81</c:v>
                </c:pt>
                <c:pt idx="699" formatCode="General">
                  <c:v>1077.6099999999999</c:v>
                </c:pt>
                <c:pt idx="700" formatCode="General">
                  <c:v>1088.51</c:v>
                </c:pt>
                <c:pt idx="701" formatCode="General">
                  <c:v>1099.52</c:v>
                </c:pt>
                <c:pt idx="702" formatCode="General">
                  <c:v>1110.6400000000001</c:v>
                </c:pt>
                <c:pt idx="703" formatCode="General">
                  <c:v>1121.8699999999999</c:v>
                </c:pt>
                <c:pt idx="704" formatCode="General">
                  <c:v>1133.21</c:v>
                </c:pt>
                <c:pt idx="705" formatCode="General">
                  <c:v>1144.67</c:v>
                </c:pt>
                <c:pt idx="706" formatCode="General">
                  <c:v>1156.25</c:v>
                </c:pt>
                <c:pt idx="707" formatCode="General">
                  <c:v>1167.94</c:v>
                </c:pt>
                <c:pt idx="708" formatCode="General">
                  <c:v>1179.75</c:v>
                </c:pt>
                <c:pt idx="709" formatCode="General">
                  <c:v>1191.68</c:v>
                </c:pt>
                <c:pt idx="710" formatCode="General">
                  <c:v>1203.72</c:v>
                </c:pt>
                <c:pt idx="711" formatCode="General">
                  <c:v>1215.8900000000001</c:v>
                </c:pt>
                <c:pt idx="712" formatCode="General">
                  <c:v>1228.18</c:v>
                </c:pt>
                <c:pt idx="713" formatCode="General">
                  <c:v>1240.5999999999999</c:v>
                </c:pt>
                <c:pt idx="714" formatCode="General">
                  <c:v>1253.1400000000001</c:v>
                </c:pt>
                <c:pt idx="715" formatCode="General">
                  <c:v>1265.81</c:v>
                </c:pt>
                <c:pt idx="716" formatCode="General">
                  <c:v>1278.5999999999999</c:v>
                </c:pt>
                <c:pt idx="717" formatCode="General">
                  <c:v>1291.52</c:v>
                </c:pt>
                <c:pt idx="718" formatCode="General">
                  <c:v>1304.57</c:v>
                </c:pt>
                <c:pt idx="719" formatCode="General">
                  <c:v>1317.76</c:v>
                </c:pt>
                <c:pt idx="720" formatCode="General">
                  <c:v>1331.07</c:v>
                </c:pt>
                <c:pt idx="721" formatCode="General">
                  <c:v>1344.52</c:v>
                </c:pt>
                <c:pt idx="722" formatCode="General">
                  <c:v>1358.11</c:v>
                </c:pt>
                <c:pt idx="723" formatCode="General">
                  <c:v>1371.83</c:v>
                </c:pt>
                <c:pt idx="724" formatCode="General">
                  <c:v>1385.69</c:v>
                </c:pt>
                <c:pt idx="725" formatCode="General">
                  <c:v>1399.69</c:v>
                </c:pt>
                <c:pt idx="726" formatCode="General">
                  <c:v>1413.83</c:v>
                </c:pt>
                <c:pt idx="727" formatCode="General">
                  <c:v>1428.11</c:v>
                </c:pt>
                <c:pt idx="728" formatCode="General">
                  <c:v>1442.53</c:v>
                </c:pt>
                <c:pt idx="729" formatCode="General">
                  <c:v>1457.1</c:v>
                </c:pt>
                <c:pt idx="730" formatCode="General">
                  <c:v>1471.82</c:v>
                </c:pt>
                <c:pt idx="731" formatCode="General">
                  <c:v>1486.69</c:v>
                </c:pt>
                <c:pt idx="732" formatCode="General">
                  <c:v>1501.7</c:v>
                </c:pt>
                <c:pt idx="733" formatCode="General">
                  <c:v>1516.87</c:v>
                </c:pt>
                <c:pt idx="734" formatCode="General">
                  <c:v>1532.19</c:v>
                </c:pt>
                <c:pt idx="735" formatCode="General">
                  <c:v>1547.66</c:v>
                </c:pt>
                <c:pt idx="736" formatCode="General">
                  <c:v>1563.29</c:v>
                </c:pt>
                <c:pt idx="737" formatCode="General">
                  <c:v>1579.07</c:v>
                </c:pt>
                <c:pt idx="738" formatCode="General">
                  <c:v>1595.01</c:v>
                </c:pt>
                <c:pt idx="739" formatCode="General">
                  <c:v>1611.12</c:v>
                </c:pt>
                <c:pt idx="740" formatCode="General">
                  <c:v>1627.38</c:v>
                </c:pt>
                <c:pt idx="741" formatCode="General">
                  <c:v>1643.81</c:v>
                </c:pt>
                <c:pt idx="742" formatCode="General">
                  <c:v>1660.41</c:v>
                </c:pt>
                <c:pt idx="743" formatCode="General">
                  <c:v>1677.17</c:v>
                </c:pt>
                <c:pt idx="744" formatCode="General">
                  <c:v>1694.1</c:v>
                </c:pt>
                <c:pt idx="745" formatCode="General">
                  <c:v>1711.2</c:v>
                </c:pt>
                <c:pt idx="746" formatCode="General">
                  <c:v>1728.47</c:v>
                </c:pt>
                <c:pt idx="747" formatCode="General">
                  <c:v>1745.92</c:v>
                </c:pt>
                <c:pt idx="748" formatCode="General">
                  <c:v>1763.54</c:v>
                </c:pt>
                <c:pt idx="749" formatCode="General">
                  <c:v>1781.34</c:v>
                </c:pt>
                <c:pt idx="750" formatCode="General">
                  <c:v>1799.32</c:v>
                </c:pt>
                <c:pt idx="751" formatCode="General">
                  <c:v>1817.48</c:v>
                </c:pt>
                <c:pt idx="752" formatCode="General">
                  <c:v>1835.82</c:v>
                </c:pt>
                <c:pt idx="753" formatCode="General">
                  <c:v>1854.34</c:v>
                </c:pt>
                <c:pt idx="754" formatCode="General">
                  <c:v>1873.06</c:v>
                </c:pt>
                <c:pt idx="755" formatCode="General">
                  <c:v>1891.96</c:v>
                </c:pt>
                <c:pt idx="756" formatCode="General">
                  <c:v>1911.05</c:v>
                </c:pt>
                <c:pt idx="757" formatCode="General">
                  <c:v>1930.33</c:v>
                </c:pt>
                <c:pt idx="758" formatCode="General">
                  <c:v>1949.8</c:v>
                </c:pt>
                <c:pt idx="759" formatCode="General">
                  <c:v>1969.48</c:v>
                </c:pt>
                <c:pt idx="760" formatCode="General">
                  <c:v>1989.34</c:v>
                </c:pt>
                <c:pt idx="761" formatCode="General">
                  <c:v>2009.41</c:v>
                </c:pt>
                <c:pt idx="762" formatCode="General">
                  <c:v>2029.69</c:v>
                </c:pt>
                <c:pt idx="763" formatCode="General">
                  <c:v>2050.16</c:v>
                </c:pt>
                <c:pt idx="764" formatCode="General">
                  <c:v>2070.84</c:v>
                </c:pt>
                <c:pt idx="765" formatCode="General">
                  <c:v>2091.73</c:v>
                </c:pt>
                <c:pt idx="766" formatCode="General">
                  <c:v>2112.83</c:v>
                </c:pt>
                <c:pt idx="767" formatCode="General">
                  <c:v>2134.14</c:v>
                </c:pt>
                <c:pt idx="768" formatCode="General">
                  <c:v>2155.66</c:v>
                </c:pt>
                <c:pt idx="769" formatCode="General">
                  <c:v>2177.41</c:v>
                </c:pt>
                <c:pt idx="770" formatCode="General">
                  <c:v>2199.37</c:v>
                </c:pt>
                <c:pt idx="771" formatCode="General">
                  <c:v>2221.5500000000002</c:v>
                </c:pt>
                <c:pt idx="772" formatCode="General">
                  <c:v>2243.9499999999998</c:v>
                </c:pt>
                <c:pt idx="773" formatCode="General">
                  <c:v>2266.58</c:v>
                </c:pt>
                <c:pt idx="774" formatCode="General">
                  <c:v>2289.44</c:v>
                </c:pt>
                <c:pt idx="775" formatCode="General">
                  <c:v>2312.52</c:v>
                </c:pt>
                <c:pt idx="776" formatCode="General">
                  <c:v>2335.84</c:v>
                </c:pt>
                <c:pt idx="777" formatCode="General">
                  <c:v>2359.4</c:v>
                </c:pt>
                <c:pt idx="778" formatCode="General">
                  <c:v>2383.19</c:v>
                </c:pt>
                <c:pt idx="779" formatCode="General">
                  <c:v>2407.2199999999998</c:v>
                </c:pt>
                <c:pt idx="780" formatCode="General">
                  <c:v>2431.4899999999998</c:v>
                </c:pt>
                <c:pt idx="781" formatCode="General">
                  <c:v>2456</c:v>
                </c:pt>
                <c:pt idx="782" formatCode="General">
                  <c:v>2480.7600000000002</c:v>
                </c:pt>
                <c:pt idx="783" formatCode="General">
                  <c:v>2505.77</c:v>
                </c:pt>
                <c:pt idx="784" formatCode="General">
                  <c:v>2531.04</c:v>
                </c:pt>
                <c:pt idx="785" formatCode="General">
                  <c:v>2556.5500000000002</c:v>
                </c:pt>
                <c:pt idx="786" formatCode="General">
                  <c:v>2582.3200000000002</c:v>
                </c:pt>
                <c:pt idx="787" formatCode="General">
                  <c:v>2608.35</c:v>
                </c:pt>
                <c:pt idx="788" formatCode="General">
                  <c:v>2634.65</c:v>
                </c:pt>
                <c:pt idx="789" formatCode="General">
                  <c:v>2661.21</c:v>
                </c:pt>
                <c:pt idx="790" formatCode="General">
                  <c:v>2688.03</c:v>
                </c:pt>
                <c:pt idx="791" formatCode="General">
                  <c:v>2715.12</c:v>
                </c:pt>
                <c:pt idx="792" formatCode="General">
                  <c:v>2742.49</c:v>
                </c:pt>
                <c:pt idx="793" formatCode="General">
                  <c:v>2770.13</c:v>
                </c:pt>
                <c:pt idx="794" formatCode="General">
                  <c:v>2798.05</c:v>
                </c:pt>
                <c:pt idx="795" formatCode="General">
                  <c:v>2826.25</c:v>
                </c:pt>
                <c:pt idx="796" formatCode="General">
                  <c:v>2854.74</c:v>
                </c:pt>
                <c:pt idx="797" formatCode="General">
                  <c:v>2883.51</c:v>
                </c:pt>
                <c:pt idx="798" formatCode="General">
                  <c:v>2912.57</c:v>
                </c:pt>
                <c:pt idx="799" formatCode="General">
                  <c:v>2941.92</c:v>
                </c:pt>
                <c:pt idx="800" formatCode="General">
                  <c:v>2971.56</c:v>
                </c:pt>
                <c:pt idx="801" formatCode="General">
                  <c:v>3001.51</c:v>
                </c:pt>
                <c:pt idx="802" formatCode="General">
                  <c:v>3031.75</c:v>
                </c:pt>
                <c:pt idx="803" formatCode="General">
                  <c:v>3062.3</c:v>
                </c:pt>
                <c:pt idx="804" formatCode="General">
                  <c:v>3093.16</c:v>
                </c:pt>
                <c:pt idx="805" formatCode="General">
                  <c:v>3124.33</c:v>
                </c:pt>
                <c:pt idx="806" formatCode="General">
                  <c:v>3155.81</c:v>
                </c:pt>
                <c:pt idx="807" formatCode="General">
                  <c:v>3187.61</c:v>
                </c:pt>
                <c:pt idx="808" formatCode="General">
                  <c:v>3219.72</c:v>
                </c:pt>
                <c:pt idx="809" formatCode="General">
                  <c:v>3252.16</c:v>
                </c:pt>
                <c:pt idx="810" formatCode="General">
                  <c:v>3284.93</c:v>
                </c:pt>
                <c:pt idx="811" formatCode="General">
                  <c:v>3318.02</c:v>
                </c:pt>
                <c:pt idx="812" formatCode="General">
                  <c:v>3351.45</c:v>
                </c:pt>
                <c:pt idx="813" formatCode="General">
                  <c:v>3385.21</c:v>
                </c:pt>
                <c:pt idx="814" formatCode="General">
                  <c:v>3419.32</c:v>
                </c:pt>
                <c:pt idx="815" formatCode="General">
                  <c:v>3453.76</c:v>
                </c:pt>
                <c:pt idx="816" formatCode="General">
                  <c:v>3488.55</c:v>
                </c:pt>
                <c:pt idx="817" formatCode="General">
                  <c:v>3523.7</c:v>
                </c:pt>
                <c:pt idx="818" formatCode="General">
                  <c:v>3559.19</c:v>
                </c:pt>
                <c:pt idx="819" formatCode="General">
                  <c:v>3595.04</c:v>
                </c:pt>
                <c:pt idx="820" formatCode="General">
                  <c:v>3631.26</c:v>
                </c:pt>
                <c:pt idx="821" formatCode="General">
                  <c:v>3667.83</c:v>
                </c:pt>
                <c:pt idx="822" formatCode="General">
                  <c:v>3704.78</c:v>
                </c:pt>
                <c:pt idx="823" formatCode="General">
                  <c:v>3742.09</c:v>
                </c:pt>
                <c:pt idx="824" formatCode="General">
                  <c:v>3779.78</c:v>
                </c:pt>
                <c:pt idx="825" formatCode="General">
                  <c:v>3817.85</c:v>
                </c:pt>
                <c:pt idx="826" formatCode="General">
                  <c:v>3856.31</c:v>
                </c:pt>
                <c:pt idx="827" formatCode="General">
                  <c:v>3895.14</c:v>
                </c:pt>
                <c:pt idx="828" formatCode="General">
                  <c:v>3934.37</c:v>
                </c:pt>
                <c:pt idx="829" formatCode="General">
                  <c:v>3974</c:v>
                </c:pt>
                <c:pt idx="830" formatCode="General">
                  <c:v>4014.02</c:v>
                </c:pt>
                <c:pt idx="831" formatCode="General">
                  <c:v>4054.44</c:v>
                </c:pt>
                <c:pt idx="832" formatCode="General">
                  <c:v>4095.28</c:v>
                </c:pt>
                <c:pt idx="833" formatCode="General">
                  <c:v>4136.5200000000004</c:v>
                </c:pt>
                <c:pt idx="834" formatCode="General">
                  <c:v>4178.17</c:v>
                </c:pt>
                <c:pt idx="835" formatCode="General">
                  <c:v>4220.25</c:v>
                </c:pt>
                <c:pt idx="836" formatCode="General">
                  <c:v>4262.74</c:v>
                </c:pt>
                <c:pt idx="837" formatCode="General">
                  <c:v>4305.67</c:v>
                </c:pt>
                <c:pt idx="838" formatCode="General">
                  <c:v>4349.0200000000004</c:v>
                </c:pt>
                <c:pt idx="839" formatCode="General">
                  <c:v>4392.82</c:v>
                </c:pt>
                <c:pt idx="840" formatCode="General">
                  <c:v>4437.05</c:v>
                </c:pt>
                <c:pt idx="841" formatCode="General">
                  <c:v>4481.7299999999996</c:v>
                </c:pt>
                <c:pt idx="842" formatCode="General">
                  <c:v>4526.8500000000004</c:v>
                </c:pt>
                <c:pt idx="843" formatCode="General">
                  <c:v>4572.43</c:v>
                </c:pt>
                <c:pt idx="844" formatCode="General">
                  <c:v>4618.47</c:v>
                </c:pt>
                <c:pt idx="845" formatCode="General">
                  <c:v>4664.97</c:v>
                </c:pt>
                <c:pt idx="846" formatCode="General">
                  <c:v>4711.9399999999996</c:v>
                </c:pt>
                <c:pt idx="847" formatCode="General">
                  <c:v>4759.38</c:v>
                </c:pt>
                <c:pt idx="848" formatCode="General">
                  <c:v>4807.29</c:v>
                </c:pt>
                <c:pt idx="849" formatCode="General">
                  <c:v>4855.6899999999996</c:v>
                </c:pt>
                <c:pt idx="850" formatCode="General">
                  <c:v>4904.58</c:v>
                </c:pt>
                <c:pt idx="851" formatCode="General">
                  <c:v>4953.95</c:v>
                </c:pt>
                <c:pt idx="852" formatCode="General">
                  <c:v>5003.83</c:v>
                </c:pt>
                <c:pt idx="853" formatCode="General">
                  <c:v>5054.2</c:v>
                </c:pt>
                <c:pt idx="854" formatCode="General">
                  <c:v>5105.08</c:v>
                </c:pt>
                <c:pt idx="855" formatCode="General">
                  <c:v>5156.47</c:v>
                </c:pt>
                <c:pt idx="856" formatCode="General">
                  <c:v>5208.38</c:v>
                </c:pt>
                <c:pt idx="857" formatCode="General">
                  <c:v>5260.81</c:v>
                </c:pt>
                <c:pt idx="858" formatCode="General">
                  <c:v>5313.77</c:v>
                </c:pt>
                <c:pt idx="859" formatCode="General">
                  <c:v>5367.26</c:v>
                </c:pt>
                <c:pt idx="860" formatCode="General">
                  <c:v>5421.29</c:v>
                </c:pt>
                <c:pt idx="861" formatCode="General">
                  <c:v>5475.86</c:v>
                </c:pt>
                <c:pt idx="862" formatCode="General">
                  <c:v>5530.98</c:v>
                </c:pt>
                <c:pt idx="863" formatCode="General">
                  <c:v>5586.65</c:v>
                </c:pt>
                <c:pt idx="864" formatCode="General">
                  <c:v>5642.88</c:v>
                </c:pt>
                <c:pt idx="865" formatCode="General">
                  <c:v>5699.68</c:v>
                </c:pt>
                <c:pt idx="866" formatCode="General">
                  <c:v>5757.05</c:v>
                </c:pt>
                <c:pt idx="867" formatCode="General">
                  <c:v>5814.99</c:v>
                </c:pt>
                <c:pt idx="868" formatCode="General">
                  <c:v>5873.52</c:v>
                </c:pt>
                <c:pt idx="869" formatCode="General">
                  <c:v>5932.64</c:v>
                </c:pt>
                <c:pt idx="870" formatCode="General">
                  <c:v>5992.35</c:v>
                </c:pt>
                <c:pt idx="871" formatCode="General">
                  <c:v>6052.66</c:v>
                </c:pt>
                <c:pt idx="872" formatCode="General">
                  <c:v>6113.58</c:v>
                </c:pt>
                <c:pt idx="873" formatCode="General">
                  <c:v>6175.1</c:v>
                </c:pt>
                <c:pt idx="874" formatCode="General">
                  <c:v>6237.25</c:v>
                </c:pt>
                <c:pt idx="875" formatCode="General">
                  <c:v>6300.02</c:v>
                </c:pt>
                <c:pt idx="876" formatCode="General">
                  <c:v>6363.43</c:v>
                </c:pt>
                <c:pt idx="877" formatCode="General">
                  <c:v>6427.47</c:v>
                </c:pt>
                <c:pt idx="878" formatCode="General">
                  <c:v>6492.15</c:v>
                </c:pt>
                <c:pt idx="879" formatCode="General">
                  <c:v>6557.49</c:v>
                </c:pt>
                <c:pt idx="880" formatCode="General">
                  <c:v>6623.48</c:v>
                </c:pt>
                <c:pt idx="881" formatCode="General">
                  <c:v>6690.13</c:v>
                </c:pt>
                <c:pt idx="882" formatCode="General">
                  <c:v>6757.46</c:v>
                </c:pt>
                <c:pt idx="883" formatCode="General">
                  <c:v>6825.46</c:v>
                </c:pt>
                <c:pt idx="884" formatCode="General">
                  <c:v>6894.14</c:v>
                </c:pt>
                <c:pt idx="885" formatCode="General">
                  <c:v>6963.52</c:v>
                </c:pt>
                <c:pt idx="886" formatCode="General">
                  <c:v>7033.59</c:v>
                </c:pt>
                <c:pt idx="887" formatCode="General">
                  <c:v>7104.37</c:v>
                </c:pt>
                <c:pt idx="888" formatCode="General">
                  <c:v>7175.86</c:v>
                </c:pt>
                <c:pt idx="889" formatCode="General">
                  <c:v>7248.06</c:v>
                </c:pt>
                <c:pt idx="890" formatCode="General">
                  <c:v>7320.99</c:v>
                </c:pt>
                <c:pt idx="891" formatCode="General">
                  <c:v>7394.66</c:v>
                </c:pt>
                <c:pt idx="892" formatCode="General">
                  <c:v>7469.07</c:v>
                </c:pt>
                <c:pt idx="893" formatCode="General">
                  <c:v>7544.22</c:v>
                </c:pt>
                <c:pt idx="894" formatCode="General">
                  <c:v>7620.13</c:v>
                </c:pt>
                <c:pt idx="895" formatCode="General">
                  <c:v>7696.8</c:v>
                </c:pt>
                <c:pt idx="896" formatCode="General">
                  <c:v>7774.24</c:v>
                </c:pt>
                <c:pt idx="897" formatCode="General">
                  <c:v>7852.46</c:v>
                </c:pt>
                <c:pt idx="898" formatCode="General">
                  <c:v>7931.47</c:v>
                </c:pt>
                <c:pt idx="899" formatCode="General">
                  <c:v>8011.27</c:v>
                </c:pt>
                <c:pt idx="900" formatCode="General">
                  <c:v>8091.88</c:v>
                </c:pt>
                <c:pt idx="901" formatCode="General">
                  <c:v>8173.29</c:v>
                </c:pt>
                <c:pt idx="902" formatCode="General">
                  <c:v>8255.52</c:v>
                </c:pt>
                <c:pt idx="903" formatCode="General">
                  <c:v>8338.58</c:v>
                </c:pt>
                <c:pt idx="904" formatCode="General">
                  <c:v>8422.48</c:v>
                </c:pt>
                <c:pt idx="905" formatCode="General">
                  <c:v>8507.2099999999991</c:v>
                </c:pt>
                <c:pt idx="906" formatCode="General">
                  <c:v>8592.7999999999993</c:v>
                </c:pt>
                <c:pt idx="907" formatCode="General">
                  <c:v>8679.25</c:v>
                </c:pt>
                <c:pt idx="908" formatCode="General">
                  <c:v>8766.57</c:v>
                </c:pt>
                <c:pt idx="909" formatCode="General">
                  <c:v>8854.76</c:v>
                </c:pt>
                <c:pt idx="910" formatCode="General">
                  <c:v>8943.84</c:v>
                </c:pt>
                <c:pt idx="911" formatCode="General">
                  <c:v>9033.82</c:v>
                </c:pt>
                <c:pt idx="912" formatCode="General">
                  <c:v>9124.7000000000007</c:v>
                </c:pt>
                <c:pt idx="913" formatCode="General">
                  <c:v>9216.5</c:v>
                </c:pt>
                <c:pt idx="914" formatCode="General">
                  <c:v>9309.2199999999993</c:v>
                </c:pt>
                <c:pt idx="915" formatCode="General">
                  <c:v>9402.8700000000008</c:v>
                </c:pt>
                <c:pt idx="916" formatCode="General">
                  <c:v>9497.4599999999991</c:v>
                </c:pt>
                <c:pt idx="917" formatCode="General">
                  <c:v>9593</c:v>
                </c:pt>
                <c:pt idx="918" formatCode="General">
                  <c:v>9689.5</c:v>
                </c:pt>
                <c:pt idx="919" formatCode="General">
                  <c:v>9786.9699999999993</c:v>
                </c:pt>
                <c:pt idx="920" formatCode="General">
                  <c:v>9885.42</c:v>
                </c:pt>
                <c:pt idx="921" formatCode="General">
                  <c:v>9984.86</c:v>
                </c:pt>
                <c:pt idx="922" formatCode="General">
                  <c:v>10085.299999999999</c:v>
                </c:pt>
                <c:pt idx="923" formatCode="General">
                  <c:v>10186.799999999999</c:v>
                </c:pt>
                <c:pt idx="924" formatCode="General">
                  <c:v>10289.200000000001</c:v>
                </c:pt>
                <c:pt idx="925" formatCode="General">
                  <c:v>10392.700000000001</c:v>
                </c:pt>
                <c:pt idx="926" formatCode="General">
                  <c:v>10497.3</c:v>
                </c:pt>
                <c:pt idx="927" formatCode="General">
                  <c:v>10602.9</c:v>
                </c:pt>
                <c:pt idx="928" formatCode="General">
                  <c:v>10709.5</c:v>
                </c:pt>
                <c:pt idx="929" formatCode="General">
                  <c:v>10817.2</c:v>
                </c:pt>
                <c:pt idx="930" formatCode="General">
                  <c:v>10926</c:v>
                </c:pt>
                <c:pt idx="931" formatCode="General">
                  <c:v>11035.9</c:v>
                </c:pt>
                <c:pt idx="932" formatCode="General">
                  <c:v>11146.9</c:v>
                </c:pt>
                <c:pt idx="933" formatCode="General">
                  <c:v>11259.1</c:v>
                </c:pt>
                <c:pt idx="934" formatCode="General">
                  <c:v>11372.3</c:v>
                </c:pt>
                <c:pt idx="935" formatCode="General">
                  <c:v>11486.7</c:v>
                </c:pt>
                <c:pt idx="936" formatCode="General">
                  <c:v>11602.2</c:v>
                </c:pt>
                <c:pt idx="937" formatCode="General">
                  <c:v>11718.9</c:v>
                </c:pt>
                <c:pt idx="938" formatCode="General">
                  <c:v>11836.8</c:v>
                </c:pt>
                <c:pt idx="939" formatCode="General">
                  <c:v>11955.9</c:v>
                </c:pt>
                <c:pt idx="940" formatCode="General">
                  <c:v>12076.1</c:v>
                </c:pt>
                <c:pt idx="941" formatCode="General">
                  <c:v>12197.6</c:v>
                </c:pt>
                <c:pt idx="942" formatCode="General">
                  <c:v>12320.2</c:v>
                </c:pt>
                <c:pt idx="943" formatCode="General">
                  <c:v>12444.2</c:v>
                </c:pt>
                <c:pt idx="944" formatCode="General">
                  <c:v>12569.3</c:v>
                </c:pt>
                <c:pt idx="945" formatCode="General">
                  <c:v>12695.7</c:v>
                </c:pt>
                <c:pt idx="946" formatCode="General">
                  <c:v>12823.4</c:v>
                </c:pt>
                <c:pt idx="947" formatCode="General">
                  <c:v>12952.4</c:v>
                </c:pt>
                <c:pt idx="948" formatCode="General">
                  <c:v>13082.7</c:v>
                </c:pt>
                <c:pt idx="949" formatCode="General">
                  <c:v>13214.2</c:v>
                </c:pt>
                <c:pt idx="950" formatCode="General">
                  <c:v>13347.1</c:v>
                </c:pt>
                <c:pt idx="951" formatCode="General">
                  <c:v>13481.4</c:v>
                </c:pt>
                <c:pt idx="952" formatCode="General">
                  <c:v>13616.9</c:v>
                </c:pt>
                <c:pt idx="953" formatCode="General">
                  <c:v>13753.9</c:v>
                </c:pt>
                <c:pt idx="954" formatCode="General">
                  <c:v>13892.2</c:v>
                </c:pt>
                <c:pt idx="955" formatCode="General">
                  <c:v>14031.9</c:v>
                </c:pt>
                <c:pt idx="956" formatCode="General">
                  <c:v>14173</c:v>
                </c:pt>
                <c:pt idx="957" formatCode="General">
                  <c:v>14315.6</c:v>
                </c:pt>
                <c:pt idx="958" formatCode="General">
                  <c:v>14459.5</c:v>
                </c:pt>
                <c:pt idx="959" formatCode="General">
                  <c:v>14605</c:v>
                </c:pt>
                <c:pt idx="960" formatCode="General">
                  <c:v>14751.8</c:v>
                </c:pt>
                <c:pt idx="961" formatCode="General">
                  <c:v>14900.2</c:v>
                </c:pt>
                <c:pt idx="962" formatCode="General">
                  <c:v>15050</c:v>
                </c:pt>
                <c:pt idx="963" formatCode="General">
                  <c:v>15201.4</c:v>
                </c:pt>
                <c:pt idx="964" formatCode="General">
                  <c:v>15354.3</c:v>
                </c:pt>
                <c:pt idx="965" formatCode="General">
                  <c:v>15508.7</c:v>
                </c:pt>
                <c:pt idx="966" formatCode="General">
                  <c:v>15664.6</c:v>
                </c:pt>
                <c:pt idx="967" formatCode="General">
                  <c:v>15822.1</c:v>
                </c:pt>
                <c:pt idx="968" formatCode="General">
                  <c:v>15981.3</c:v>
                </c:pt>
                <c:pt idx="969" formatCode="General">
                  <c:v>16142</c:v>
                </c:pt>
                <c:pt idx="970" formatCode="General">
                  <c:v>16304.3</c:v>
                </c:pt>
                <c:pt idx="971" formatCode="General">
                  <c:v>16468.2</c:v>
                </c:pt>
                <c:pt idx="972" formatCode="General">
                  <c:v>16633.8</c:v>
                </c:pt>
                <c:pt idx="973" formatCode="General">
                  <c:v>16801.099999999999</c:v>
                </c:pt>
                <c:pt idx="974" formatCode="General">
                  <c:v>16970.099999999999</c:v>
                </c:pt>
                <c:pt idx="975" formatCode="General">
                  <c:v>17140.7</c:v>
                </c:pt>
                <c:pt idx="976" formatCode="General">
                  <c:v>17313.099999999999</c:v>
                </c:pt>
                <c:pt idx="977" formatCode="General">
                  <c:v>17487.2</c:v>
                </c:pt>
                <c:pt idx="978" formatCode="General">
                  <c:v>17663</c:v>
                </c:pt>
                <c:pt idx="979" formatCode="General">
                  <c:v>17840.599999999999</c:v>
                </c:pt>
                <c:pt idx="980" formatCode="General">
                  <c:v>18020</c:v>
                </c:pt>
                <c:pt idx="981" formatCode="General">
                  <c:v>18201.2</c:v>
                </c:pt>
                <c:pt idx="982" formatCode="General">
                  <c:v>18384.2</c:v>
                </c:pt>
                <c:pt idx="983" formatCode="General">
                  <c:v>18569.099999999999</c:v>
                </c:pt>
                <c:pt idx="984" formatCode="General">
                  <c:v>18755.8</c:v>
                </c:pt>
                <c:pt idx="985" formatCode="General">
                  <c:v>18944.400000000001</c:v>
                </c:pt>
                <c:pt idx="986" formatCode="General">
                  <c:v>19134.900000000001</c:v>
                </c:pt>
                <c:pt idx="987" formatCode="General">
                  <c:v>19327.3</c:v>
                </c:pt>
                <c:pt idx="988" formatCode="General">
                  <c:v>19521.7</c:v>
                </c:pt>
                <c:pt idx="989" formatCode="General">
                  <c:v>19717.900000000001</c:v>
                </c:pt>
                <c:pt idx="990" formatCode="General">
                  <c:v>19916.2</c:v>
                </c:pt>
                <c:pt idx="991" formatCode="General">
                  <c:v>20116.5</c:v>
                </c:pt>
                <c:pt idx="992" formatCode="General">
                  <c:v>20318.7</c:v>
                </c:pt>
                <c:pt idx="993" formatCode="General">
                  <c:v>20523</c:v>
                </c:pt>
                <c:pt idx="994" formatCode="General">
                  <c:v>20729.400000000001</c:v>
                </c:pt>
                <c:pt idx="995" formatCode="General">
                  <c:v>20937.8</c:v>
                </c:pt>
                <c:pt idx="996" formatCode="General">
                  <c:v>21148.3</c:v>
                </c:pt>
                <c:pt idx="997" formatCode="General">
                  <c:v>21361</c:v>
                </c:pt>
                <c:pt idx="998" formatCode="General">
                  <c:v>21575.8</c:v>
                </c:pt>
                <c:pt idx="999" formatCode="General">
                  <c:v>21792.7</c:v>
                </c:pt>
                <c:pt idx="1000" formatCode="General">
                  <c:v>22011.8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CC-4858-A411-1E6D42340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25152"/>
        <c:axId val="185225728"/>
      </c:scatterChart>
      <c:valAx>
        <c:axId val="18522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5225728"/>
        <c:crosses val="autoZero"/>
        <c:crossBetween val="midCat"/>
      </c:valAx>
      <c:valAx>
        <c:axId val="185225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522515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6686238039142742"/>
          <c:y val="0.51039622365431248"/>
          <c:w val="0.24258643850621034"/>
          <c:h val="0.19612737822156254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794180255027176"/>
          <c:y val="4.0139329893356154E-2"/>
          <c:w val="0.79364498728997446"/>
          <c:h val="0.80782984809329483"/>
        </c:manualLayout>
      </c:layout>
      <c:scatterChart>
        <c:scatterStyle val="lineMarker"/>
        <c:varyColors val="0"/>
        <c:ser>
          <c:idx val="0"/>
          <c:order val="0"/>
          <c:tx>
            <c:strRef>
              <c:f>exact!$B$1</c:f>
              <c:strCache>
                <c:ptCount val="1"/>
                <c:pt idx="0">
                  <c:v>Exact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exact!$B$2:$B$1002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5.0167100000000003E-5</c:v>
                </c:pt>
                <c:pt idx="2" formatCode="General">
                  <c:v>2.0133999999999999E-4</c:v>
                </c:pt>
                <c:pt idx="3" formatCode="General">
                  <c:v>4.5453399999999998E-4</c:v>
                </c:pt>
                <c:pt idx="4" formatCode="General">
                  <c:v>8.10774E-4</c:v>
                </c:pt>
                <c:pt idx="5" formatCode="General">
                  <c:v>1.2711000000000001E-3</c:v>
                </c:pt>
                <c:pt idx="6" formatCode="General">
                  <c:v>1.8365499999999999E-3</c:v>
                </c:pt>
                <c:pt idx="7" formatCode="General">
                  <c:v>2.50818E-3</c:v>
                </c:pt>
                <c:pt idx="8" formatCode="General">
                  <c:v>3.28707E-3</c:v>
                </c:pt>
                <c:pt idx="9" formatCode="General">
                  <c:v>4.1742799999999998E-3</c:v>
                </c:pt>
                <c:pt idx="10" formatCode="General">
                  <c:v>5.1709199999999999E-3</c:v>
                </c:pt>
                <c:pt idx="11" formatCode="General">
                  <c:v>6.2780700000000002E-3</c:v>
                </c:pt>
                <c:pt idx="12" formatCode="General">
                  <c:v>7.4968500000000002E-3</c:v>
                </c:pt>
                <c:pt idx="13" formatCode="General">
                  <c:v>8.8283800000000003E-3</c:v>
                </c:pt>
                <c:pt idx="14" formatCode="General">
                  <c:v>1.02738E-2</c:v>
                </c:pt>
                <c:pt idx="15" formatCode="General">
                  <c:v>1.18342E-2</c:v>
                </c:pt>
                <c:pt idx="16" formatCode="General">
                  <c:v>1.3510899999999999E-2</c:v>
                </c:pt>
                <c:pt idx="17" formatCode="General">
                  <c:v>1.53049E-2</c:v>
                </c:pt>
                <c:pt idx="18" formatCode="General">
                  <c:v>1.7217400000000001E-2</c:v>
                </c:pt>
                <c:pt idx="19" formatCode="General">
                  <c:v>1.9249599999999999E-2</c:v>
                </c:pt>
                <c:pt idx="20" formatCode="General">
                  <c:v>2.14028E-2</c:v>
                </c:pt>
                <c:pt idx="21" formatCode="General">
                  <c:v>2.3678100000000001E-2</c:v>
                </c:pt>
                <c:pt idx="22" formatCode="General">
                  <c:v>2.6076700000000001E-2</c:v>
                </c:pt>
                <c:pt idx="23" formatCode="General">
                  <c:v>2.86E-2</c:v>
                </c:pt>
                <c:pt idx="24" formatCode="General">
                  <c:v>3.1249200000000001E-2</c:v>
                </c:pt>
                <c:pt idx="25" formatCode="General">
                  <c:v>3.4025399999999997E-2</c:v>
                </c:pt>
                <c:pt idx="26" formatCode="General">
                  <c:v>3.69301E-2</c:v>
                </c:pt>
                <c:pt idx="27" formatCode="General">
                  <c:v>3.99645E-2</c:v>
                </c:pt>
                <c:pt idx="28" formatCode="General">
                  <c:v>4.3129800000000003E-2</c:v>
                </c:pt>
                <c:pt idx="29" formatCode="General">
                  <c:v>4.6427499999999997E-2</c:v>
                </c:pt>
                <c:pt idx="30" formatCode="General">
                  <c:v>4.9858800000000002E-2</c:v>
                </c:pt>
                <c:pt idx="31" formatCode="General">
                  <c:v>5.3425100000000003E-2</c:v>
                </c:pt>
                <c:pt idx="32" formatCode="General">
                  <c:v>5.7127799999999999E-2</c:v>
                </c:pt>
                <c:pt idx="33" formatCode="General">
                  <c:v>6.0968099999999997E-2</c:v>
                </c:pt>
                <c:pt idx="34" formatCode="General">
                  <c:v>6.4947599999999994E-2</c:v>
                </c:pt>
                <c:pt idx="35" formatCode="General">
                  <c:v>6.9067500000000004E-2</c:v>
                </c:pt>
                <c:pt idx="36" formatCode="General">
                  <c:v>7.3329400000000003E-2</c:v>
                </c:pt>
                <c:pt idx="37" formatCode="General">
                  <c:v>7.7734600000000001E-2</c:v>
                </c:pt>
                <c:pt idx="38" formatCode="General">
                  <c:v>8.2284599999999999E-2</c:v>
                </c:pt>
                <c:pt idx="39" formatCode="General">
                  <c:v>8.6980799999999997E-2</c:v>
                </c:pt>
                <c:pt idx="40" formatCode="General">
                  <c:v>9.1824699999999995E-2</c:v>
                </c:pt>
                <c:pt idx="41" formatCode="General">
                  <c:v>9.6817799999999996E-2</c:v>
                </c:pt>
                <c:pt idx="42" formatCode="General">
                  <c:v>0.101962</c:v>
                </c:pt>
                <c:pt idx="43" formatCode="General">
                  <c:v>0.10725800000000001</c:v>
                </c:pt>
                <c:pt idx="44" formatCode="General">
                  <c:v>0.112707</c:v>
                </c:pt>
                <c:pt idx="45" formatCode="General">
                  <c:v>0.118312</c:v>
                </c:pt>
                <c:pt idx="46" formatCode="General">
                  <c:v>0.124074</c:v>
                </c:pt>
                <c:pt idx="47" formatCode="General">
                  <c:v>0.129994</c:v>
                </c:pt>
                <c:pt idx="48" formatCode="General">
                  <c:v>0.136074</c:v>
                </c:pt>
                <c:pt idx="49" formatCode="General">
                  <c:v>0.142316</c:v>
                </c:pt>
                <c:pt idx="50" formatCode="General">
                  <c:v>0.14872099999999999</c:v>
                </c:pt>
                <c:pt idx="51" formatCode="General">
                  <c:v>0.15529100000000001</c:v>
                </c:pt>
                <c:pt idx="52" formatCode="General">
                  <c:v>0.16202800000000001</c:v>
                </c:pt>
                <c:pt idx="53" formatCode="General">
                  <c:v>0.168932</c:v>
                </c:pt>
                <c:pt idx="54" formatCode="General">
                  <c:v>0.176007</c:v>
                </c:pt>
                <c:pt idx="55" formatCode="General">
                  <c:v>0.183253</c:v>
                </c:pt>
                <c:pt idx="56" formatCode="General">
                  <c:v>0.19067300000000001</c:v>
                </c:pt>
                <c:pt idx="57" formatCode="General">
                  <c:v>0.198267</c:v>
                </c:pt>
                <c:pt idx="58" formatCode="General">
                  <c:v>0.206038</c:v>
                </c:pt>
                <c:pt idx="59" formatCode="General">
                  <c:v>0.21398800000000001</c:v>
                </c:pt>
                <c:pt idx="60" formatCode="General">
                  <c:v>0.22211900000000001</c:v>
                </c:pt>
                <c:pt idx="61" formatCode="General">
                  <c:v>0.230431</c:v>
                </c:pt>
                <c:pt idx="62" formatCode="General">
                  <c:v>0.238928</c:v>
                </c:pt>
                <c:pt idx="63" formatCode="General">
                  <c:v>0.247611</c:v>
                </c:pt>
                <c:pt idx="64" formatCode="General">
                  <c:v>0.25648100000000001</c:v>
                </c:pt>
                <c:pt idx="65" formatCode="General">
                  <c:v>0.26554100000000003</c:v>
                </c:pt>
                <c:pt idx="66" formatCode="General">
                  <c:v>0.27479199999999998</c:v>
                </c:pt>
                <c:pt idx="67" formatCode="General">
                  <c:v>0.28423700000000002</c:v>
                </c:pt>
                <c:pt idx="68" formatCode="General">
                  <c:v>0.29387799999999997</c:v>
                </c:pt>
                <c:pt idx="69" formatCode="General">
                  <c:v>0.30371599999999999</c:v>
                </c:pt>
                <c:pt idx="70" formatCode="General">
                  <c:v>0.313753</c:v>
                </c:pt>
                <c:pt idx="71" formatCode="General">
                  <c:v>0.32399099999999997</c:v>
                </c:pt>
                <c:pt idx="72" formatCode="General">
                  <c:v>0.33443299999999998</c:v>
                </c:pt>
                <c:pt idx="73" formatCode="General">
                  <c:v>0.34508100000000003</c:v>
                </c:pt>
                <c:pt idx="74" formatCode="General">
                  <c:v>0.35593599999999997</c:v>
                </c:pt>
                <c:pt idx="75" formatCode="General">
                  <c:v>0.36699999999999999</c:v>
                </c:pt>
                <c:pt idx="76" formatCode="General">
                  <c:v>0.378276</c:v>
                </c:pt>
                <c:pt idx="77" formatCode="General">
                  <c:v>0.389766</c:v>
                </c:pt>
                <c:pt idx="78" formatCode="General">
                  <c:v>0.401472</c:v>
                </c:pt>
                <c:pt idx="79" formatCode="General">
                  <c:v>0.41339599999999999</c:v>
                </c:pt>
                <c:pt idx="80" formatCode="General">
                  <c:v>0.425541</c:v>
                </c:pt>
                <c:pt idx="81" formatCode="General">
                  <c:v>0.43790800000000002</c:v>
                </c:pt>
                <c:pt idx="82" formatCode="General">
                  <c:v>0.45050000000000001</c:v>
                </c:pt>
                <c:pt idx="83" formatCode="General">
                  <c:v>0.46331899999999998</c:v>
                </c:pt>
                <c:pt idx="84" formatCode="General">
                  <c:v>0.47636699999999998</c:v>
                </c:pt>
                <c:pt idx="85" formatCode="General">
                  <c:v>0.489647</c:v>
                </c:pt>
                <c:pt idx="86" formatCode="General">
                  <c:v>0.50316099999999997</c:v>
                </c:pt>
                <c:pt idx="87" formatCode="General">
                  <c:v>0.51691100000000001</c:v>
                </c:pt>
                <c:pt idx="88" formatCode="General">
                  <c:v>0.53090000000000004</c:v>
                </c:pt>
                <c:pt idx="89" formatCode="General">
                  <c:v>0.54513</c:v>
                </c:pt>
                <c:pt idx="90" formatCode="General">
                  <c:v>0.55960299999999996</c:v>
                </c:pt>
                <c:pt idx="91" formatCode="General">
                  <c:v>0.57432300000000003</c:v>
                </c:pt>
                <c:pt idx="92" formatCode="General">
                  <c:v>0.58928999999999998</c:v>
                </c:pt>
                <c:pt idx="93" formatCode="General">
                  <c:v>0.60450899999999996</c:v>
                </c:pt>
                <c:pt idx="94" formatCode="General">
                  <c:v>0.619981</c:v>
                </c:pt>
                <c:pt idx="95" formatCode="General">
                  <c:v>0.63571</c:v>
                </c:pt>
                <c:pt idx="96" formatCode="General">
                  <c:v>0.65169600000000005</c:v>
                </c:pt>
                <c:pt idx="97" formatCode="General">
                  <c:v>0.66794399999999998</c:v>
                </c:pt>
                <c:pt idx="98" formatCode="General">
                  <c:v>0.68445599999999995</c:v>
                </c:pt>
                <c:pt idx="99" formatCode="General">
                  <c:v>0.70123400000000002</c:v>
                </c:pt>
                <c:pt idx="100" formatCode="General">
                  <c:v>0.71828199999999998</c:v>
                </c:pt>
                <c:pt idx="101" formatCode="General">
                  <c:v>0.73560099999999995</c:v>
                </c:pt>
                <c:pt idx="102" formatCode="General">
                  <c:v>0.75319499999999995</c:v>
                </c:pt>
                <c:pt idx="103" formatCode="General">
                  <c:v>0.77106600000000003</c:v>
                </c:pt>
                <c:pt idx="104" formatCode="General">
                  <c:v>0.78921699999999995</c:v>
                </c:pt>
                <c:pt idx="105" formatCode="General">
                  <c:v>0.80765100000000001</c:v>
                </c:pt>
                <c:pt idx="106" formatCode="General">
                  <c:v>0.82637099999999997</c:v>
                </c:pt>
                <c:pt idx="107" formatCode="General">
                  <c:v>0.84537899999999999</c:v>
                </c:pt>
                <c:pt idx="108" formatCode="General">
                  <c:v>0.86468</c:v>
                </c:pt>
                <c:pt idx="109" formatCode="General">
                  <c:v>0.884274</c:v>
                </c:pt>
                <c:pt idx="110" formatCode="General">
                  <c:v>0.90416600000000003</c:v>
                </c:pt>
                <c:pt idx="111" formatCode="General">
                  <c:v>0.92435800000000001</c:v>
                </c:pt>
                <c:pt idx="112" formatCode="General">
                  <c:v>0.94485399999999997</c:v>
                </c:pt>
                <c:pt idx="113" formatCode="General">
                  <c:v>0.96565699999999999</c:v>
                </c:pt>
                <c:pt idx="114" formatCode="General">
                  <c:v>0.98676799999999998</c:v>
                </c:pt>
                <c:pt idx="115" formatCode="General">
                  <c:v>1.0081899999999999</c:v>
                </c:pt>
                <c:pt idx="116" formatCode="General">
                  <c:v>1.02993</c:v>
                </c:pt>
                <c:pt idx="117" formatCode="General">
                  <c:v>1.05199</c:v>
                </c:pt>
                <c:pt idx="118" formatCode="General">
                  <c:v>1.07437</c:v>
                </c:pt>
                <c:pt idx="119" formatCode="General">
                  <c:v>1.0970800000000001</c:v>
                </c:pt>
                <c:pt idx="120" formatCode="General">
                  <c:v>1.12012</c:v>
                </c:pt>
                <c:pt idx="121" formatCode="General">
                  <c:v>1.1434800000000001</c:v>
                </c:pt>
                <c:pt idx="122" formatCode="General">
                  <c:v>1.1671899999999999</c:v>
                </c:pt>
                <c:pt idx="123" formatCode="General">
                  <c:v>1.19123</c:v>
                </c:pt>
                <c:pt idx="124" formatCode="General">
                  <c:v>1.2156100000000001</c:v>
                </c:pt>
                <c:pt idx="125" formatCode="General">
                  <c:v>1.24034</c:v>
                </c:pt>
                <c:pt idx="126" formatCode="General">
                  <c:v>1.26542</c:v>
                </c:pt>
                <c:pt idx="127" formatCode="General">
                  <c:v>1.2908500000000001</c:v>
                </c:pt>
                <c:pt idx="128" formatCode="General">
                  <c:v>1.31664</c:v>
                </c:pt>
                <c:pt idx="129" formatCode="General">
                  <c:v>1.3427899999999999</c:v>
                </c:pt>
                <c:pt idx="130" formatCode="General">
                  <c:v>1.3693</c:v>
                </c:pt>
                <c:pt idx="131" formatCode="General">
                  <c:v>1.3961699999999999</c:v>
                </c:pt>
                <c:pt idx="132" formatCode="General">
                  <c:v>1.4234199999999999</c:v>
                </c:pt>
                <c:pt idx="133" formatCode="General">
                  <c:v>1.4510400000000001</c:v>
                </c:pt>
                <c:pt idx="134" formatCode="General">
                  <c:v>1.4790399999999999</c:v>
                </c:pt>
                <c:pt idx="135" formatCode="General">
                  <c:v>1.50743</c:v>
                </c:pt>
                <c:pt idx="136" formatCode="General">
                  <c:v>1.5361899999999999</c:v>
                </c:pt>
                <c:pt idx="137" formatCode="General">
                  <c:v>1.56535</c:v>
                </c:pt>
                <c:pt idx="138" formatCode="General">
                  <c:v>1.5949</c:v>
                </c:pt>
                <c:pt idx="139" formatCode="General">
                  <c:v>1.6248499999999999</c:v>
                </c:pt>
                <c:pt idx="140" formatCode="General">
                  <c:v>1.6552</c:v>
                </c:pt>
                <c:pt idx="141" formatCode="General">
                  <c:v>1.6859599999999999</c:v>
                </c:pt>
                <c:pt idx="142" formatCode="General">
                  <c:v>1.71712</c:v>
                </c:pt>
                <c:pt idx="143" formatCode="General">
                  <c:v>1.7486999999999999</c:v>
                </c:pt>
                <c:pt idx="144" formatCode="General">
                  <c:v>1.7806999999999999</c:v>
                </c:pt>
                <c:pt idx="145" formatCode="General">
                  <c:v>1.81311</c:v>
                </c:pt>
                <c:pt idx="146" formatCode="General">
                  <c:v>1.84596</c:v>
                </c:pt>
                <c:pt idx="147" formatCode="General">
                  <c:v>1.87924</c:v>
                </c:pt>
                <c:pt idx="148" formatCode="General">
                  <c:v>1.9129499999999999</c:v>
                </c:pt>
                <c:pt idx="149" formatCode="General">
                  <c:v>1.9471000000000001</c:v>
                </c:pt>
                <c:pt idx="150" formatCode="General">
                  <c:v>1.98169</c:v>
                </c:pt>
                <c:pt idx="151" formatCode="General">
                  <c:v>2.0167299999999999</c:v>
                </c:pt>
                <c:pt idx="152" formatCode="General">
                  <c:v>2.0522300000000002</c:v>
                </c:pt>
                <c:pt idx="153" formatCode="General">
                  <c:v>2.0881799999999999</c:v>
                </c:pt>
                <c:pt idx="154" formatCode="General">
                  <c:v>2.12459</c:v>
                </c:pt>
                <c:pt idx="155" formatCode="General">
                  <c:v>2.16147</c:v>
                </c:pt>
                <c:pt idx="156" formatCode="General">
                  <c:v>2.19882</c:v>
                </c:pt>
                <c:pt idx="157" formatCode="General">
                  <c:v>2.23665</c:v>
                </c:pt>
                <c:pt idx="158" formatCode="General">
                  <c:v>2.2749600000000001</c:v>
                </c:pt>
                <c:pt idx="159" formatCode="General">
                  <c:v>2.3137500000000002</c:v>
                </c:pt>
                <c:pt idx="160" formatCode="General">
                  <c:v>2.35303</c:v>
                </c:pt>
                <c:pt idx="161" formatCode="General">
                  <c:v>2.3928099999999999</c:v>
                </c:pt>
                <c:pt idx="162" formatCode="General">
                  <c:v>2.43309</c:v>
                </c:pt>
                <c:pt idx="163" formatCode="General">
                  <c:v>2.4738699999999998</c:v>
                </c:pt>
                <c:pt idx="164" formatCode="General">
                  <c:v>2.5151699999999999</c:v>
                </c:pt>
                <c:pt idx="165" formatCode="General">
                  <c:v>2.5569799999999998</c:v>
                </c:pt>
                <c:pt idx="166" formatCode="General">
                  <c:v>2.59931</c:v>
                </c:pt>
                <c:pt idx="167" formatCode="General">
                  <c:v>2.6421700000000001</c:v>
                </c:pt>
                <c:pt idx="168" formatCode="General">
                  <c:v>2.6855600000000002</c:v>
                </c:pt>
                <c:pt idx="169" formatCode="General">
                  <c:v>2.7294800000000001</c:v>
                </c:pt>
                <c:pt idx="170" formatCode="General">
                  <c:v>2.7739500000000001</c:v>
                </c:pt>
                <c:pt idx="171" formatCode="General">
                  <c:v>2.8189600000000001</c:v>
                </c:pt>
                <c:pt idx="172" formatCode="General">
                  <c:v>2.8645299999999998</c:v>
                </c:pt>
                <c:pt idx="173" formatCode="General">
                  <c:v>2.91065</c:v>
                </c:pt>
                <c:pt idx="174" formatCode="General">
                  <c:v>2.9573399999999999</c:v>
                </c:pt>
                <c:pt idx="175" formatCode="General">
                  <c:v>3.0045999999999999</c:v>
                </c:pt>
                <c:pt idx="176" formatCode="General">
                  <c:v>3.0524399999999998</c:v>
                </c:pt>
                <c:pt idx="177" formatCode="General">
                  <c:v>3.1008499999999999</c:v>
                </c:pt>
                <c:pt idx="178" formatCode="General">
                  <c:v>3.1498599999999999</c:v>
                </c:pt>
                <c:pt idx="179" formatCode="General">
                  <c:v>3.1994500000000001</c:v>
                </c:pt>
                <c:pt idx="180" formatCode="General">
                  <c:v>3.2496499999999999</c:v>
                </c:pt>
                <c:pt idx="181" formatCode="General">
                  <c:v>3.3004500000000001</c:v>
                </c:pt>
                <c:pt idx="182" formatCode="General">
                  <c:v>3.3518599999999998</c:v>
                </c:pt>
                <c:pt idx="183" formatCode="General">
                  <c:v>3.4038900000000001</c:v>
                </c:pt>
                <c:pt idx="184" formatCode="General">
                  <c:v>3.4565399999999999</c:v>
                </c:pt>
                <c:pt idx="185" formatCode="General">
                  <c:v>3.5098199999999999</c:v>
                </c:pt>
                <c:pt idx="186" formatCode="General">
                  <c:v>3.5637400000000001</c:v>
                </c:pt>
                <c:pt idx="187" formatCode="General">
                  <c:v>3.6183000000000001</c:v>
                </c:pt>
                <c:pt idx="188" formatCode="General">
                  <c:v>3.6735000000000002</c:v>
                </c:pt>
                <c:pt idx="189" formatCode="General">
                  <c:v>3.7293699999999999</c:v>
                </c:pt>
                <c:pt idx="190" formatCode="General">
                  <c:v>3.7858900000000002</c:v>
                </c:pt>
                <c:pt idx="191" formatCode="General">
                  <c:v>3.8430900000000001</c:v>
                </c:pt>
                <c:pt idx="192" formatCode="General">
                  <c:v>3.90096</c:v>
                </c:pt>
                <c:pt idx="193" formatCode="General">
                  <c:v>3.9595099999999999</c:v>
                </c:pt>
                <c:pt idx="194" formatCode="General">
                  <c:v>4.0187499999999998</c:v>
                </c:pt>
                <c:pt idx="195" formatCode="General">
                  <c:v>4.0786899999999999</c:v>
                </c:pt>
                <c:pt idx="196" formatCode="General">
                  <c:v>4.1393300000000002</c:v>
                </c:pt>
                <c:pt idx="197" formatCode="General">
                  <c:v>4.2006800000000002</c:v>
                </c:pt>
                <c:pt idx="198" formatCode="General">
                  <c:v>4.26274</c:v>
                </c:pt>
                <c:pt idx="199" formatCode="General">
                  <c:v>4.3255299999999997</c:v>
                </c:pt>
                <c:pt idx="200" formatCode="General">
                  <c:v>4.3890599999999997</c:v>
                </c:pt>
                <c:pt idx="201" formatCode="General">
                  <c:v>4.4533199999999997</c:v>
                </c:pt>
                <c:pt idx="202" formatCode="General">
                  <c:v>4.5183200000000001</c:v>
                </c:pt>
                <c:pt idx="203" formatCode="General">
                  <c:v>4.5840899999999998</c:v>
                </c:pt>
                <c:pt idx="204" formatCode="General">
                  <c:v>4.6506100000000004</c:v>
                </c:pt>
                <c:pt idx="205" formatCode="General">
                  <c:v>4.7179000000000002</c:v>
                </c:pt>
                <c:pt idx="206" formatCode="General">
                  <c:v>4.7859699999999998</c:v>
                </c:pt>
                <c:pt idx="207" formatCode="General">
                  <c:v>4.8548200000000001</c:v>
                </c:pt>
                <c:pt idx="208" formatCode="General">
                  <c:v>4.9244700000000003</c:v>
                </c:pt>
                <c:pt idx="209" formatCode="General">
                  <c:v>4.9949199999999996</c:v>
                </c:pt>
                <c:pt idx="210" formatCode="General">
                  <c:v>5.0661699999999996</c:v>
                </c:pt>
                <c:pt idx="211" formatCode="General">
                  <c:v>5.1382399999999997</c:v>
                </c:pt>
                <c:pt idx="212" formatCode="General">
                  <c:v>5.2111400000000003</c:v>
                </c:pt>
                <c:pt idx="213" formatCode="General">
                  <c:v>5.2848699999999997</c:v>
                </c:pt>
                <c:pt idx="214" formatCode="General">
                  <c:v>5.3594400000000002</c:v>
                </c:pt>
                <c:pt idx="215" formatCode="General">
                  <c:v>5.4348599999999996</c:v>
                </c:pt>
                <c:pt idx="216" formatCode="General">
                  <c:v>5.5111400000000001</c:v>
                </c:pt>
                <c:pt idx="217" formatCode="General">
                  <c:v>5.5882800000000001</c:v>
                </c:pt>
                <c:pt idx="218" formatCode="General">
                  <c:v>5.6663100000000002</c:v>
                </c:pt>
                <c:pt idx="219" formatCode="General">
                  <c:v>5.7452100000000002</c:v>
                </c:pt>
                <c:pt idx="220" formatCode="General">
                  <c:v>5.8250099999999998</c:v>
                </c:pt>
                <c:pt idx="221" formatCode="General">
                  <c:v>5.9057199999999996</c:v>
                </c:pt>
                <c:pt idx="222" formatCode="General">
                  <c:v>5.98733</c:v>
                </c:pt>
                <c:pt idx="223" formatCode="General">
                  <c:v>6.0698699999999999</c:v>
                </c:pt>
                <c:pt idx="224" formatCode="General">
                  <c:v>6.1533300000000004</c:v>
                </c:pt>
                <c:pt idx="225" formatCode="General">
                  <c:v>6.2377399999999996</c:v>
                </c:pt>
                <c:pt idx="226" formatCode="General">
                  <c:v>6.3230899999999997</c:v>
                </c:pt>
                <c:pt idx="227" formatCode="General">
                  <c:v>6.4093999999999998</c:v>
                </c:pt>
                <c:pt idx="228" formatCode="General">
                  <c:v>6.4966799999999996</c:v>
                </c:pt>
                <c:pt idx="229" formatCode="General">
                  <c:v>6.5849399999999996</c:v>
                </c:pt>
                <c:pt idx="230" formatCode="General">
                  <c:v>6.6741799999999998</c:v>
                </c:pt>
                <c:pt idx="231" formatCode="General">
                  <c:v>6.7644200000000003</c:v>
                </c:pt>
                <c:pt idx="232" formatCode="General">
                  <c:v>6.8556699999999999</c:v>
                </c:pt>
                <c:pt idx="233" formatCode="General">
                  <c:v>6.94794</c:v>
                </c:pt>
                <c:pt idx="234" formatCode="General">
                  <c:v>7.0412400000000002</c:v>
                </c:pt>
                <c:pt idx="235" formatCode="General">
                  <c:v>7.1355700000000004</c:v>
                </c:pt>
                <c:pt idx="236" formatCode="General">
                  <c:v>7.23095</c:v>
                </c:pt>
                <c:pt idx="237" formatCode="General">
                  <c:v>7.3273900000000003</c:v>
                </c:pt>
                <c:pt idx="238" formatCode="General">
                  <c:v>7.4249000000000001</c:v>
                </c:pt>
                <c:pt idx="239" formatCode="General">
                  <c:v>7.5234899999999998</c:v>
                </c:pt>
                <c:pt idx="240" formatCode="General">
                  <c:v>7.6231799999999996</c:v>
                </c:pt>
                <c:pt idx="241" formatCode="General">
                  <c:v>7.7239599999999999</c:v>
                </c:pt>
                <c:pt idx="242" formatCode="General">
                  <c:v>7.8258599999999996</c:v>
                </c:pt>
                <c:pt idx="243" formatCode="General">
                  <c:v>7.9288800000000004</c:v>
                </c:pt>
                <c:pt idx="244" formatCode="General">
                  <c:v>8.0330399999999997</c:v>
                </c:pt>
                <c:pt idx="245" formatCode="General">
                  <c:v>8.1383500000000009</c:v>
                </c:pt>
                <c:pt idx="246" formatCode="General">
                  <c:v>8.2448099999999993</c:v>
                </c:pt>
                <c:pt idx="247" formatCode="General">
                  <c:v>8.3524499999999993</c:v>
                </c:pt>
                <c:pt idx="248" formatCode="General">
                  <c:v>8.4612599999999993</c:v>
                </c:pt>
                <c:pt idx="249" formatCode="General">
                  <c:v>8.5712799999999998</c:v>
                </c:pt>
                <c:pt idx="250" formatCode="General">
                  <c:v>8.6824899999999996</c:v>
                </c:pt>
                <c:pt idx="251" formatCode="General">
                  <c:v>8.7949300000000008</c:v>
                </c:pt>
                <c:pt idx="252" formatCode="General">
                  <c:v>8.9085999999999999</c:v>
                </c:pt>
                <c:pt idx="253" formatCode="General">
                  <c:v>9.0235099999999999</c:v>
                </c:pt>
                <c:pt idx="254" formatCode="General">
                  <c:v>9.1396700000000006</c:v>
                </c:pt>
                <c:pt idx="255" formatCode="General">
                  <c:v>9.2570999999999994</c:v>
                </c:pt>
                <c:pt idx="256" formatCode="General">
                  <c:v>9.3758199999999992</c:v>
                </c:pt>
                <c:pt idx="257" formatCode="General">
                  <c:v>9.4958200000000001</c:v>
                </c:pt>
                <c:pt idx="258" formatCode="General">
                  <c:v>9.6171399999999991</c:v>
                </c:pt>
                <c:pt idx="259" formatCode="General">
                  <c:v>9.73977</c:v>
                </c:pt>
                <c:pt idx="260" formatCode="General">
                  <c:v>9.86374</c:v>
                </c:pt>
                <c:pt idx="261" formatCode="General">
                  <c:v>9.9890500000000007</c:v>
                </c:pt>
                <c:pt idx="262" formatCode="General">
                  <c:v>10.1157</c:v>
                </c:pt>
                <c:pt idx="263" formatCode="General">
                  <c:v>10.2438</c:v>
                </c:pt>
                <c:pt idx="264" formatCode="General">
                  <c:v>10.373200000000001</c:v>
                </c:pt>
                <c:pt idx="265" formatCode="General">
                  <c:v>10.504</c:v>
                </c:pt>
                <c:pt idx="266" formatCode="General">
                  <c:v>10.6363</c:v>
                </c:pt>
                <c:pt idx="267" formatCode="General">
                  <c:v>10.77</c:v>
                </c:pt>
                <c:pt idx="268" formatCode="General">
                  <c:v>10.905099999999999</c:v>
                </c:pt>
                <c:pt idx="269" formatCode="General">
                  <c:v>11.041700000000001</c:v>
                </c:pt>
                <c:pt idx="270" formatCode="General">
                  <c:v>11.1797</c:v>
                </c:pt>
                <c:pt idx="271" formatCode="General">
                  <c:v>11.3193</c:v>
                </c:pt>
                <c:pt idx="272" formatCode="General">
                  <c:v>11.4603</c:v>
                </c:pt>
                <c:pt idx="273" formatCode="General">
                  <c:v>11.6029</c:v>
                </c:pt>
                <c:pt idx="274" formatCode="General">
                  <c:v>11.747</c:v>
                </c:pt>
                <c:pt idx="275" formatCode="General">
                  <c:v>11.8926</c:v>
                </c:pt>
                <c:pt idx="276" formatCode="General">
                  <c:v>12.0398</c:v>
                </c:pt>
                <c:pt idx="277" formatCode="General">
                  <c:v>12.188599999999999</c:v>
                </c:pt>
                <c:pt idx="278" formatCode="General">
                  <c:v>12.339</c:v>
                </c:pt>
                <c:pt idx="279" formatCode="General">
                  <c:v>12.491</c:v>
                </c:pt>
                <c:pt idx="280" formatCode="General">
                  <c:v>12.644600000000001</c:v>
                </c:pt>
                <c:pt idx="281" formatCode="General">
                  <c:v>12.799899999999999</c:v>
                </c:pt>
                <c:pt idx="282" formatCode="General">
                  <c:v>12.956899999999999</c:v>
                </c:pt>
                <c:pt idx="283" formatCode="General">
                  <c:v>13.115500000000001</c:v>
                </c:pt>
                <c:pt idx="284" formatCode="General">
                  <c:v>13.2758</c:v>
                </c:pt>
                <c:pt idx="285" formatCode="General">
                  <c:v>13.437799999999999</c:v>
                </c:pt>
                <c:pt idx="286" formatCode="General">
                  <c:v>13.6015</c:v>
                </c:pt>
                <c:pt idx="287" formatCode="General">
                  <c:v>13.766999999999999</c:v>
                </c:pt>
                <c:pt idx="288" formatCode="General">
                  <c:v>13.9343</c:v>
                </c:pt>
                <c:pt idx="289" formatCode="General">
                  <c:v>14.103300000000001</c:v>
                </c:pt>
                <c:pt idx="290" formatCode="General">
                  <c:v>14.274100000000001</c:v>
                </c:pt>
                <c:pt idx="291" formatCode="General">
                  <c:v>14.4468</c:v>
                </c:pt>
                <c:pt idx="292" formatCode="General">
                  <c:v>14.6213</c:v>
                </c:pt>
                <c:pt idx="293" formatCode="General">
                  <c:v>14.797599999999999</c:v>
                </c:pt>
                <c:pt idx="294" formatCode="General">
                  <c:v>14.9758</c:v>
                </c:pt>
                <c:pt idx="295" formatCode="General">
                  <c:v>15.156000000000001</c:v>
                </c:pt>
                <c:pt idx="296" formatCode="General">
                  <c:v>15.337999999999999</c:v>
                </c:pt>
                <c:pt idx="297" formatCode="General">
                  <c:v>15.5219</c:v>
                </c:pt>
                <c:pt idx="298" formatCode="General">
                  <c:v>15.707800000000001</c:v>
                </c:pt>
                <c:pt idx="299" formatCode="General">
                  <c:v>15.8957</c:v>
                </c:pt>
                <c:pt idx="300" formatCode="General">
                  <c:v>16.0855</c:v>
                </c:pt>
                <c:pt idx="301" formatCode="General">
                  <c:v>16.2774</c:v>
                </c:pt>
                <c:pt idx="302" formatCode="General">
                  <c:v>16.471299999999999</c:v>
                </c:pt>
                <c:pt idx="303" formatCode="General">
                  <c:v>16.667200000000001</c:v>
                </c:pt>
                <c:pt idx="304" formatCode="General">
                  <c:v>16.865200000000002</c:v>
                </c:pt>
                <c:pt idx="305" formatCode="General">
                  <c:v>17.065300000000001</c:v>
                </c:pt>
                <c:pt idx="306" formatCode="General">
                  <c:v>17.267600000000002</c:v>
                </c:pt>
                <c:pt idx="307" formatCode="General">
                  <c:v>17.471900000000002</c:v>
                </c:pt>
                <c:pt idx="308" formatCode="General">
                  <c:v>17.6784</c:v>
                </c:pt>
                <c:pt idx="309" formatCode="General">
                  <c:v>17.8871</c:v>
                </c:pt>
                <c:pt idx="310" formatCode="General">
                  <c:v>18.097999999999999</c:v>
                </c:pt>
                <c:pt idx="311" formatCode="General">
                  <c:v>18.311</c:v>
                </c:pt>
                <c:pt idx="312" formatCode="General">
                  <c:v>18.526399999999999</c:v>
                </c:pt>
                <c:pt idx="313" formatCode="General">
                  <c:v>18.744</c:v>
                </c:pt>
                <c:pt idx="314" formatCode="General">
                  <c:v>18.963899999999999</c:v>
                </c:pt>
                <c:pt idx="315" formatCode="General">
                  <c:v>19.1861</c:v>
                </c:pt>
                <c:pt idx="316" formatCode="General">
                  <c:v>19.410599999999999</c:v>
                </c:pt>
                <c:pt idx="317" formatCode="General">
                  <c:v>19.637499999999999</c:v>
                </c:pt>
                <c:pt idx="318" formatCode="General">
                  <c:v>19.866800000000001</c:v>
                </c:pt>
                <c:pt idx="319" formatCode="General">
                  <c:v>20.098400000000002</c:v>
                </c:pt>
                <c:pt idx="320" formatCode="General">
                  <c:v>20.3325</c:v>
                </c:pt>
                <c:pt idx="321" formatCode="General">
                  <c:v>20.569099999999999</c:v>
                </c:pt>
                <c:pt idx="322" formatCode="General">
                  <c:v>20.8081</c:v>
                </c:pt>
                <c:pt idx="323" formatCode="General">
                  <c:v>21.049700000000001</c:v>
                </c:pt>
                <c:pt idx="324" formatCode="General">
                  <c:v>21.293700000000001</c:v>
                </c:pt>
                <c:pt idx="325" formatCode="General">
                  <c:v>21.540299999999998</c:v>
                </c:pt>
                <c:pt idx="326" formatCode="General">
                  <c:v>21.7895</c:v>
                </c:pt>
                <c:pt idx="327" formatCode="General">
                  <c:v>22.0413</c:v>
                </c:pt>
                <c:pt idx="328" formatCode="General">
                  <c:v>22.2958</c:v>
                </c:pt>
                <c:pt idx="329" formatCode="General">
                  <c:v>22.552900000000001</c:v>
                </c:pt>
                <c:pt idx="330" formatCode="General">
                  <c:v>22.8126</c:v>
                </c:pt>
                <c:pt idx="331" formatCode="General">
                  <c:v>23.075099999999999</c:v>
                </c:pt>
                <c:pt idx="332" formatCode="General">
                  <c:v>23.340399999999999</c:v>
                </c:pt>
                <c:pt idx="333" formatCode="General">
                  <c:v>23.6083</c:v>
                </c:pt>
                <c:pt idx="334" formatCode="General">
                  <c:v>23.879100000000001</c:v>
                </c:pt>
                <c:pt idx="335" formatCode="General">
                  <c:v>24.152699999999999</c:v>
                </c:pt>
                <c:pt idx="336" formatCode="General">
                  <c:v>24.429200000000002</c:v>
                </c:pt>
                <c:pt idx="337" formatCode="General">
                  <c:v>24.708500000000001</c:v>
                </c:pt>
                <c:pt idx="338" formatCode="General">
                  <c:v>24.9908</c:v>
                </c:pt>
                <c:pt idx="339" formatCode="General">
                  <c:v>25.276</c:v>
                </c:pt>
                <c:pt idx="340" formatCode="General">
                  <c:v>25.5641</c:v>
                </c:pt>
                <c:pt idx="341" formatCode="General">
                  <c:v>25.8552</c:v>
                </c:pt>
                <c:pt idx="342" formatCode="General">
                  <c:v>26.1494</c:v>
                </c:pt>
                <c:pt idx="343" formatCode="General">
                  <c:v>26.4466</c:v>
                </c:pt>
                <c:pt idx="344" formatCode="General">
                  <c:v>26.747</c:v>
                </c:pt>
                <c:pt idx="345" formatCode="General">
                  <c:v>27.0504</c:v>
                </c:pt>
                <c:pt idx="346" formatCode="General">
                  <c:v>27.356999999999999</c:v>
                </c:pt>
                <c:pt idx="347" formatCode="General">
                  <c:v>27.666699999999999</c:v>
                </c:pt>
                <c:pt idx="348" formatCode="General">
                  <c:v>27.979700000000001</c:v>
                </c:pt>
                <c:pt idx="349" formatCode="General">
                  <c:v>28.2959</c:v>
                </c:pt>
                <c:pt idx="350" formatCode="General">
                  <c:v>28.615500000000001</c:v>
                </c:pt>
                <c:pt idx="351" formatCode="General">
                  <c:v>28.938300000000002</c:v>
                </c:pt>
                <c:pt idx="352" formatCode="General">
                  <c:v>29.264399999999998</c:v>
                </c:pt>
                <c:pt idx="353" formatCode="General">
                  <c:v>29.594000000000001</c:v>
                </c:pt>
                <c:pt idx="354" formatCode="General">
                  <c:v>29.9269</c:v>
                </c:pt>
                <c:pt idx="355" formatCode="General">
                  <c:v>30.263300000000001</c:v>
                </c:pt>
                <c:pt idx="356" formatCode="General">
                  <c:v>30.603200000000001</c:v>
                </c:pt>
                <c:pt idx="357" formatCode="General">
                  <c:v>30.9466</c:v>
                </c:pt>
                <c:pt idx="358" formatCode="General">
                  <c:v>31.293500000000002</c:v>
                </c:pt>
                <c:pt idx="359" formatCode="General">
                  <c:v>31.644100000000002</c:v>
                </c:pt>
                <c:pt idx="360" formatCode="General">
                  <c:v>31.998200000000001</c:v>
                </c:pt>
                <c:pt idx="361" formatCode="General">
                  <c:v>32.356099999999998</c:v>
                </c:pt>
                <c:pt idx="362" formatCode="General">
                  <c:v>32.717599999999997</c:v>
                </c:pt>
                <c:pt idx="363" formatCode="General">
                  <c:v>33.082799999999999</c:v>
                </c:pt>
                <c:pt idx="364" formatCode="General">
                  <c:v>33.451799999999999</c:v>
                </c:pt>
                <c:pt idx="365" formatCode="General">
                  <c:v>33.8247</c:v>
                </c:pt>
                <c:pt idx="366" formatCode="General">
                  <c:v>34.201300000000003</c:v>
                </c:pt>
                <c:pt idx="367" formatCode="General">
                  <c:v>34.581899999999997</c:v>
                </c:pt>
                <c:pt idx="368" formatCode="General">
                  <c:v>34.9664</c:v>
                </c:pt>
                <c:pt idx="369" formatCode="General">
                  <c:v>35.354799999999997</c:v>
                </c:pt>
                <c:pt idx="370" formatCode="General">
                  <c:v>35.747300000000003</c:v>
                </c:pt>
                <c:pt idx="371" formatCode="General">
                  <c:v>36.143799999999999</c:v>
                </c:pt>
                <c:pt idx="372" formatCode="General">
                  <c:v>36.544400000000003</c:v>
                </c:pt>
                <c:pt idx="373" formatCode="General">
                  <c:v>36.949100000000001</c:v>
                </c:pt>
                <c:pt idx="374" formatCode="General">
                  <c:v>37.357999999999997</c:v>
                </c:pt>
                <c:pt idx="375" formatCode="General">
                  <c:v>37.771099999999997</c:v>
                </c:pt>
                <c:pt idx="376" formatCode="General">
                  <c:v>38.188400000000001</c:v>
                </c:pt>
                <c:pt idx="377" formatCode="General">
                  <c:v>38.610100000000003</c:v>
                </c:pt>
                <c:pt idx="378" formatCode="General">
                  <c:v>39.036000000000001</c:v>
                </c:pt>
                <c:pt idx="379" formatCode="General">
                  <c:v>39.4664</c:v>
                </c:pt>
                <c:pt idx="380" formatCode="General">
                  <c:v>39.901200000000003</c:v>
                </c:pt>
                <c:pt idx="381" formatCode="General">
                  <c:v>40.340400000000002</c:v>
                </c:pt>
                <c:pt idx="382" formatCode="General">
                  <c:v>40.784199999999998</c:v>
                </c:pt>
                <c:pt idx="383" formatCode="General">
                  <c:v>41.232500000000002</c:v>
                </c:pt>
                <c:pt idx="384" formatCode="General">
                  <c:v>41.685499999999998</c:v>
                </c:pt>
                <c:pt idx="385" formatCode="General">
                  <c:v>42.143099999999997</c:v>
                </c:pt>
                <c:pt idx="386" formatCode="General">
                  <c:v>42.605400000000003</c:v>
                </c:pt>
                <c:pt idx="387" formatCode="General">
                  <c:v>43.072400000000002</c:v>
                </c:pt>
                <c:pt idx="388" formatCode="General">
                  <c:v>43.544199999999996</c:v>
                </c:pt>
                <c:pt idx="389" formatCode="General">
                  <c:v>44.020899999999997</c:v>
                </c:pt>
                <c:pt idx="390" formatCode="General">
                  <c:v>44.502400000000002</c:v>
                </c:pt>
                <c:pt idx="391" formatCode="General">
                  <c:v>44.988999999999997</c:v>
                </c:pt>
                <c:pt idx="392" formatCode="General">
                  <c:v>45.480400000000003</c:v>
                </c:pt>
                <c:pt idx="393" formatCode="General">
                  <c:v>45.976999999999997</c:v>
                </c:pt>
                <c:pt idx="394" formatCode="General">
                  <c:v>46.4786</c:v>
                </c:pt>
                <c:pt idx="395" formatCode="General">
                  <c:v>46.985399999999998</c:v>
                </c:pt>
                <c:pt idx="396" formatCode="General">
                  <c:v>47.497300000000003</c:v>
                </c:pt>
                <c:pt idx="397" formatCode="General">
                  <c:v>48.014499999999998</c:v>
                </c:pt>
                <c:pt idx="398" formatCode="General">
                  <c:v>48.536999999999999</c:v>
                </c:pt>
                <c:pt idx="399" formatCode="General">
                  <c:v>49.064900000000002</c:v>
                </c:pt>
                <c:pt idx="400" formatCode="General">
                  <c:v>49.598199999999999</c:v>
                </c:pt>
                <c:pt idx="401" formatCode="General">
                  <c:v>50.136899999999997</c:v>
                </c:pt>
                <c:pt idx="402" formatCode="General">
                  <c:v>50.681100000000001</c:v>
                </c:pt>
                <c:pt idx="403" formatCode="General">
                  <c:v>51.230899999999998</c:v>
                </c:pt>
                <c:pt idx="404" formatCode="General">
                  <c:v>51.786299999999997</c:v>
                </c:pt>
                <c:pt idx="405" formatCode="General">
                  <c:v>52.347499999999997</c:v>
                </c:pt>
                <c:pt idx="406" formatCode="General">
                  <c:v>52.914299999999997</c:v>
                </c:pt>
                <c:pt idx="407" formatCode="General">
                  <c:v>53.487000000000002</c:v>
                </c:pt>
                <c:pt idx="408" formatCode="General">
                  <c:v>54.0655</c:v>
                </c:pt>
                <c:pt idx="409" formatCode="General">
                  <c:v>54.649900000000002</c:v>
                </c:pt>
                <c:pt idx="410" formatCode="General">
                  <c:v>55.240299999999998</c:v>
                </c:pt>
                <c:pt idx="411" formatCode="General">
                  <c:v>55.8367</c:v>
                </c:pt>
                <c:pt idx="412" formatCode="General">
                  <c:v>56.4392</c:v>
                </c:pt>
                <c:pt idx="413" formatCode="General">
                  <c:v>57.047899999999998</c:v>
                </c:pt>
                <c:pt idx="414" formatCode="General">
                  <c:v>57.662799999999997</c:v>
                </c:pt>
                <c:pt idx="415" formatCode="General">
                  <c:v>58.283999999999999</c:v>
                </c:pt>
                <c:pt idx="416" formatCode="General">
                  <c:v>58.911499999999997</c:v>
                </c:pt>
                <c:pt idx="417" formatCode="General">
                  <c:v>59.545499999999997</c:v>
                </c:pt>
                <c:pt idx="418" formatCode="General">
                  <c:v>60.185899999999997</c:v>
                </c:pt>
                <c:pt idx="419" formatCode="General">
                  <c:v>60.832799999999999</c:v>
                </c:pt>
                <c:pt idx="420" formatCode="General">
                  <c:v>61.4863</c:v>
                </c:pt>
                <c:pt idx="421" formatCode="General">
                  <c:v>62.146500000000003</c:v>
                </c:pt>
                <c:pt idx="422" formatCode="General">
                  <c:v>62.813499999999998</c:v>
                </c:pt>
                <c:pt idx="423" formatCode="General">
                  <c:v>63.487200000000001</c:v>
                </c:pt>
                <c:pt idx="424" formatCode="General">
                  <c:v>64.167900000000003</c:v>
                </c:pt>
                <c:pt idx="425" formatCode="General">
                  <c:v>64.855400000000003</c:v>
                </c:pt>
                <c:pt idx="426" formatCode="General">
                  <c:v>65.55</c:v>
                </c:pt>
                <c:pt idx="427" formatCode="General">
                  <c:v>66.251599999999996</c:v>
                </c:pt>
                <c:pt idx="428" formatCode="General">
                  <c:v>66.960400000000007</c:v>
                </c:pt>
                <c:pt idx="429" formatCode="General">
                  <c:v>67.676500000000004</c:v>
                </c:pt>
                <c:pt idx="430" formatCode="General">
                  <c:v>68.399799999999999</c:v>
                </c:pt>
                <c:pt idx="431" formatCode="General">
                  <c:v>69.130499999999998</c:v>
                </c:pt>
                <c:pt idx="432" formatCode="General">
                  <c:v>69.868600000000001</c:v>
                </c:pt>
                <c:pt idx="433" formatCode="General">
                  <c:v>70.6143</c:v>
                </c:pt>
                <c:pt idx="434" formatCode="General">
                  <c:v>71.367500000000007</c:v>
                </c:pt>
                <c:pt idx="435" formatCode="General">
                  <c:v>72.128500000000003</c:v>
                </c:pt>
                <c:pt idx="436" formatCode="General">
                  <c:v>72.897099999999995</c:v>
                </c:pt>
                <c:pt idx="437" formatCode="General">
                  <c:v>73.673599999999993</c:v>
                </c:pt>
                <c:pt idx="438" formatCode="General">
                  <c:v>74.457999999999998</c:v>
                </c:pt>
                <c:pt idx="439" formatCode="General">
                  <c:v>75.250399999999999</c:v>
                </c:pt>
                <c:pt idx="440" formatCode="General">
                  <c:v>76.050899999999999</c:v>
                </c:pt>
                <c:pt idx="441" formatCode="General">
                  <c:v>76.859499999999997</c:v>
                </c:pt>
                <c:pt idx="442" formatCode="General">
                  <c:v>77.676299999999998</c:v>
                </c:pt>
                <c:pt idx="443" formatCode="General">
                  <c:v>78.501400000000004</c:v>
                </c:pt>
                <c:pt idx="444" formatCode="General">
                  <c:v>79.334900000000005</c:v>
                </c:pt>
                <c:pt idx="445" formatCode="General">
                  <c:v>80.176900000000003</c:v>
                </c:pt>
                <c:pt idx="446" formatCode="General">
                  <c:v>81.027500000000003</c:v>
                </c:pt>
                <c:pt idx="447" formatCode="General">
                  <c:v>81.886700000000005</c:v>
                </c:pt>
                <c:pt idx="448" formatCode="General">
                  <c:v>82.7547</c:v>
                </c:pt>
                <c:pt idx="449" formatCode="General">
                  <c:v>83.631399999999999</c:v>
                </c:pt>
                <c:pt idx="450" formatCode="General">
                  <c:v>84.517099999999999</c:v>
                </c:pt>
                <c:pt idx="451" formatCode="General">
                  <c:v>85.411799999999999</c:v>
                </c:pt>
                <c:pt idx="452" formatCode="General">
                  <c:v>86.315600000000003</c:v>
                </c:pt>
                <c:pt idx="453" formatCode="General">
                  <c:v>87.2286</c:v>
                </c:pt>
                <c:pt idx="454" formatCode="General">
                  <c:v>88.150800000000004</c:v>
                </c:pt>
                <c:pt idx="455" formatCode="General">
                  <c:v>89.082400000000007</c:v>
                </c:pt>
                <c:pt idx="456" formatCode="General">
                  <c:v>90.023499999999999</c:v>
                </c:pt>
                <c:pt idx="457" formatCode="General">
                  <c:v>90.974100000000007</c:v>
                </c:pt>
                <c:pt idx="458" formatCode="General">
                  <c:v>91.934399999999997</c:v>
                </c:pt>
                <c:pt idx="459" formatCode="General">
                  <c:v>92.904399999999995</c:v>
                </c:pt>
                <c:pt idx="460" formatCode="General">
                  <c:v>93.884299999999996</c:v>
                </c:pt>
                <c:pt idx="461" formatCode="General">
                  <c:v>94.874099999999999</c:v>
                </c:pt>
                <c:pt idx="462" formatCode="General">
                  <c:v>95.873999999999995</c:v>
                </c:pt>
                <c:pt idx="463" formatCode="General">
                  <c:v>96.884100000000004</c:v>
                </c:pt>
                <c:pt idx="464" formatCode="General">
                  <c:v>97.904300000000006</c:v>
                </c:pt>
                <c:pt idx="465" formatCode="General">
                  <c:v>98.935000000000002</c:v>
                </c:pt>
                <c:pt idx="466" formatCode="General">
                  <c:v>99.976100000000002</c:v>
                </c:pt>
                <c:pt idx="467" formatCode="General">
                  <c:v>101.02800000000001</c:v>
                </c:pt>
                <c:pt idx="468" formatCode="General">
                  <c:v>102.09</c:v>
                </c:pt>
                <c:pt idx="469" formatCode="General">
                  <c:v>103.163</c:v>
                </c:pt>
                <c:pt idx="470" formatCode="General">
                  <c:v>104.247</c:v>
                </c:pt>
                <c:pt idx="471" formatCode="General">
                  <c:v>105.342</c:v>
                </c:pt>
                <c:pt idx="472" formatCode="General">
                  <c:v>106.44799999999999</c:v>
                </c:pt>
                <c:pt idx="473" formatCode="General">
                  <c:v>107.566</c:v>
                </c:pt>
                <c:pt idx="474" formatCode="General">
                  <c:v>108.694</c:v>
                </c:pt>
                <c:pt idx="475" formatCode="General">
                  <c:v>109.834</c:v>
                </c:pt>
                <c:pt idx="476" formatCode="General">
                  <c:v>110.986</c:v>
                </c:pt>
                <c:pt idx="477" formatCode="General">
                  <c:v>112.149</c:v>
                </c:pt>
                <c:pt idx="478" formatCode="General">
                  <c:v>113.324</c:v>
                </c:pt>
                <c:pt idx="479" formatCode="General">
                  <c:v>114.511</c:v>
                </c:pt>
                <c:pt idx="480" formatCode="General">
                  <c:v>115.71</c:v>
                </c:pt>
                <c:pt idx="481" formatCode="General">
                  <c:v>116.922</c:v>
                </c:pt>
                <c:pt idx="482" formatCode="General">
                  <c:v>118.145</c:v>
                </c:pt>
                <c:pt idx="483" formatCode="General">
                  <c:v>119.381</c:v>
                </c:pt>
                <c:pt idx="484" formatCode="General">
                  <c:v>120.629</c:v>
                </c:pt>
                <c:pt idx="485" formatCode="General">
                  <c:v>121.89</c:v>
                </c:pt>
                <c:pt idx="486" formatCode="General">
                  <c:v>123.164</c:v>
                </c:pt>
                <c:pt idx="487" formatCode="General">
                  <c:v>124.45099999999999</c:v>
                </c:pt>
                <c:pt idx="488" formatCode="General">
                  <c:v>125.751</c:v>
                </c:pt>
                <c:pt idx="489" formatCode="General">
                  <c:v>127.06399999999999</c:v>
                </c:pt>
                <c:pt idx="490" formatCode="General">
                  <c:v>128.38999999999999</c:v>
                </c:pt>
                <c:pt idx="491" formatCode="General">
                  <c:v>129.72900000000001</c:v>
                </c:pt>
                <c:pt idx="492" formatCode="General">
                  <c:v>131.083</c:v>
                </c:pt>
                <c:pt idx="493" formatCode="General">
                  <c:v>132.44999999999999</c:v>
                </c:pt>
                <c:pt idx="494" formatCode="General">
                  <c:v>133.83000000000001</c:v>
                </c:pt>
                <c:pt idx="495" formatCode="General">
                  <c:v>135.22499999999999</c:v>
                </c:pt>
                <c:pt idx="496" formatCode="General">
                  <c:v>136.63399999999999</c:v>
                </c:pt>
                <c:pt idx="497" formatCode="General">
                  <c:v>138.05699999999999</c:v>
                </c:pt>
                <c:pt idx="498" formatCode="General">
                  <c:v>139.494</c:v>
                </c:pt>
                <c:pt idx="499" formatCode="General">
                  <c:v>140.946</c:v>
                </c:pt>
                <c:pt idx="500" formatCode="General">
                  <c:v>142.41300000000001</c:v>
                </c:pt>
                <c:pt idx="501" formatCode="General">
                  <c:v>143.89500000000001</c:v>
                </c:pt>
                <c:pt idx="502" formatCode="General">
                  <c:v>145.39099999999999</c:v>
                </c:pt>
                <c:pt idx="503" formatCode="General">
                  <c:v>146.90299999999999</c:v>
                </c:pt>
                <c:pt idx="504" formatCode="General">
                  <c:v>148.43</c:v>
                </c:pt>
                <c:pt idx="505" formatCode="General">
                  <c:v>149.97200000000001</c:v>
                </c:pt>
                <c:pt idx="506" formatCode="General">
                  <c:v>151.53100000000001</c:v>
                </c:pt>
                <c:pt idx="507" formatCode="General">
                  <c:v>153.10400000000001</c:v>
                </c:pt>
                <c:pt idx="508" formatCode="General">
                  <c:v>154.69399999999999</c:v>
                </c:pt>
                <c:pt idx="509" formatCode="General">
                  <c:v>156.30000000000001</c:v>
                </c:pt>
                <c:pt idx="510" formatCode="General">
                  <c:v>157.922</c:v>
                </c:pt>
                <c:pt idx="511" formatCode="General">
                  <c:v>159.56</c:v>
                </c:pt>
                <c:pt idx="512" formatCode="General">
                  <c:v>161.215</c:v>
                </c:pt>
                <c:pt idx="513" formatCode="General">
                  <c:v>162.887</c:v>
                </c:pt>
                <c:pt idx="514" formatCode="General">
                  <c:v>164.57599999999999</c:v>
                </c:pt>
                <c:pt idx="515" formatCode="General">
                  <c:v>166.28100000000001</c:v>
                </c:pt>
                <c:pt idx="516" formatCode="General">
                  <c:v>168.00399999999999</c:v>
                </c:pt>
                <c:pt idx="517" formatCode="General">
                  <c:v>169.745</c:v>
                </c:pt>
                <c:pt idx="518" formatCode="General">
                  <c:v>171.50299999999999</c:v>
                </c:pt>
                <c:pt idx="519" formatCode="General">
                  <c:v>173.279</c:v>
                </c:pt>
                <c:pt idx="520" formatCode="General">
                  <c:v>175.072</c:v>
                </c:pt>
                <c:pt idx="521" formatCode="General">
                  <c:v>176.88399999999999</c:v>
                </c:pt>
                <c:pt idx="522" formatCode="General">
                  <c:v>178.714</c:v>
                </c:pt>
                <c:pt idx="523" formatCode="General">
                  <c:v>180.56299999999999</c:v>
                </c:pt>
                <c:pt idx="524" formatCode="General">
                  <c:v>182.43</c:v>
                </c:pt>
                <c:pt idx="525" formatCode="General">
                  <c:v>184.316</c:v>
                </c:pt>
                <c:pt idx="526" formatCode="General">
                  <c:v>186.221</c:v>
                </c:pt>
                <c:pt idx="527" formatCode="General">
                  <c:v>188.14599999999999</c:v>
                </c:pt>
                <c:pt idx="528" formatCode="General">
                  <c:v>190.09</c:v>
                </c:pt>
                <c:pt idx="529" formatCode="General">
                  <c:v>192.053</c:v>
                </c:pt>
                <c:pt idx="530" formatCode="General">
                  <c:v>194.03700000000001</c:v>
                </c:pt>
                <c:pt idx="531" formatCode="General">
                  <c:v>196.04</c:v>
                </c:pt>
                <c:pt idx="532" formatCode="General">
                  <c:v>198.06399999999999</c:v>
                </c:pt>
                <c:pt idx="533" formatCode="General">
                  <c:v>200.108</c:v>
                </c:pt>
                <c:pt idx="534" formatCode="General">
                  <c:v>202.173</c:v>
                </c:pt>
                <c:pt idx="535" formatCode="General">
                  <c:v>204.25800000000001</c:v>
                </c:pt>
                <c:pt idx="536" formatCode="General">
                  <c:v>206.36500000000001</c:v>
                </c:pt>
                <c:pt idx="537" formatCode="General">
                  <c:v>208.49299999999999</c:v>
                </c:pt>
                <c:pt idx="538" formatCode="General">
                  <c:v>210.642</c:v>
                </c:pt>
                <c:pt idx="539" formatCode="General">
                  <c:v>212.81299999999999</c:v>
                </c:pt>
                <c:pt idx="540" formatCode="General">
                  <c:v>215.006</c:v>
                </c:pt>
                <c:pt idx="541" formatCode="General">
                  <c:v>217.22200000000001</c:v>
                </c:pt>
                <c:pt idx="542" formatCode="General">
                  <c:v>219.459</c:v>
                </c:pt>
                <c:pt idx="543" formatCode="General">
                  <c:v>221.71899999999999</c:v>
                </c:pt>
                <c:pt idx="544" formatCode="General">
                  <c:v>224.00200000000001</c:v>
                </c:pt>
                <c:pt idx="545" formatCode="General">
                  <c:v>226.30799999999999</c:v>
                </c:pt>
                <c:pt idx="546" formatCode="General">
                  <c:v>228.637</c:v>
                </c:pt>
                <c:pt idx="547" formatCode="General">
                  <c:v>230.99</c:v>
                </c:pt>
                <c:pt idx="548" formatCode="General">
                  <c:v>233.36699999999999</c:v>
                </c:pt>
                <c:pt idx="549" formatCode="General">
                  <c:v>235.767</c:v>
                </c:pt>
                <c:pt idx="550" formatCode="General">
                  <c:v>238.19200000000001</c:v>
                </c:pt>
                <c:pt idx="551" formatCode="General">
                  <c:v>240.64099999999999</c:v>
                </c:pt>
                <c:pt idx="552" formatCode="General">
                  <c:v>243.11500000000001</c:v>
                </c:pt>
                <c:pt idx="553" formatCode="General">
                  <c:v>245.614</c:v>
                </c:pt>
                <c:pt idx="554" formatCode="General">
                  <c:v>248.13800000000001</c:v>
                </c:pt>
                <c:pt idx="555" formatCode="General">
                  <c:v>250.68799999999999</c:v>
                </c:pt>
                <c:pt idx="556" formatCode="General">
                  <c:v>253.26300000000001</c:v>
                </c:pt>
                <c:pt idx="557" formatCode="General">
                  <c:v>255.864</c:v>
                </c:pt>
                <c:pt idx="558" formatCode="General">
                  <c:v>258.49200000000002</c:v>
                </c:pt>
                <c:pt idx="559" formatCode="General">
                  <c:v>261.14600000000002</c:v>
                </c:pt>
                <c:pt idx="560" formatCode="General">
                  <c:v>263.82600000000002</c:v>
                </c:pt>
                <c:pt idx="561" formatCode="General">
                  <c:v>266.53399999999999</c:v>
                </c:pt>
                <c:pt idx="562" formatCode="General">
                  <c:v>269.26900000000001</c:v>
                </c:pt>
                <c:pt idx="563" formatCode="General">
                  <c:v>272.03199999999998</c:v>
                </c:pt>
                <c:pt idx="564" formatCode="General">
                  <c:v>274.82299999999998</c:v>
                </c:pt>
                <c:pt idx="565" formatCode="General">
                  <c:v>277.64100000000002</c:v>
                </c:pt>
                <c:pt idx="566" formatCode="General">
                  <c:v>280.48899999999998</c:v>
                </c:pt>
                <c:pt idx="567" formatCode="General">
                  <c:v>283.36500000000001</c:v>
                </c:pt>
                <c:pt idx="568" formatCode="General">
                  <c:v>286.26900000000001</c:v>
                </c:pt>
                <c:pt idx="569" formatCode="General">
                  <c:v>289.20400000000001</c:v>
                </c:pt>
                <c:pt idx="570" formatCode="General">
                  <c:v>292.16699999999997</c:v>
                </c:pt>
                <c:pt idx="571" formatCode="General">
                  <c:v>295.161</c:v>
                </c:pt>
                <c:pt idx="572" formatCode="General">
                  <c:v>298.185</c:v>
                </c:pt>
                <c:pt idx="573" formatCode="General">
                  <c:v>301.23899999999998</c:v>
                </c:pt>
                <c:pt idx="574" formatCode="General">
                  <c:v>304.32400000000001</c:v>
                </c:pt>
                <c:pt idx="575" formatCode="General">
                  <c:v>307.44099999999997</c:v>
                </c:pt>
                <c:pt idx="576" formatCode="General">
                  <c:v>310.58800000000002</c:v>
                </c:pt>
                <c:pt idx="577" formatCode="General">
                  <c:v>313.76799999999997</c:v>
                </c:pt>
                <c:pt idx="578" formatCode="General">
                  <c:v>316.97899999999998</c:v>
                </c:pt>
                <c:pt idx="579" formatCode="General">
                  <c:v>320.22300000000001</c:v>
                </c:pt>
                <c:pt idx="580" formatCode="General">
                  <c:v>323.5</c:v>
                </c:pt>
                <c:pt idx="581" formatCode="General">
                  <c:v>326.80900000000003</c:v>
                </c:pt>
                <c:pt idx="582" formatCode="General">
                  <c:v>330.15199999999999</c:v>
                </c:pt>
                <c:pt idx="583" formatCode="General">
                  <c:v>333.529</c:v>
                </c:pt>
                <c:pt idx="584" formatCode="General">
                  <c:v>336.93900000000002</c:v>
                </c:pt>
                <c:pt idx="585" formatCode="General">
                  <c:v>340.38400000000001</c:v>
                </c:pt>
                <c:pt idx="586" formatCode="General">
                  <c:v>343.86399999999998</c:v>
                </c:pt>
                <c:pt idx="587" formatCode="General">
                  <c:v>347.37900000000002</c:v>
                </c:pt>
                <c:pt idx="588" formatCode="General">
                  <c:v>350.92899999999997</c:v>
                </c:pt>
                <c:pt idx="589" formatCode="General">
                  <c:v>354.51499999999999</c:v>
                </c:pt>
                <c:pt idx="590" formatCode="General">
                  <c:v>358.137</c:v>
                </c:pt>
                <c:pt idx="591" formatCode="General">
                  <c:v>361.79599999999999</c:v>
                </c:pt>
                <c:pt idx="592" formatCode="General">
                  <c:v>365.49200000000002</c:v>
                </c:pt>
                <c:pt idx="593" formatCode="General">
                  <c:v>369.22500000000002</c:v>
                </c:pt>
                <c:pt idx="594" formatCode="General">
                  <c:v>372.995</c:v>
                </c:pt>
                <c:pt idx="595" formatCode="General">
                  <c:v>376.803</c:v>
                </c:pt>
                <c:pt idx="596" formatCode="General">
                  <c:v>380.65</c:v>
                </c:pt>
                <c:pt idx="597" formatCode="General">
                  <c:v>384.536</c:v>
                </c:pt>
                <c:pt idx="598" formatCode="General">
                  <c:v>388.46</c:v>
                </c:pt>
                <c:pt idx="599" formatCode="General">
                  <c:v>392.42500000000001</c:v>
                </c:pt>
                <c:pt idx="600" formatCode="General">
                  <c:v>396.42899999999997</c:v>
                </c:pt>
                <c:pt idx="601" formatCode="General">
                  <c:v>400.47300000000001</c:v>
                </c:pt>
                <c:pt idx="602" formatCode="General">
                  <c:v>404.55900000000003</c:v>
                </c:pt>
                <c:pt idx="603" formatCode="General">
                  <c:v>408.685</c:v>
                </c:pt>
                <c:pt idx="604" formatCode="General">
                  <c:v>412.85300000000001</c:v>
                </c:pt>
                <c:pt idx="605" formatCode="General">
                  <c:v>417.06299999999999</c:v>
                </c:pt>
                <c:pt idx="606" formatCode="General">
                  <c:v>421.315</c:v>
                </c:pt>
                <c:pt idx="607" formatCode="General">
                  <c:v>425.61099999999999</c:v>
                </c:pt>
                <c:pt idx="608" formatCode="General">
                  <c:v>429.94900000000001</c:v>
                </c:pt>
                <c:pt idx="609" formatCode="General">
                  <c:v>434.33100000000002</c:v>
                </c:pt>
                <c:pt idx="610" formatCode="General">
                  <c:v>438.75799999999998</c:v>
                </c:pt>
                <c:pt idx="611" formatCode="General">
                  <c:v>443.22899999999998</c:v>
                </c:pt>
                <c:pt idx="612" formatCode="General">
                  <c:v>447.745</c:v>
                </c:pt>
                <c:pt idx="613" formatCode="General">
                  <c:v>452.30599999999998</c:v>
                </c:pt>
                <c:pt idx="614" formatCode="General">
                  <c:v>456.91399999999999</c:v>
                </c:pt>
                <c:pt idx="615" formatCode="General">
                  <c:v>461.56700000000001</c:v>
                </c:pt>
                <c:pt idx="616" formatCode="General">
                  <c:v>466.26799999999997</c:v>
                </c:pt>
                <c:pt idx="617" formatCode="General">
                  <c:v>471.01600000000002</c:v>
                </c:pt>
                <c:pt idx="618" formatCode="General">
                  <c:v>475.81200000000001</c:v>
                </c:pt>
                <c:pt idx="619" formatCode="General">
                  <c:v>480.65600000000001</c:v>
                </c:pt>
                <c:pt idx="620" formatCode="General">
                  <c:v>485.54899999999998</c:v>
                </c:pt>
                <c:pt idx="621" formatCode="General">
                  <c:v>490.49099999999999</c:v>
                </c:pt>
                <c:pt idx="622" formatCode="General">
                  <c:v>495.483</c:v>
                </c:pt>
                <c:pt idx="623" formatCode="General">
                  <c:v>500.52499999999998</c:v>
                </c:pt>
                <c:pt idx="624" formatCode="General">
                  <c:v>505.61900000000003</c:v>
                </c:pt>
                <c:pt idx="625" formatCode="General">
                  <c:v>510.76299999999998</c:v>
                </c:pt>
                <c:pt idx="626" formatCode="General">
                  <c:v>515.95899999999995</c:v>
                </c:pt>
                <c:pt idx="627" formatCode="General">
                  <c:v>521.20699999999999</c:v>
                </c:pt>
                <c:pt idx="628" formatCode="General">
                  <c:v>526.50900000000001</c:v>
                </c:pt>
                <c:pt idx="629" formatCode="General">
                  <c:v>531.86300000000006</c:v>
                </c:pt>
                <c:pt idx="630" formatCode="General">
                  <c:v>537.27200000000005</c:v>
                </c:pt>
                <c:pt idx="631" formatCode="General">
                  <c:v>542.73500000000001</c:v>
                </c:pt>
                <c:pt idx="632" formatCode="General">
                  <c:v>548.25300000000004</c:v>
                </c:pt>
                <c:pt idx="633" formatCode="General">
                  <c:v>553.827</c:v>
                </c:pt>
                <c:pt idx="634" formatCode="General">
                  <c:v>559.45600000000002</c:v>
                </c:pt>
                <c:pt idx="635" formatCode="General">
                  <c:v>565.14300000000003</c:v>
                </c:pt>
                <c:pt idx="636" formatCode="General">
                  <c:v>570.88599999999997</c:v>
                </c:pt>
                <c:pt idx="637" formatCode="General">
                  <c:v>576.68799999999999</c:v>
                </c:pt>
                <c:pt idx="638" formatCode="General">
                  <c:v>582.548</c:v>
                </c:pt>
                <c:pt idx="639" formatCode="General">
                  <c:v>588.46699999999998</c:v>
                </c:pt>
                <c:pt idx="640" formatCode="General">
                  <c:v>594.44500000000005</c:v>
                </c:pt>
                <c:pt idx="641" formatCode="General">
                  <c:v>600.48400000000004</c:v>
                </c:pt>
                <c:pt idx="642" formatCode="General">
                  <c:v>606.58299999999997</c:v>
                </c:pt>
                <c:pt idx="643" formatCode="General">
                  <c:v>612.74400000000003</c:v>
                </c:pt>
                <c:pt idx="644" formatCode="General">
                  <c:v>618.96699999999998</c:v>
                </c:pt>
                <c:pt idx="645" formatCode="General">
                  <c:v>625.25199999999995</c:v>
                </c:pt>
                <c:pt idx="646" formatCode="General">
                  <c:v>631.601</c:v>
                </c:pt>
                <c:pt idx="647" formatCode="General">
                  <c:v>638.01400000000001</c:v>
                </c:pt>
                <c:pt idx="648" formatCode="General">
                  <c:v>644.49099999999999</c:v>
                </c:pt>
                <c:pt idx="649" formatCode="General">
                  <c:v>651.03300000000002</c:v>
                </c:pt>
                <c:pt idx="650" formatCode="General">
                  <c:v>657.64200000000005</c:v>
                </c:pt>
                <c:pt idx="651" formatCode="General">
                  <c:v>664.31600000000003</c:v>
                </c:pt>
                <c:pt idx="652" formatCode="General">
                  <c:v>671.05799999999999</c:v>
                </c:pt>
                <c:pt idx="653" formatCode="General">
                  <c:v>677.86800000000005</c:v>
                </c:pt>
                <c:pt idx="654" formatCode="General">
                  <c:v>684.74699999999996</c:v>
                </c:pt>
                <c:pt idx="655" formatCode="General">
                  <c:v>691.69399999999996</c:v>
                </c:pt>
                <c:pt idx="656" formatCode="General">
                  <c:v>698.71199999999999</c:v>
                </c:pt>
                <c:pt idx="657" formatCode="General">
                  <c:v>705.8</c:v>
                </c:pt>
                <c:pt idx="658" formatCode="General">
                  <c:v>712.95899999999995</c:v>
                </c:pt>
                <c:pt idx="659" formatCode="General">
                  <c:v>720.19100000000003</c:v>
                </c:pt>
                <c:pt idx="660" formatCode="General">
                  <c:v>727.495</c:v>
                </c:pt>
                <c:pt idx="661" formatCode="General">
                  <c:v>734.87300000000005</c:v>
                </c:pt>
                <c:pt idx="662" formatCode="General">
                  <c:v>742.32500000000005</c:v>
                </c:pt>
                <c:pt idx="663" formatCode="General">
                  <c:v>749.85199999999998</c:v>
                </c:pt>
                <c:pt idx="664" formatCode="General">
                  <c:v>757.45500000000004</c:v>
                </c:pt>
                <c:pt idx="665" formatCode="General">
                  <c:v>765.13400000000001</c:v>
                </c:pt>
                <c:pt idx="666" formatCode="General">
                  <c:v>772.89099999999996</c:v>
                </c:pt>
                <c:pt idx="667" formatCode="General">
                  <c:v>780.726</c:v>
                </c:pt>
                <c:pt idx="668" formatCode="General">
                  <c:v>788.63900000000001</c:v>
                </c:pt>
                <c:pt idx="669" formatCode="General">
                  <c:v>796.63199999999995</c:v>
                </c:pt>
                <c:pt idx="670" formatCode="General">
                  <c:v>804.70600000000002</c:v>
                </c:pt>
                <c:pt idx="671" formatCode="General">
                  <c:v>812.86099999999999</c:v>
                </c:pt>
                <c:pt idx="672" formatCode="General">
                  <c:v>821.09799999999996</c:v>
                </c:pt>
                <c:pt idx="673" formatCode="General">
                  <c:v>829.41700000000003</c:v>
                </c:pt>
                <c:pt idx="674" formatCode="General">
                  <c:v>837.82100000000003</c:v>
                </c:pt>
                <c:pt idx="675" formatCode="General">
                  <c:v>846.30899999999997</c:v>
                </c:pt>
                <c:pt idx="676" formatCode="General">
                  <c:v>854.88199999999995</c:v>
                </c:pt>
                <c:pt idx="677" formatCode="General">
                  <c:v>863.54200000000003</c:v>
                </c:pt>
                <c:pt idx="678" formatCode="General">
                  <c:v>872.28899999999999</c:v>
                </c:pt>
                <c:pt idx="679" formatCode="General">
                  <c:v>881.12400000000002</c:v>
                </c:pt>
                <c:pt idx="680" formatCode="General">
                  <c:v>890.04700000000003</c:v>
                </c:pt>
                <c:pt idx="681" formatCode="General">
                  <c:v>899.06100000000004</c:v>
                </c:pt>
                <c:pt idx="682" formatCode="General">
                  <c:v>908.16499999999996</c:v>
                </c:pt>
                <c:pt idx="683" formatCode="General">
                  <c:v>917.36099999999999</c:v>
                </c:pt>
                <c:pt idx="684" formatCode="General">
                  <c:v>926.649</c:v>
                </c:pt>
                <c:pt idx="685" formatCode="General">
                  <c:v>936.03099999999995</c:v>
                </c:pt>
                <c:pt idx="686" formatCode="General">
                  <c:v>945.50699999999995</c:v>
                </c:pt>
                <c:pt idx="687" formatCode="General">
                  <c:v>955.07899999999995</c:v>
                </c:pt>
                <c:pt idx="688" formatCode="General">
                  <c:v>964.74599999999998</c:v>
                </c:pt>
                <c:pt idx="689" formatCode="General">
                  <c:v>974.51099999999997</c:v>
                </c:pt>
                <c:pt idx="690" formatCode="General">
                  <c:v>984.375</c:v>
                </c:pt>
                <c:pt idx="691" formatCode="General">
                  <c:v>994.33699999999999</c:v>
                </c:pt>
                <c:pt idx="692" formatCode="General">
                  <c:v>1004.4</c:v>
                </c:pt>
                <c:pt idx="693" formatCode="General">
                  <c:v>1014.56</c:v>
                </c:pt>
                <c:pt idx="694" formatCode="General">
                  <c:v>1024.83</c:v>
                </c:pt>
                <c:pt idx="695" formatCode="General">
                  <c:v>1035.2</c:v>
                </c:pt>
                <c:pt idx="696" formatCode="General">
                  <c:v>1045.67</c:v>
                </c:pt>
                <c:pt idx="697" formatCode="General">
                  <c:v>1056.25</c:v>
                </c:pt>
                <c:pt idx="698" formatCode="General">
                  <c:v>1066.94</c:v>
                </c:pt>
                <c:pt idx="699" formatCode="General">
                  <c:v>1077.73</c:v>
                </c:pt>
                <c:pt idx="700" formatCode="General">
                  <c:v>1088.6300000000001</c:v>
                </c:pt>
                <c:pt idx="701" formatCode="General">
                  <c:v>1099.6400000000001</c:v>
                </c:pt>
                <c:pt idx="702" formatCode="General">
                  <c:v>1110.77</c:v>
                </c:pt>
                <c:pt idx="703" formatCode="General">
                  <c:v>1122</c:v>
                </c:pt>
                <c:pt idx="704" formatCode="General">
                  <c:v>1133.3499999999999</c:v>
                </c:pt>
                <c:pt idx="705" formatCode="General">
                  <c:v>1144.81</c:v>
                </c:pt>
                <c:pt idx="706" formatCode="General">
                  <c:v>1156.3900000000001</c:v>
                </c:pt>
                <c:pt idx="707" formatCode="General">
                  <c:v>1168.08</c:v>
                </c:pt>
                <c:pt idx="708" formatCode="General">
                  <c:v>1179.8900000000001</c:v>
                </c:pt>
                <c:pt idx="709" formatCode="General">
                  <c:v>1191.82</c:v>
                </c:pt>
                <c:pt idx="710" formatCode="General">
                  <c:v>1203.8699999999999</c:v>
                </c:pt>
                <c:pt idx="711" formatCode="General">
                  <c:v>1216.04</c:v>
                </c:pt>
                <c:pt idx="712" formatCode="General">
                  <c:v>1228.33</c:v>
                </c:pt>
                <c:pt idx="713" formatCode="General">
                  <c:v>1240.75</c:v>
                </c:pt>
                <c:pt idx="714" formatCode="General">
                  <c:v>1253.29</c:v>
                </c:pt>
                <c:pt idx="715" formatCode="General">
                  <c:v>1265.96</c:v>
                </c:pt>
                <c:pt idx="716" formatCode="General">
                  <c:v>1278.75</c:v>
                </c:pt>
                <c:pt idx="717" formatCode="General">
                  <c:v>1291.67</c:v>
                </c:pt>
                <c:pt idx="718" formatCode="General">
                  <c:v>1304.73</c:v>
                </c:pt>
                <c:pt idx="719" formatCode="General">
                  <c:v>1317.91</c:v>
                </c:pt>
                <c:pt idx="720" formatCode="General">
                  <c:v>1331.23</c:v>
                </c:pt>
                <c:pt idx="721" formatCode="General">
                  <c:v>1344.68</c:v>
                </c:pt>
                <c:pt idx="722" formatCode="General">
                  <c:v>1358.27</c:v>
                </c:pt>
                <c:pt idx="723" formatCode="General">
                  <c:v>1371.99</c:v>
                </c:pt>
                <c:pt idx="724" formatCode="General">
                  <c:v>1385.85</c:v>
                </c:pt>
                <c:pt idx="725" formatCode="General">
                  <c:v>1399.85</c:v>
                </c:pt>
                <c:pt idx="726" formatCode="General">
                  <c:v>1414</c:v>
                </c:pt>
                <c:pt idx="727" formatCode="General">
                  <c:v>1428.28</c:v>
                </c:pt>
                <c:pt idx="728" formatCode="General">
                  <c:v>1442.71</c:v>
                </c:pt>
                <c:pt idx="729" formatCode="General">
                  <c:v>1457.28</c:v>
                </c:pt>
                <c:pt idx="730" formatCode="General">
                  <c:v>1472</c:v>
                </c:pt>
                <c:pt idx="731" formatCode="General">
                  <c:v>1486.87</c:v>
                </c:pt>
                <c:pt idx="732" formatCode="General">
                  <c:v>1501.88</c:v>
                </c:pt>
                <c:pt idx="733" formatCode="General">
                  <c:v>1517.05</c:v>
                </c:pt>
                <c:pt idx="734" formatCode="General">
                  <c:v>1532.37</c:v>
                </c:pt>
                <c:pt idx="735" formatCode="General">
                  <c:v>1547.85</c:v>
                </c:pt>
                <c:pt idx="736" formatCode="General">
                  <c:v>1563.48</c:v>
                </c:pt>
                <c:pt idx="737" formatCode="General">
                  <c:v>1579.26</c:v>
                </c:pt>
                <c:pt idx="738" formatCode="General">
                  <c:v>1595.21</c:v>
                </c:pt>
                <c:pt idx="739" formatCode="General">
                  <c:v>1611.32</c:v>
                </c:pt>
                <c:pt idx="740" formatCode="General">
                  <c:v>1627.58</c:v>
                </c:pt>
                <c:pt idx="741" formatCode="General">
                  <c:v>1644.02</c:v>
                </c:pt>
                <c:pt idx="742" formatCode="General">
                  <c:v>1660.61</c:v>
                </c:pt>
                <c:pt idx="743" formatCode="General">
                  <c:v>1677.38</c:v>
                </c:pt>
                <c:pt idx="744" formatCode="General">
                  <c:v>1694.31</c:v>
                </c:pt>
                <c:pt idx="745" formatCode="General">
                  <c:v>1711.41</c:v>
                </c:pt>
                <c:pt idx="746" formatCode="General">
                  <c:v>1728.69</c:v>
                </c:pt>
                <c:pt idx="747" formatCode="General">
                  <c:v>1746.14</c:v>
                </c:pt>
                <c:pt idx="748" formatCode="General">
                  <c:v>1763.76</c:v>
                </c:pt>
                <c:pt idx="749" formatCode="General">
                  <c:v>1781.56</c:v>
                </c:pt>
                <c:pt idx="750" formatCode="General">
                  <c:v>1799.54</c:v>
                </c:pt>
                <c:pt idx="751" formatCode="General">
                  <c:v>1817.7</c:v>
                </c:pt>
                <c:pt idx="752" formatCode="General">
                  <c:v>1836.05</c:v>
                </c:pt>
                <c:pt idx="753" formatCode="General">
                  <c:v>1854.58</c:v>
                </c:pt>
                <c:pt idx="754" formatCode="General">
                  <c:v>1873.29</c:v>
                </c:pt>
                <c:pt idx="755" formatCode="General">
                  <c:v>1892.19</c:v>
                </c:pt>
                <c:pt idx="756" formatCode="General">
                  <c:v>1911.29</c:v>
                </c:pt>
                <c:pt idx="757" formatCode="General">
                  <c:v>1930.57</c:v>
                </c:pt>
                <c:pt idx="758" formatCode="General">
                  <c:v>1950.05</c:v>
                </c:pt>
                <c:pt idx="759" formatCode="General">
                  <c:v>1969.72</c:v>
                </c:pt>
                <c:pt idx="760" formatCode="General">
                  <c:v>1989.6</c:v>
                </c:pt>
                <c:pt idx="761" formatCode="General">
                  <c:v>2009.67</c:v>
                </c:pt>
                <c:pt idx="762" formatCode="General">
                  <c:v>2029.94</c:v>
                </c:pt>
                <c:pt idx="763" formatCode="General">
                  <c:v>2050.42</c:v>
                </c:pt>
                <c:pt idx="764" formatCode="General">
                  <c:v>2071.1</c:v>
                </c:pt>
                <c:pt idx="765" formatCode="General">
                  <c:v>2092</c:v>
                </c:pt>
                <c:pt idx="766" formatCode="General">
                  <c:v>2113.1</c:v>
                </c:pt>
                <c:pt idx="767" formatCode="General">
                  <c:v>2134.41</c:v>
                </c:pt>
                <c:pt idx="768" formatCode="General">
                  <c:v>2155.94</c:v>
                </c:pt>
                <c:pt idx="769" formatCode="General">
                  <c:v>2177.6799999999998</c:v>
                </c:pt>
                <c:pt idx="770" formatCode="General">
                  <c:v>2199.65</c:v>
                </c:pt>
                <c:pt idx="771" formatCode="General">
                  <c:v>2221.83</c:v>
                </c:pt>
                <c:pt idx="772" formatCode="General">
                  <c:v>2244.2399999999998</c:v>
                </c:pt>
                <c:pt idx="773" formatCode="General">
                  <c:v>2266.87</c:v>
                </c:pt>
                <c:pt idx="774" formatCode="General">
                  <c:v>2289.73</c:v>
                </c:pt>
                <c:pt idx="775" formatCode="General">
                  <c:v>2312.8200000000002</c:v>
                </c:pt>
                <c:pt idx="776" formatCode="General">
                  <c:v>2336.14</c:v>
                </c:pt>
                <c:pt idx="777" formatCode="General">
                  <c:v>2359.6999999999998</c:v>
                </c:pt>
                <c:pt idx="778" formatCode="General">
                  <c:v>2383.4899999999998</c:v>
                </c:pt>
                <c:pt idx="779" formatCode="General">
                  <c:v>2407.5300000000002</c:v>
                </c:pt>
                <c:pt idx="780" formatCode="General">
                  <c:v>2431.8000000000002</c:v>
                </c:pt>
                <c:pt idx="781" formatCode="General">
                  <c:v>2456.3200000000002</c:v>
                </c:pt>
                <c:pt idx="782" formatCode="General">
                  <c:v>2481.09</c:v>
                </c:pt>
                <c:pt idx="783" formatCode="General">
                  <c:v>2506.1</c:v>
                </c:pt>
                <c:pt idx="784" formatCode="General">
                  <c:v>2531.36</c:v>
                </c:pt>
                <c:pt idx="785" formatCode="General">
                  <c:v>2556.88</c:v>
                </c:pt>
                <c:pt idx="786" formatCode="General">
                  <c:v>2582.66</c:v>
                </c:pt>
                <c:pt idx="787" formatCode="General">
                  <c:v>2608.6999999999998</c:v>
                </c:pt>
                <c:pt idx="788" formatCode="General">
                  <c:v>2634.99</c:v>
                </c:pt>
                <c:pt idx="789" formatCode="General">
                  <c:v>2661.55</c:v>
                </c:pt>
                <c:pt idx="790" formatCode="General">
                  <c:v>2688.38</c:v>
                </c:pt>
                <c:pt idx="791" formatCode="General">
                  <c:v>2715.48</c:v>
                </c:pt>
                <c:pt idx="792" formatCode="General">
                  <c:v>2742.85</c:v>
                </c:pt>
                <c:pt idx="793" formatCode="General">
                  <c:v>2770.5</c:v>
                </c:pt>
                <c:pt idx="794" formatCode="General">
                  <c:v>2798.42</c:v>
                </c:pt>
                <c:pt idx="795" formatCode="General">
                  <c:v>2826.62</c:v>
                </c:pt>
                <c:pt idx="796" formatCode="General">
                  <c:v>2855.11</c:v>
                </c:pt>
                <c:pt idx="797" formatCode="General">
                  <c:v>2883.89</c:v>
                </c:pt>
                <c:pt idx="798" formatCode="General">
                  <c:v>2912.95</c:v>
                </c:pt>
                <c:pt idx="799" formatCode="General">
                  <c:v>2942.31</c:v>
                </c:pt>
                <c:pt idx="800" formatCode="General">
                  <c:v>2971.96</c:v>
                </c:pt>
                <c:pt idx="801" formatCode="General">
                  <c:v>3001.91</c:v>
                </c:pt>
                <c:pt idx="802" formatCode="General">
                  <c:v>3032.16</c:v>
                </c:pt>
                <c:pt idx="803" formatCode="General">
                  <c:v>3062.71</c:v>
                </c:pt>
                <c:pt idx="804" formatCode="General">
                  <c:v>3093.57</c:v>
                </c:pt>
                <c:pt idx="805" formatCode="General">
                  <c:v>3124.74</c:v>
                </c:pt>
                <c:pt idx="806" formatCode="General">
                  <c:v>3156.23</c:v>
                </c:pt>
                <c:pt idx="807" formatCode="General">
                  <c:v>3188.03</c:v>
                </c:pt>
                <c:pt idx="808" formatCode="General">
                  <c:v>3220.15</c:v>
                </c:pt>
                <c:pt idx="809" formatCode="General">
                  <c:v>3252.6</c:v>
                </c:pt>
                <c:pt idx="810" formatCode="General">
                  <c:v>3285.37</c:v>
                </c:pt>
                <c:pt idx="811" formatCode="General">
                  <c:v>3318.47</c:v>
                </c:pt>
                <c:pt idx="812" formatCode="General">
                  <c:v>3351.9</c:v>
                </c:pt>
                <c:pt idx="813" formatCode="General">
                  <c:v>3385.67</c:v>
                </c:pt>
                <c:pt idx="814" formatCode="General">
                  <c:v>3419.78</c:v>
                </c:pt>
                <c:pt idx="815" formatCode="General">
                  <c:v>3454.23</c:v>
                </c:pt>
                <c:pt idx="816" formatCode="General">
                  <c:v>3489.03</c:v>
                </c:pt>
                <c:pt idx="817" formatCode="General">
                  <c:v>3524.17</c:v>
                </c:pt>
                <c:pt idx="818" formatCode="General">
                  <c:v>3559.67</c:v>
                </c:pt>
                <c:pt idx="819" formatCode="General">
                  <c:v>3595.53</c:v>
                </c:pt>
                <c:pt idx="820" formatCode="General">
                  <c:v>3631.75</c:v>
                </c:pt>
                <c:pt idx="821" formatCode="General">
                  <c:v>3668.33</c:v>
                </c:pt>
                <c:pt idx="822" formatCode="General">
                  <c:v>3705.28</c:v>
                </c:pt>
                <c:pt idx="823" formatCode="General">
                  <c:v>3742.6</c:v>
                </c:pt>
                <c:pt idx="824" formatCode="General">
                  <c:v>3780.3</c:v>
                </c:pt>
                <c:pt idx="825" formatCode="General">
                  <c:v>3818.38</c:v>
                </c:pt>
                <c:pt idx="826" formatCode="General">
                  <c:v>3856.83</c:v>
                </c:pt>
                <c:pt idx="827" formatCode="General">
                  <c:v>3895.68</c:v>
                </c:pt>
                <c:pt idx="828" formatCode="General">
                  <c:v>3934.91</c:v>
                </c:pt>
                <c:pt idx="829" formatCode="General">
                  <c:v>3974.54</c:v>
                </c:pt>
                <c:pt idx="830" formatCode="General">
                  <c:v>4014.57</c:v>
                </c:pt>
                <c:pt idx="831" formatCode="General">
                  <c:v>4055</c:v>
                </c:pt>
                <c:pt idx="832" formatCode="General">
                  <c:v>4095.84</c:v>
                </c:pt>
                <c:pt idx="833" formatCode="General">
                  <c:v>4137.09</c:v>
                </c:pt>
                <c:pt idx="834" formatCode="General">
                  <c:v>4178.75</c:v>
                </c:pt>
                <c:pt idx="835" formatCode="General">
                  <c:v>4220.83</c:v>
                </c:pt>
                <c:pt idx="836" formatCode="General">
                  <c:v>4263.33</c:v>
                </c:pt>
                <c:pt idx="837" formatCode="General">
                  <c:v>4306.2700000000004</c:v>
                </c:pt>
                <c:pt idx="838" formatCode="General">
                  <c:v>4349.63</c:v>
                </c:pt>
                <c:pt idx="839" formatCode="General">
                  <c:v>4393.43</c:v>
                </c:pt>
                <c:pt idx="840" formatCode="General">
                  <c:v>4437.67</c:v>
                </c:pt>
                <c:pt idx="841" formatCode="General">
                  <c:v>4482.3500000000004</c:v>
                </c:pt>
                <c:pt idx="842" formatCode="General">
                  <c:v>4527.4799999999996</c:v>
                </c:pt>
                <c:pt idx="843" formatCode="General">
                  <c:v>4573.07</c:v>
                </c:pt>
                <c:pt idx="844" formatCode="General">
                  <c:v>4619.1099999999997</c:v>
                </c:pt>
                <c:pt idx="845" formatCode="General">
                  <c:v>4665.62</c:v>
                </c:pt>
                <c:pt idx="846" formatCode="General">
                  <c:v>4712.6000000000004</c:v>
                </c:pt>
                <c:pt idx="847" formatCode="General">
                  <c:v>4760.05</c:v>
                </c:pt>
                <c:pt idx="848" formatCode="General">
                  <c:v>4807.97</c:v>
                </c:pt>
                <c:pt idx="849" formatCode="General">
                  <c:v>4856.38</c:v>
                </c:pt>
                <c:pt idx="850" formatCode="General">
                  <c:v>4905.2700000000004</c:v>
                </c:pt>
                <c:pt idx="851" formatCode="General">
                  <c:v>4954.6499999999996</c:v>
                </c:pt>
                <c:pt idx="852" formatCode="General">
                  <c:v>5004.53</c:v>
                </c:pt>
                <c:pt idx="853" formatCode="General">
                  <c:v>5054.92</c:v>
                </c:pt>
                <c:pt idx="854" formatCode="General">
                  <c:v>5105.8</c:v>
                </c:pt>
                <c:pt idx="855" formatCode="General">
                  <c:v>5157.2</c:v>
                </c:pt>
                <c:pt idx="856" formatCode="General">
                  <c:v>5209.12</c:v>
                </c:pt>
                <c:pt idx="857" formatCode="General">
                  <c:v>5261.56</c:v>
                </c:pt>
                <c:pt idx="858" formatCode="General">
                  <c:v>5314.53</c:v>
                </c:pt>
                <c:pt idx="859" formatCode="General">
                  <c:v>5368.02</c:v>
                </c:pt>
                <c:pt idx="860" formatCode="General">
                  <c:v>5422.06</c:v>
                </c:pt>
                <c:pt idx="861" formatCode="General">
                  <c:v>5476.64</c:v>
                </c:pt>
                <c:pt idx="862" formatCode="General">
                  <c:v>5531.77</c:v>
                </c:pt>
                <c:pt idx="863" formatCode="General">
                  <c:v>5587.45</c:v>
                </c:pt>
                <c:pt idx="864" formatCode="General">
                  <c:v>5643.69</c:v>
                </c:pt>
                <c:pt idx="865" formatCode="General">
                  <c:v>5700.5</c:v>
                </c:pt>
                <c:pt idx="866" formatCode="General">
                  <c:v>5757.87</c:v>
                </c:pt>
                <c:pt idx="867" formatCode="General">
                  <c:v>5815.83</c:v>
                </c:pt>
                <c:pt idx="868" formatCode="General">
                  <c:v>5874.37</c:v>
                </c:pt>
                <c:pt idx="869" formatCode="General">
                  <c:v>5933.49</c:v>
                </c:pt>
                <c:pt idx="870" formatCode="General">
                  <c:v>5993.21</c:v>
                </c:pt>
                <c:pt idx="871" formatCode="General">
                  <c:v>6053.53</c:v>
                </c:pt>
                <c:pt idx="872" formatCode="General">
                  <c:v>6114.46</c:v>
                </c:pt>
                <c:pt idx="873" formatCode="General">
                  <c:v>6176</c:v>
                </c:pt>
                <c:pt idx="874" formatCode="General">
                  <c:v>6238.16</c:v>
                </c:pt>
                <c:pt idx="875" formatCode="General">
                  <c:v>6300.94</c:v>
                </c:pt>
                <c:pt idx="876" formatCode="General">
                  <c:v>6364.35</c:v>
                </c:pt>
                <c:pt idx="877" formatCode="General">
                  <c:v>6428.4</c:v>
                </c:pt>
                <c:pt idx="878" formatCode="General">
                  <c:v>6493.1</c:v>
                </c:pt>
                <c:pt idx="879" formatCode="General">
                  <c:v>6558.44</c:v>
                </c:pt>
                <c:pt idx="880" formatCode="General">
                  <c:v>6624.44</c:v>
                </c:pt>
                <c:pt idx="881" formatCode="General">
                  <c:v>6691.11</c:v>
                </c:pt>
                <c:pt idx="882" formatCode="General">
                  <c:v>6758.44</c:v>
                </c:pt>
                <c:pt idx="883" formatCode="General">
                  <c:v>6826.46</c:v>
                </c:pt>
                <c:pt idx="884" formatCode="General">
                  <c:v>6895.15</c:v>
                </c:pt>
                <c:pt idx="885" formatCode="General">
                  <c:v>6964.54</c:v>
                </c:pt>
                <c:pt idx="886" formatCode="General">
                  <c:v>7034.62</c:v>
                </c:pt>
                <c:pt idx="887" formatCode="General">
                  <c:v>7105.41</c:v>
                </c:pt>
                <c:pt idx="888" formatCode="General">
                  <c:v>7176.91</c:v>
                </c:pt>
                <c:pt idx="889" formatCode="General">
                  <c:v>7249.13</c:v>
                </c:pt>
                <c:pt idx="890" formatCode="General">
                  <c:v>7322.07</c:v>
                </c:pt>
                <c:pt idx="891" formatCode="General">
                  <c:v>7395.75</c:v>
                </c:pt>
                <c:pt idx="892" formatCode="General">
                  <c:v>7470.17</c:v>
                </c:pt>
                <c:pt idx="893" formatCode="General">
                  <c:v>7545.34</c:v>
                </c:pt>
                <c:pt idx="894" formatCode="General">
                  <c:v>7621.26</c:v>
                </c:pt>
                <c:pt idx="895" formatCode="General">
                  <c:v>7697.94</c:v>
                </c:pt>
                <c:pt idx="896" formatCode="General">
                  <c:v>7775.4</c:v>
                </c:pt>
                <c:pt idx="897" formatCode="General">
                  <c:v>7853.63</c:v>
                </c:pt>
                <c:pt idx="898" formatCode="General">
                  <c:v>7932.65</c:v>
                </c:pt>
                <c:pt idx="899" formatCode="General">
                  <c:v>8012.47</c:v>
                </c:pt>
                <c:pt idx="900" formatCode="General">
                  <c:v>8093.08</c:v>
                </c:pt>
                <c:pt idx="901" formatCode="General">
                  <c:v>8174.51</c:v>
                </c:pt>
                <c:pt idx="902" formatCode="General">
                  <c:v>8256.76</c:v>
                </c:pt>
                <c:pt idx="903" formatCode="General">
                  <c:v>8339.83</c:v>
                </c:pt>
                <c:pt idx="904" formatCode="General">
                  <c:v>8423.74</c:v>
                </c:pt>
                <c:pt idx="905" formatCode="General">
                  <c:v>8508.49</c:v>
                </c:pt>
                <c:pt idx="906" formatCode="General">
                  <c:v>8594.09</c:v>
                </c:pt>
                <c:pt idx="907" formatCode="General">
                  <c:v>8680.5499999999993</c:v>
                </c:pt>
                <c:pt idx="908" formatCode="General">
                  <c:v>8767.89</c:v>
                </c:pt>
                <c:pt idx="909" formatCode="General">
                  <c:v>8856.1</c:v>
                </c:pt>
                <c:pt idx="910" formatCode="General">
                  <c:v>8945.19</c:v>
                </c:pt>
                <c:pt idx="911" formatCode="General">
                  <c:v>9035.18</c:v>
                </c:pt>
                <c:pt idx="912" formatCode="General">
                  <c:v>9126.08</c:v>
                </c:pt>
                <c:pt idx="913" formatCode="General">
                  <c:v>9217.89</c:v>
                </c:pt>
                <c:pt idx="914" formatCode="General">
                  <c:v>9310.6299999999992</c:v>
                </c:pt>
                <c:pt idx="915" formatCode="General">
                  <c:v>9404.2900000000009</c:v>
                </c:pt>
                <c:pt idx="916" formatCode="General">
                  <c:v>9498.9</c:v>
                </c:pt>
                <c:pt idx="917" formatCode="General">
                  <c:v>9594.4500000000007</c:v>
                </c:pt>
                <c:pt idx="918" formatCode="General">
                  <c:v>9690.9699999999993</c:v>
                </c:pt>
                <c:pt idx="919" formatCode="General">
                  <c:v>9788.4599999999991</c:v>
                </c:pt>
                <c:pt idx="920" formatCode="General">
                  <c:v>9886.93</c:v>
                </c:pt>
                <c:pt idx="921" formatCode="General">
                  <c:v>9986.39</c:v>
                </c:pt>
                <c:pt idx="922" formatCode="General">
                  <c:v>10086.799999999999</c:v>
                </c:pt>
                <c:pt idx="923" formatCode="General">
                  <c:v>10188.299999999999</c:v>
                </c:pt>
                <c:pt idx="924" formatCode="General">
                  <c:v>10290.799999999999</c:v>
                </c:pt>
                <c:pt idx="925" formatCode="General">
                  <c:v>10394.299999999999</c:v>
                </c:pt>
                <c:pt idx="926" formatCode="General">
                  <c:v>10498.9</c:v>
                </c:pt>
                <c:pt idx="927" formatCode="General">
                  <c:v>10604.5</c:v>
                </c:pt>
                <c:pt idx="928" formatCode="General">
                  <c:v>10711.2</c:v>
                </c:pt>
                <c:pt idx="929" formatCode="General">
                  <c:v>10818.9</c:v>
                </c:pt>
                <c:pt idx="930" formatCode="General">
                  <c:v>10927.7</c:v>
                </c:pt>
                <c:pt idx="931" formatCode="General">
                  <c:v>11037.6</c:v>
                </c:pt>
                <c:pt idx="932" formatCode="General">
                  <c:v>11148.7</c:v>
                </c:pt>
                <c:pt idx="933" formatCode="General">
                  <c:v>11260.8</c:v>
                </c:pt>
                <c:pt idx="934" formatCode="General">
                  <c:v>11374.1</c:v>
                </c:pt>
                <c:pt idx="935" formatCode="General">
                  <c:v>11488.5</c:v>
                </c:pt>
                <c:pt idx="936" formatCode="General">
                  <c:v>11604</c:v>
                </c:pt>
                <c:pt idx="937" formatCode="General">
                  <c:v>11720.7</c:v>
                </c:pt>
                <c:pt idx="938" formatCode="General">
                  <c:v>11838.6</c:v>
                </c:pt>
                <c:pt idx="939" formatCode="General">
                  <c:v>11957.7</c:v>
                </c:pt>
                <c:pt idx="940" formatCode="General">
                  <c:v>12078</c:v>
                </c:pt>
                <c:pt idx="941" formatCode="General">
                  <c:v>12199.5</c:v>
                </c:pt>
                <c:pt idx="942" formatCode="General">
                  <c:v>12322.2</c:v>
                </c:pt>
                <c:pt idx="943" formatCode="General">
                  <c:v>12446.1</c:v>
                </c:pt>
                <c:pt idx="944" formatCode="General">
                  <c:v>12571.3</c:v>
                </c:pt>
                <c:pt idx="945" formatCode="General">
                  <c:v>12697.7</c:v>
                </c:pt>
                <c:pt idx="946" formatCode="General">
                  <c:v>12825.4</c:v>
                </c:pt>
                <c:pt idx="947" formatCode="General">
                  <c:v>12954.4</c:v>
                </c:pt>
                <c:pt idx="948" formatCode="General">
                  <c:v>13084.7</c:v>
                </c:pt>
                <c:pt idx="949" formatCode="General">
                  <c:v>13216.3</c:v>
                </c:pt>
                <c:pt idx="950" formatCode="General">
                  <c:v>13349.2</c:v>
                </c:pt>
                <c:pt idx="951" formatCode="General">
                  <c:v>13483.5</c:v>
                </c:pt>
                <c:pt idx="952" formatCode="General">
                  <c:v>13619.1</c:v>
                </c:pt>
                <c:pt idx="953" formatCode="General">
                  <c:v>13756.1</c:v>
                </c:pt>
                <c:pt idx="954" formatCode="General">
                  <c:v>13894.4</c:v>
                </c:pt>
                <c:pt idx="955" formatCode="General">
                  <c:v>14034.1</c:v>
                </c:pt>
                <c:pt idx="956" formatCode="General">
                  <c:v>14175.3</c:v>
                </c:pt>
                <c:pt idx="957" formatCode="General">
                  <c:v>14317.8</c:v>
                </c:pt>
                <c:pt idx="958" formatCode="General">
                  <c:v>14461.8</c:v>
                </c:pt>
                <c:pt idx="959" formatCode="General">
                  <c:v>14607.3</c:v>
                </c:pt>
                <c:pt idx="960" formatCode="General">
                  <c:v>14754.2</c:v>
                </c:pt>
                <c:pt idx="961" formatCode="General">
                  <c:v>14902.6</c:v>
                </c:pt>
                <c:pt idx="962" formatCode="General">
                  <c:v>15052.4</c:v>
                </c:pt>
                <c:pt idx="963" formatCode="General">
                  <c:v>15203.8</c:v>
                </c:pt>
                <c:pt idx="964" formatCode="General">
                  <c:v>15356.7</c:v>
                </c:pt>
                <c:pt idx="965" formatCode="General">
                  <c:v>15511.1</c:v>
                </c:pt>
                <c:pt idx="966" formatCode="General">
                  <c:v>15667.1</c:v>
                </c:pt>
                <c:pt idx="967" formatCode="General">
                  <c:v>15824.7</c:v>
                </c:pt>
                <c:pt idx="968" formatCode="General">
                  <c:v>15983.8</c:v>
                </c:pt>
                <c:pt idx="969" formatCode="General">
                  <c:v>16144.6</c:v>
                </c:pt>
                <c:pt idx="970" formatCode="General">
                  <c:v>16306.9</c:v>
                </c:pt>
                <c:pt idx="971" formatCode="General">
                  <c:v>16470.900000000001</c:v>
                </c:pt>
                <c:pt idx="972" formatCode="General">
                  <c:v>16636.5</c:v>
                </c:pt>
                <c:pt idx="973" formatCode="General">
                  <c:v>16803.8</c:v>
                </c:pt>
                <c:pt idx="974" formatCode="General">
                  <c:v>16972.8</c:v>
                </c:pt>
                <c:pt idx="975" formatCode="General">
                  <c:v>17143.5</c:v>
                </c:pt>
                <c:pt idx="976" formatCode="General">
                  <c:v>17315.900000000001</c:v>
                </c:pt>
                <c:pt idx="977" formatCode="General">
                  <c:v>17490</c:v>
                </c:pt>
                <c:pt idx="978" formatCode="General">
                  <c:v>17665.900000000001</c:v>
                </c:pt>
                <c:pt idx="979" formatCode="General">
                  <c:v>17843.5</c:v>
                </c:pt>
                <c:pt idx="980" formatCode="General">
                  <c:v>18022.900000000001</c:v>
                </c:pt>
                <c:pt idx="981" formatCode="General">
                  <c:v>18204.2</c:v>
                </c:pt>
                <c:pt idx="982" formatCode="General">
                  <c:v>18387.2</c:v>
                </c:pt>
                <c:pt idx="983" formatCode="General">
                  <c:v>18572.099999999999</c:v>
                </c:pt>
                <c:pt idx="984" formatCode="General">
                  <c:v>18758.900000000001</c:v>
                </c:pt>
                <c:pt idx="985" formatCode="General">
                  <c:v>18947.5</c:v>
                </c:pt>
                <c:pt idx="986" formatCode="General">
                  <c:v>19138</c:v>
                </c:pt>
                <c:pt idx="987" formatCode="General">
                  <c:v>19330.5</c:v>
                </c:pt>
                <c:pt idx="988" formatCode="General">
                  <c:v>19524.8</c:v>
                </c:pt>
                <c:pt idx="989" formatCode="General">
                  <c:v>19721.2</c:v>
                </c:pt>
                <c:pt idx="990" formatCode="General">
                  <c:v>19919.5</c:v>
                </c:pt>
                <c:pt idx="991" formatCode="General">
                  <c:v>20119.8</c:v>
                </c:pt>
                <c:pt idx="992" formatCode="General">
                  <c:v>20322.099999999999</c:v>
                </c:pt>
                <c:pt idx="993" formatCode="General">
                  <c:v>20526.400000000001</c:v>
                </c:pt>
                <c:pt idx="994" formatCode="General">
                  <c:v>20732.8</c:v>
                </c:pt>
                <c:pt idx="995" formatCode="General">
                  <c:v>20941.3</c:v>
                </c:pt>
                <c:pt idx="996" formatCode="General">
                  <c:v>21151.8</c:v>
                </c:pt>
                <c:pt idx="997" formatCode="General">
                  <c:v>21364.5</c:v>
                </c:pt>
                <c:pt idx="998" formatCode="General">
                  <c:v>21579.3</c:v>
                </c:pt>
                <c:pt idx="999" formatCode="General">
                  <c:v>21796.3</c:v>
                </c:pt>
                <c:pt idx="1000" formatCode="General">
                  <c:v>22015.5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8C-4441-9D0C-E7672C0837B6}"/>
            </c:ext>
          </c:extLst>
        </c:ser>
        <c:ser>
          <c:idx val="1"/>
          <c:order val="1"/>
          <c:tx>
            <c:strRef>
              <c:f>exact!$C$1</c:f>
              <c:strCache>
                <c:ptCount val="1"/>
                <c:pt idx="0">
                  <c:v>Euler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1E-4</c:v>
                </c:pt>
                <c:pt idx="3">
                  <c:v>3.01E-4</c:v>
                </c:pt>
                <c:pt idx="4">
                  <c:v>6.0400999999999999E-4</c:v>
                </c:pt>
                <c:pt idx="5">
                  <c:v>1.01005E-3</c:v>
                </c:pt>
                <c:pt idx="6">
                  <c:v>1.5201500000000001E-3</c:v>
                </c:pt>
                <c:pt idx="7">
                  <c:v>2.1353499999999998E-3</c:v>
                </c:pt>
                <c:pt idx="8">
                  <c:v>2.8567100000000002E-3</c:v>
                </c:pt>
                <c:pt idx="9">
                  <c:v>3.68527E-3</c:v>
                </c:pt>
                <c:pt idx="10">
                  <c:v>4.6221300000000003E-3</c:v>
                </c:pt>
                <c:pt idx="11">
                  <c:v>5.66835E-3</c:v>
                </c:pt>
                <c:pt idx="12">
                  <c:v>6.8250300000000002E-3</c:v>
                </c:pt>
                <c:pt idx="13">
                  <c:v>8.0932799999999996E-3</c:v>
                </c:pt>
                <c:pt idx="14">
                  <c:v>9.4742100000000003E-3</c:v>
                </c:pt>
                <c:pt idx="15">
                  <c:v>1.0969E-2</c:v>
                </c:pt>
                <c:pt idx="16">
                  <c:v>1.2578600000000001E-2</c:v>
                </c:pt>
                <c:pt idx="17">
                  <c:v>1.43044E-2</c:v>
                </c:pt>
                <c:pt idx="18">
                  <c:v>1.6147499999999999E-2</c:v>
                </c:pt>
                <c:pt idx="19">
                  <c:v>1.8109E-2</c:v>
                </c:pt>
                <c:pt idx="20">
                  <c:v>2.019E-2</c:v>
                </c:pt>
                <c:pt idx="21">
                  <c:v>2.2391899999999999E-2</c:v>
                </c:pt>
                <c:pt idx="22">
                  <c:v>2.4715899999999999E-2</c:v>
                </c:pt>
                <c:pt idx="23">
                  <c:v>2.7163E-2</c:v>
                </c:pt>
                <c:pt idx="24">
                  <c:v>2.97346E-2</c:v>
                </c:pt>
                <c:pt idx="25">
                  <c:v>3.2432000000000002E-2</c:v>
                </c:pt>
                <c:pt idx="26">
                  <c:v>3.5256299999999997E-2</c:v>
                </c:pt>
                <c:pt idx="27">
                  <c:v>3.8208899999999997E-2</c:v>
                </c:pt>
                <c:pt idx="28">
                  <c:v>4.1291000000000001E-2</c:v>
                </c:pt>
                <c:pt idx="29">
                  <c:v>4.4503899999999999E-2</c:v>
                </c:pt>
                <c:pt idx="30">
                  <c:v>4.78489E-2</c:v>
                </c:pt>
                <c:pt idx="31">
                  <c:v>5.1327400000000002E-2</c:v>
                </c:pt>
                <c:pt idx="32">
                  <c:v>5.4940700000000002E-2</c:v>
                </c:pt>
                <c:pt idx="33">
                  <c:v>5.8690100000000002E-2</c:v>
                </c:pt>
                <c:pt idx="34">
                  <c:v>6.2576999999999994E-2</c:v>
                </c:pt>
                <c:pt idx="35">
                  <c:v>6.6602800000000004E-2</c:v>
                </c:pt>
                <c:pt idx="36">
                  <c:v>7.0768800000000007E-2</c:v>
                </c:pt>
                <c:pt idx="37">
                  <c:v>7.5076500000000004E-2</c:v>
                </c:pt>
                <c:pt idx="38">
                  <c:v>7.9527200000000006E-2</c:v>
                </c:pt>
                <c:pt idx="39">
                  <c:v>8.4122500000000003E-2</c:v>
                </c:pt>
                <c:pt idx="40">
                  <c:v>8.8863700000000004E-2</c:v>
                </c:pt>
                <c:pt idx="41">
                  <c:v>9.37524E-2</c:v>
                </c:pt>
                <c:pt idx="42">
                  <c:v>9.87899E-2</c:v>
                </c:pt>
                <c:pt idx="43">
                  <c:v>0.103978</c:v>
                </c:pt>
                <c:pt idx="44">
                  <c:v>0.109318</c:v>
                </c:pt>
                <c:pt idx="45">
                  <c:v>0.114811</c:v>
                </c:pt>
                <c:pt idx="46">
                  <c:v>0.120459</c:v>
                </c:pt>
                <c:pt idx="47">
                  <c:v>0.12626299999999999</c:v>
                </c:pt>
                <c:pt idx="48">
                  <c:v>0.13222600000000001</c:v>
                </c:pt>
                <c:pt idx="49">
                  <c:v>0.138348</c:v>
                </c:pt>
                <c:pt idx="50">
                  <c:v>0.14463200000000001</c:v>
                </c:pt>
                <c:pt idx="51">
                  <c:v>0.15107799999999999</c:v>
                </c:pt>
                <c:pt idx="52">
                  <c:v>0.157689</c:v>
                </c:pt>
                <c:pt idx="53">
                  <c:v>0.164466</c:v>
                </c:pt>
                <c:pt idx="54">
                  <c:v>0.17141000000000001</c:v>
                </c:pt>
                <c:pt idx="55">
                  <c:v>0.17852499999999999</c:v>
                </c:pt>
                <c:pt idx="56">
                  <c:v>0.18581</c:v>
                </c:pt>
                <c:pt idx="57">
                  <c:v>0.193268</c:v>
                </c:pt>
                <c:pt idx="58">
                  <c:v>0.200901</c:v>
                </c:pt>
                <c:pt idx="59">
                  <c:v>0.20871000000000001</c:v>
                </c:pt>
                <c:pt idx="60">
                  <c:v>0.216697</c:v>
                </c:pt>
                <c:pt idx="61">
                  <c:v>0.22486400000000001</c:v>
                </c:pt>
                <c:pt idx="62">
                  <c:v>0.233212</c:v>
                </c:pt>
                <c:pt idx="63">
                  <c:v>0.24174399999999999</c:v>
                </c:pt>
                <c:pt idx="64">
                  <c:v>0.25046200000000002</c:v>
                </c:pt>
                <c:pt idx="65">
                  <c:v>0.25936599999999999</c:v>
                </c:pt>
                <c:pt idx="66">
                  <c:v>0.26845999999999998</c:v>
                </c:pt>
                <c:pt idx="67">
                  <c:v>0.27774500000000002</c:v>
                </c:pt>
                <c:pt idx="68">
                  <c:v>0.28722199999999998</c:v>
                </c:pt>
                <c:pt idx="69">
                  <c:v>0.29689399999999999</c:v>
                </c:pt>
                <c:pt idx="70">
                  <c:v>0.30676300000000001</c:v>
                </c:pt>
                <c:pt idx="71">
                  <c:v>0.31683099999999997</c:v>
                </c:pt>
                <c:pt idx="72">
                  <c:v>0.32709899999999997</c:v>
                </c:pt>
                <c:pt idx="73">
                  <c:v>0.33756999999999998</c:v>
                </c:pt>
                <c:pt idx="74">
                  <c:v>0.348246</c:v>
                </c:pt>
                <c:pt idx="75">
                  <c:v>0.359128</c:v>
                </c:pt>
                <c:pt idx="76">
                  <c:v>0.37021999999999999</c:v>
                </c:pt>
                <c:pt idx="77">
                  <c:v>0.38152200000000003</c:v>
                </c:pt>
                <c:pt idx="78">
                  <c:v>0.39303700000000003</c:v>
                </c:pt>
                <c:pt idx="79">
                  <c:v>0.40476800000000002</c:v>
                </c:pt>
                <c:pt idx="80">
                  <c:v>0.416715</c:v>
                </c:pt>
                <c:pt idx="81">
                  <c:v>0.42888199999999999</c:v>
                </c:pt>
                <c:pt idx="82">
                  <c:v>0.44127100000000002</c:v>
                </c:pt>
                <c:pt idx="83">
                  <c:v>0.45388400000000001</c:v>
                </c:pt>
                <c:pt idx="84">
                  <c:v>0.466723</c:v>
                </c:pt>
                <c:pt idx="85">
                  <c:v>0.47978999999999999</c:v>
                </c:pt>
                <c:pt idx="86">
                  <c:v>0.49308800000000003</c:v>
                </c:pt>
                <c:pt idx="87">
                  <c:v>0.50661900000000004</c:v>
                </c:pt>
                <c:pt idx="88">
                  <c:v>0.52038499999999999</c:v>
                </c:pt>
                <c:pt idx="89">
                  <c:v>0.534389</c:v>
                </c:pt>
                <c:pt idx="90">
                  <c:v>0.54863300000000004</c:v>
                </c:pt>
                <c:pt idx="91">
                  <c:v>0.56311900000000004</c:v>
                </c:pt>
                <c:pt idx="92">
                  <c:v>0.57784999999999997</c:v>
                </c:pt>
                <c:pt idx="93">
                  <c:v>0.59282900000000005</c:v>
                </c:pt>
                <c:pt idx="94">
                  <c:v>0.60805699999999996</c:v>
                </c:pt>
                <c:pt idx="95">
                  <c:v>0.62353800000000004</c:v>
                </c:pt>
                <c:pt idx="96">
                  <c:v>0.63927299999999998</c:v>
                </c:pt>
                <c:pt idx="97">
                  <c:v>0.65526600000000002</c:v>
                </c:pt>
                <c:pt idx="98">
                  <c:v>0.67151799999999995</c:v>
                </c:pt>
                <c:pt idx="99">
                  <c:v>0.68803300000000001</c:v>
                </c:pt>
                <c:pt idx="100">
                  <c:v>0.70481400000000005</c:v>
                </c:pt>
                <c:pt idx="101">
                  <c:v>0.721862</c:v>
                </c:pt>
                <c:pt idx="102">
                  <c:v>0.73918099999999998</c:v>
                </c:pt>
                <c:pt idx="103">
                  <c:v>0.756772</c:v>
                </c:pt>
                <c:pt idx="104">
                  <c:v>0.77464</c:v>
                </c:pt>
                <c:pt idx="105">
                  <c:v>0.79278700000000002</c:v>
                </c:pt>
                <c:pt idx="106">
                  <c:v>0.81121399999999999</c:v>
                </c:pt>
                <c:pt idx="107">
                  <c:v>0.82992699999999997</c:v>
                </c:pt>
                <c:pt idx="108">
                  <c:v>0.84892599999999996</c:v>
                </c:pt>
                <c:pt idx="109">
                  <c:v>0.86821499999999996</c:v>
                </c:pt>
                <c:pt idx="110">
                  <c:v>0.88779699999999995</c:v>
                </c:pt>
                <c:pt idx="111">
                  <c:v>0.90767500000000001</c:v>
                </c:pt>
                <c:pt idx="112">
                  <c:v>0.92785200000000001</c:v>
                </c:pt>
                <c:pt idx="113">
                  <c:v>0.94833000000000001</c:v>
                </c:pt>
                <c:pt idx="114">
                  <c:v>0.96911400000000003</c:v>
                </c:pt>
                <c:pt idx="115">
                  <c:v>0.990205</c:v>
                </c:pt>
                <c:pt idx="116">
                  <c:v>1.0116099999999999</c:v>
                </c:pt>
                <c:pt idx="117">
                  <c:v>1.03332</c:v>
                </c:pt>
                <c:pt idx="118">
                  <c:v>1.0553600000000001</c:v>
                </c:pt>
                <c:pt idx="119">
                  <c:v>1.0777099999999999</c:v>
                </c:pt>
                <c:pt idx="120">
                  <c:v>1.10039</c:v>
                </c:pt>
                <c:pt idx="121">
                  <c:v>1.1233900000000001</c:v>
                </c:pt>
                <c:pt idx="122">
                  <c:v>1.14672</c:v>
                </c:pt>
                <c:pt idx="123">
                  <c:v>1.17039</c:v>
                </c:pt>
                <c:pt idx="124">
                  <c:v>1.1943999999999999</c:v>
                </c:pt>
                <c:pt idx="125">
                  <c:v>1.2187399999999999</c:v>
                </c:pt>
                <c:pt idx="126">
                  <c:v>1.24343</c:v>
                </c:pt>
                <c:pt idx="127">
                  <c:v>1.2684599999999999</c:v>
                </c:pt>
                <c:pt idx="128">
                  <c:v>1.2938499999999999</c:v>
                </c:pt>
                <c:pt idx="129">
                  <c:v>1.31958</c:v>
                </c:pt>
                <c:pt idx="130">
                  <c:v>1.34568</c:v>
                </c:pt>
                <c:pt idx="131">
                  <c:v>1.3721399999999999</c:v>
                </c:pt>
                <c:pt idx="132">
                  <c:v>1.39896</c:v>
                </c:pt>
                <c:pt idx="133">
                  <c:v>1.42615</c:v>
                </c:pt>
                <c:pt idx="134">
                  <c:v>1.4537100000000001</c:v>
                </c:pt>
                <c:pt idx="135">
                  <c:v>1.4816499999999999</c:v>
                </c:pt>
                <c:pt idx="136">
                  <c:v>1.50996</c:v>
                </c:pt>
                <c:pt idx="137">
                  <c:v>1.5386599999999999</c:v>
                </c:pt>
                <c:pt idx="138">
                  <c:v>1.56775</c:v>
                </c:pt>
                <c:pt idx="139">
                  <c:v>1.5972299999999999</c:v>
                </c:pt>
                <c:pt idx="140">
                  <c:v>1.6271</c:v>
                </c:pt>
                <c:pt idx="141">
                  <c:v>1.65737</c:v>
                </c:pt>
                <c:pt idx="142">
                  <c:v>1.68804</c:v>
                </c:pt>
                <c:pt idx="143">
                  <c:v>1.71912</c:v>
                </c:pt>
                <c:pt idx="144">
                  <c:v>1.7506200000000001</c:v>
                </c:pt>
                <c:pt idx="145">
                  <c:v>1.7825200000000001</c:v>
                </c:pt>
                <c:pt idx="146">
                  <c:v>1.8148500000000001</c:v>
                </c:pt>
                <c:pt idx="147">
                  <c:v>1.8475999999999999</c:v>
                </c:pt>
                <c:pt idx="148">
                  <c:v>1.8807700000000001</c:v>
                </c:pt>
                <c:pt idx="149">
                  <c:v>1.91438</c:v>
                </c:pt>
                <c:pt idx="150">
                  <c:v>1.94842</c:v>
                </c:pt>
                <c:pt idx="151">
                  <c:v>1.98291</c:v>
                </c:pt>
                <c:pt idx="152">
                  <c:v>2.0178400000000001</c:v>
                </c:pt>
                <c:pt idx="153">
                  <c:v>2.05321</c:v>
                </c:pt>
                <c:pt idx="154">
                  <c:v>2.0890499999999999</c:v>
                </c:pt>
                <c:pt idx="155">
                  <c:v>2.12534</c:v>
                </c:pt>
                <c:pt idx="156">
                  <c:v>2.1620900000000001</c:v>
                </c:pt>
                <c:pt idx="157">
                  <c:v>2.1993100000000001</c:v>
                </c:pt>
                <c:pt idx="158">
                  <c:v>2.2370000000000001</c:v>
                </c:pt>
                <c:pt idx="159">
                  <c:v>2.2751700000000001</c:v>
                </c:pt>
                <c:pt idx="160">
                  <c:v>2.3138299999999998</c:v>
                </c:pt>
                <c:pt idx="161">
                  <c:v>2.3529599999999999</c:v>
                </c:pt>
                <c:pt idx="162">
                  <c:v>2.3925900000000002</c:v>
                </c:pt>
                <c:pt idx="163">
                  <c:v>2.4327200000000002</c:v>
                </c:pt>
                <c:pt idx="164">
                  <c:v>2.4733499999999999</c:v>
                </c:pt>
                <c:pt idx="165">
                  <c:v>2.5144799999999998</c:v>
                </c:pt>
                <c:pt idx="166">
                  <c:v>2.55613</c:v>
                </c:pt>
                <c:pt idx="167">
                  <c:v>2.59829</c:v>
                </c:pt>
                <c:pt idx="168">
                  <c:v>2.6409699999999998</c:v>
                </c:pt>
                <c:pt idx="169">
                  <c:v>2.68418</c:v>
                </c:pt>
                <c:pt idx="170">
                  <c:v>2.7279200000000001</c:v>
                </c:pt>
                <c:pt idx="171">
                  <c:v>2.7722000000000002</c:v>
                </c:pt>
                <c:pt idx="172">
                  <c:v>2.8170199999999999</c:v>
                </c:pt>
                <c:pt idx="173">
                  <c:v>2.86239</c:v>
                </c:pt>
                <c:pt idx="174">
                  <c:v>2.9083199999999998</c:v>
                </c:pt>
                <c:pt idx="175">
                  <c:v>2.9548000000000001</c:v>
                </c:pt>
                <c:pt idx="176">
                  <c:v>3.0018500000000001</c:v>
                </c:pt>
                <c:pt idx="177">
                  <c:v>3.0494699999999999</c:v>
                </c:pt>
                <c:pt idx="178">
                  <c:v>3.0976599999999999</c:v>
                </c:pt>
                <c:pt idx="179">
                  <c:v>3.1464400000000001</c:v>
                </c:pt>
                <c:pt idx="180">
                  <c:v>3.1958000000000002</c:v>
                </c:pt>
                <c:pt idx="181">
                  <c:v>3.2457600000000002</c:v>
                </c:pt>
                <c:pt idx="182">
                  <c:v>3.2963200000000001</c:v>
                </c:pt>
                <c:pt idx="183">
                  <c:v>3.34748</c:v>
                </c:pt>
                <c:pt idx="184">
                  <c:v>3.3992599999999999</c:v>
                </c:pt>
                <c:pt idx="185">
                  <c:v>3.4516499999999999</c:v>
                </c:pt>
                <c:pt idx="186">
                  <c:v>3.5046599999999999</c:v>
                </c:pt>
                <c:pt idx="187">
                  <c:v>3.5583100000000001</c:v>
                </c:pt>
                <c:pt idx="188">
                  <c:v>3.61259</c:v>
                </c:pt>
                <c:pt idx="189">
                  <c:v>3.6675200000000001</c:v>
                </c:pt>
                <c:pt idx="190">
                  <c:v>3.7231000000000001</c:v>
                </c:pt>
                <c:pt idx="191">
                  <c:v>3.7793299999999999</c:v>
                </c:pt>
                <c:pt idx="192">
                  <c:v>3.83622</c:v>
                </c:pt>
                <c:pt idx="193">
                  <c:v>3.89378</c:v>
                </c:pt>
                <c:pt idx="194">
                  <c:v>3.9520200000000001</c:v>
                </c:pt>
                <c:pt idx="195">
                  <c:v>4.0109399999999997</c:v>
                </c:pt>
                <c:pt idx="196">
                  <c:v>4.0705499999999999</c:v>
                </c:pt>
                <c:pt idx="197">
                  <c:v>4.1308499999999997</c:v>
                </c:pt>
                <c:pt idx="198">
                  <c:v>4.1918600000000001</c:v>
                </c:pt>
                <c:pt idx="199">
                  <c:v>4.2535800000000004</c:v>
                </c:pt>
                <c:pt idx="200">
                  <c:v>4.31602</c:v>
                </c:pt>
                <c:pt idx="201">
                  <c:v>4.3791799999999999</c:v>
                </c:pt>
                <c:pt idx="202">
                  <c:v>4.4430699999999996</c:v>
                </c:pt>
                <c:pt idx="203">
                  <c:v>4.5076999999999998</c:v>
                </c:pt>
                <c:pt idx="204">
                  <c:v>4.57308</c:v>
                </c:pt>
                <c:pt idx="205">
                  <c:v>4.6392100000000003</c:v>
                </c:pt>
                <c:pt idx="206">
                  <c:v>4.7061000000000002</c:v>
                </c:pt>
                <c:pt idx="207">
                  <c:v>4.7737600000000002</c:v>
                </c:pt>
                <c:pt idx="208">
                  <c:v>4.8422000000000001</c:v>
                </c:pt>
                <c:pt idx="209">
                  <c:v>4.9114199999999997</c:v>
                </c:pt>
                <c:pt idx="210">
                  <c:v>4.9814400000000001</c:v>
                </c:pt>
                <c:pt idx="211">
                  <c:v>5.0522499999999999</c:v>
                </c:pt>
                <c:pt idx="212">
                  <c:v>5.1238700000000001</c:v>
                </c:pt>
                <c:pt idx="213">
                  <c:v>5.1963100000000004</c:v>
                </c:pt>
                <c:pt idx="214">
                  <c:v>5.2695699999999999</c:v>
                </c:pt>
                <c:pt idx="215">
                  <c:v>5.3436700000000004</c:v>
                </c:pt>
                <c:pt idx="216">
                  <c:v>5.4186100000000001</c:v>
                </c:pt>
                <c:pt idx="217">
                  <c:v>5.4943900000000001</c:v>
                </c:pt>
                <c:pt idx="218">
                  <c:v>5.57104</c:v>
                </c:pt>
                <c:pt idx="219">
                  <c:v>5.6485500000000002</c:v>
                </c:pt>
                <c:pt idx="220">
                  <c:v>5.7269300000000003</c:v>
                </c:pt>
                <c:pt idx="221">
                  <c:v>5.8061999999999996</c:v>
                </c:pt>
                <c:pt idx="222">
                  <c:v>5.8863599999999998</c:v>
                </c:pt>
                <c:pt idx="223">
                  <c:v>5.9674300000000002</c:v>
                </c:pt>
                <c:pt idx="224">
                  <c:v>6.0494000000000003</c:v>
                </c:pt>
                <c:pt idx="225">
                  <c:v>6.1322999999999999</c:v>
                </c:pt>
                <c:pt idx="226">
                  <c:v>6.2161200000000001</c:v>
                </c:pt>
                <c:pt idx="227">
                  <c:v>6.3008800000000003</c:v>
                </c:pt>
                <c:pt idx="228">
                  <c:v>6.38659</c:v>
                </c:pt>
                <c:pt idx="229">
                  <c:v>6.4732500000000002</c:v>
                </c:pt>
                <c:pt idx="230">
                  <c:v>6.5608899999999997</c:v>
                </c:pt>
                <c:pt idx="231">
                  <c:v>6.6494999999999997</c:v>
                </c:pt>
                <c:pt idx="232">
                  <c:v>6.73909</c:v>
                </c:pt>
                <c:pt idx="233">
                  <c:v>6.8296799999999998</c:v>
                </c:pt>
                <c:pt idx="234">
                  <c:v>6.9212800000000003</c:v>
                </c:pt>
                <c:pt idx="235">
                  <c:v>7.01389</c:v>
                </c:pt>
                <c:pt idx="236">
                  <c:v>7.1075299999999997</c:v>
                </c:pt>
                <c:pt idx="237">
                  <c:v>7.20221</c:v>
                </c:pt>
                <c:pt idx="238">
                  <c:v>7.29793</c:v>
                </c:pt>
                <c:pt idx="239">
                  <c:v>7.3947099999999999</c:v>
                </c:pt>
                <c:pt idx="240">
                  <c:v>7.4925499999999996</c:v>
                </c:pt>
                <c:pt idx="241">
                  <c:v>7.5914799999999998</c:v>
                </c:pt>
                <c:pt idx="242">
                  <c:v>7.6914899999999999</c:v>
                </c:pt>
                <c:pt idx="243">
                  <c:v>7.7926099999999998</c:v>
                </c:pt>
                <c:pt idx="244">
                  <c:v>7.8948400000000003</c:v>
                </c:pt>
                <c:pt idx="245">
                  <c:v>7.9981799999999996</c:v>
                </c:pt>
                <c:pt idx="246">
                  <c:v>8.1026699999999998</c:v>
                </c:pt>
                <c:pt idx="247">
                  <c:v>8.2082899999999999</c:v>
                </c:pt>
                <c:pt idx="248">
                  <c:v>8.3150700000000004</c:v>
                </c:pt>
                <c:pt idx="249">
                  <c:v>8.4230300000000007</c:v>
                </c:pt>
                <c:pt idx="250">
                  <c:v>8.5321599999999993</c:v>
                </c:pt>
                <c:pt idx="251">
                  <c:v>8.6424800000000008</c:v>
                </c:pt>
                <c:pt idx="252">
                  <c:v>8.7539999999999996</c:v>
                </c:pt>
                <c:pt idx="253">
                  <c:v>8.8667400000000001</c:v>
                </c:pt>
                <c:pt idx="254">
                  <c:v>8.9807100000000002</c:v>
                </c:pt>
                <c:pt idx="255">
                  <c:v>9.0959199999999996</c:v>
                </c:pt>
                <c:pt idx="256">
                  <c:v>9.2123799999999996</c:v>
                </c:pt>
                <c:pt idx="257">
                  <c:v>9.3300999999999998</c:v>
                </c:pt>
                <c:pt idx="258">
                  <c:v>9.4490999999999996</c:v>
                </c:pt>
                <c:pt idx="259">
                  <c:v>9.5693900000000003</c:v>
                </c:pt>
                <c:pt idx="260">
                  <c:v>9.6909899999999993</c:v>
                </c:pt>
                <c:pt idx="261">
                  <c:v>9.8139000000000003</c:v>
                </c:pt>
                <c:pt idx="262">
                  <c:v>9.9381299999999992</c:v>
                </c:pt>
                <c:pt idx="263">
                  <c:v>10.063700000000001</c:v>
                </c:pt>
                <c:pt idx="264">
                  <c:v>10.1907</c:v>
                </c:pt>
                <c:pt idx="265">
                  <c:v>10.319000000000001</c:v>
                </c:pt>
                <c:pt idx="266">
                  <c:v>10.448600000000001</c:v>
                </c:pt>
                <c:pt idx="267">
                  <c:v>10.579700000000001</c:v>
                </c:pt>
                <c:pt idx="268">
                  <c:v>10.712199999999999</c:v>
                </c:pt>
                <c:pt idx="269">
                  <c:v>10.8462</c:v>
                </c:pt>
                <c:pt idx="270">
                  <c:v>10.9815</c:v>
                </c:pt>
                <c:pt idx="271">
                  <c:v>11.1183</c:v>
                </c:pt>
                <c:pt idx="272">
                  <c:v>11.256600000000001</c:v>
                </c:pt>
                <c:pt idx="273">
                  <c:v>11.3964</c:v>
                </c:pt>
                <c:pt idx="274">
                  <c:v>11.537599999999999</c:v>
                </c:pt>
                <c:pt idx="275">
                  <c:v>11.680400000000001</c:v>
                </c:pt>
                <c:pt idx="276">
                  <c:v>11.8247</c:v>
                </c:pt>
                <c:pt idx="277">
                  <c:v>11.970599999999999</c:v>
                </c:pt>
                <c:pt idx="278">
                  <c:v>12.118</c:v>
                </c:pt>
                <c:pt idx="279">
                  <c:v>12.266999999999999</c:v>
                </c:pt>
                <c:pt idx="280">
                  <c:v>12.4175</c:v>
                </c:pt>
                <c:pt idx="281">
                  <c:v>12.569699999999999</c:v>
                </c:pt>
                <c:pt idx="282">
                  <c:v>12.7235</c:v>
                </c:pt>
                <c:pt idx="283">
                  <c:v>12.8789</c:v>
                </c:pt>
                <c:pt idx="284">
                  <c:v>13.036</c:v>
                </c:pt>
                <c:pt idx="285">
                  <c:v>13.194800000000001</c:v>
                </c:pt>
                <c:pt idx="286">
                  <c:v>13.3552</c:v>
                </c:pt>
                <c:pt idx="287">
                  <c:v>13.5174</c:v>
                </c:pt>
                <c:pt idx="288">
                  <c:v>13.6813</c:v>
                </c:pt>
                <c:pt idx="289">
                  <c:v>13.8469</c:v>
                </c:pt>
                <c:pt idx="290">
                  <c:v>14.014200000000001</c:v>
                </c:pt>
                <c:pt idx="291">
                  <c:v>14.183400000000001</c:v>
                </c:pt>
                <c:pt idx="292">
                  <c:v>14.3543</c:v>
                </c:pt>
                <c:pt idx="293">
                  <c:v>14.527100000000001</c:v>
                </c:pt>
                <c:pt idx="294">
                  <c:v>14.701599999999999</c:v>
                </c:pt>
                <c:pt idx="295">
                  <c:v>14.878</c:v>
                </c:pt>
                <c:pt idx="296">
                  <c:v>15.0563</c:v>
                </c:pt>
                <c:pt idx="297">
                  <c:v>15.236499999999999</c:v>
                </c:pt>
                <c:pt idx="298">
                  <c:v>15.4186</c:v>
                </c:pt>
                <c:pt idx="299">
                  <c:v>15.602499999999999</c:v>
                </c:pt>
                <c:pt idx="300">
                  <c:v>15.788500000000001</c:v>
                </c:pt>
                <c:pt idx="301">
                  <c:v>15.9764</c:v>
                </c:pt>
                <c:pt idx="302">
                  <c:v>16.1662</c:v>
                </c:pt>
                <c:pt idx="303">
                  <c:v>16.3581</c:v>
                </c:pt>
                <c:pt idx="304">
                  <c:v>16.552</c:v>
                </c:pt>
                <c:pt idx="305">
                  <c:v>16.747900000000001</c:v>
                </c:pt>
                <c:pt idx="306">
                  <c:v>16.945900000000002</c:v>
                </c:pt>
                <c:pt idx="307">
                  <c:v>17.145900000000001</c:v>
                </c:pt>
                <c:pt idx="308">
                  <c:v>17.348099999999999</c:v>
                </c:pt>
                <c:pt idx="309">
                  <c:v>17.552399999999999</c:v>
                </c:pt>
                <c:pt idx="310">
                  <c:v>17.758800000000001</c:v>
                </c:pt>
                <c:pt idx="311">
                  <c:v>17.967400000000001</c:v>
                </c:pt>
                <c:pt idx="312">
                  <c:v>18.178100000000001</c:v>
                </c:pt>
                <c:pt idx="313">
                  <c:v>18.391100000000002</c:v>
                </c:pt>
                <c:pt idx="314">
                  <c:v>18.606300000000001</c:v>
                </c:pt>
                <c:pt idx="315">
                  <c:v>18.823799999999999</c:v>
                </c:pt>
                <c:pt idx="316">
                  <c:v>19.043500000000002</c:v>
                </c:pt>
                <c:pt idx="317">
                  <c:v>19.265599999999999</c:v>
                </c:pt>
                <c:pt idx="318">
                  <c:v>19.489899999999999</c:v>
                </c:pt>
                <c:pt idx="319">
                  <c:v>19.7166</c:v>
                </c:pt>
                <c:pt idx="320">
                  <c:v>19.945699999999999</c:v>
                </c:pt>
                <c:pt idx="321">
                  <c:v>20.177099999999999</c:v>
                </c:pt>
                <c:pt idx="322">
                  <c:v>20.411000000000001</c:v>
                </c:pt>
                <c:pt idx="323">
                  <c:v>20.647300000000001</c:v>
                </c:pt>
                <c:pt idx="324">
                  <c:v>20.886099999999999</c:v>
                </c:pt>
                <c:pt idx="325">
                  <c:v>21.127400000000002</c:v>
                </c:pt>
                <c:pt idx="326">
                  <c:v>21.371099999999998</c:v>
                </c:pt>
                <c:pt idx="327">
                  <c:v>21.6174</c:v>
                </c:pt>
                <c:pt idx="328">
                  <c:v>21.866299999999999</c:v>
                </c:pt>
                <c:pt idx="329">
                  <c:v>22.117799999999999</c:v>
                </c:pt>
                <c:pt idx="330">
                  <c:v>22.3719</c:v>
                </c:pt>
                <c:pt idx="331">
                  <c:v>22.628599999999999</c:v>
                </c:pt>
                <c:pt idx="332">
                  <c:v>22.888000000000002</c:v>
                </c:pt>
                <c:pt idx="333">
                  <c:v>23.15</c:v>
                </c:pt>
                <c:pt idx="334">
                  <c:v>23.4148</c:v>
                </c:pt>
                <c:pt idx="335">
                  <c:v>23.682400000000001</c:v>
                </c:pt>
                <c:pt idx="336">
                  <c:v>23.9527</c:v>
                </c:pt>
                <c:pt idx="337">
                  <c:v>24.2258</c:v>
                </c:pt>
                <c:pt idx="338">
                  <c:v>24.501799999999999</c:v>
                </c:pt>
                <c:pt idx="339">
                  <c:v>24.7806</c:v>
                </c:pt>
                <c:pt idx="340">
                  <c:v>25.0623</c:v>
                </c:pt>
                <c:pt idx="341">
                  <c:v>25.347000000000001</c:v>
                </c:pt>
                <c:pt idx="342">
                  <c:v>25.634499999999999</c:v>
                </c:pt>
                <c:pt idx="343">
                  <c:v>25.9251</c:v>
                </c:pt>
                <c:pt idx="344">
                  <c:v>26.218599999999999</c:v>
                </c:pt>
                <c:pt idx="345">
                  <c:v>26.5152</c:v>
                </c:pt>
                <c:pt idx="346">
                  <c:v>26.814900000000002</c:v>
                </c:pt>
                <c:pt idx="347">
                  <c:v>27.117599999999999</c:v>
                </c:pt>
                <c:pt idx="348">
                  <c:v>27.423500000000001</c:v>
                </c:pt>
                <c:pt idx="349">
                  <c:v>27.732500000000002</c:v>
                </c:pt>
                <c:pt idx="350">
                  <c:v>28.044699999999999</c:v>
                </c:pt>
                <c:pt idx="351">
                  <c:v>28.360199999999999</c:v>
                </c:pt>
                <c:pt idx="352">
                  <c:v>28.678899999999999</c:v>
                </c:pt>
                <c:pt idx="353">
                  <c:v>29.000900000000001</c:v>
                </c:pt>
                <c:pt idx="354">
                  <c:v>29.3262</c:v>
                </c:pt>
                <c:pt idx="355">
                  <c:v>29.654900000000001</c:v>
                </c:pt>
                <c:pt idx="356">
                  <c:v>29.986899999999999</c:v>
                </c:pt>
                <c:pt idx="357">
                  <c:v>30.322399999999998</c:v>
                </c:pt>
                <c:pt idx="358">
                  <c:v>30.661300000000001</c:v>
                </c:pt>
                <c:pt idx="359">
                  <c:v>31.003699999999998</c:v>
                </c:pt>
                <c:pt idx="360">
                  <c:v>31.349599999999999</c:v>
                </c:pt>
                <c:pt idx="361">
                  <c:v>31.699100000000001</c:v>
                </c:pt>
                <c:pt idx="362">
                  <c:v>32.052199999999999</c:v>
                </c:pt>
                <c:pt idx="363">
                  <c:v>32.408999999999999</c:v>
                </c:pt>
                <c:pt idx="364">
                  <c:v>32.769300000000001</c:v>
                </c:pt>
                <c:pt idx="365">
                  <c:v>33.133400000000002</c:v>
                </c:pt>
                <c:pt idx="366">
                  <c:v>33.501300000000001</c:v>
                </c:pt>
                <c:pt idx="367">
                  <c:v>33.872900000000001</c:v>
                </c:pt>
                <c:pt idx="368">
                  <c:v>34.2483</c:v>
                </c:pt>
                <c:pt idx="369">
                  <c:v>34.627600000000001</c:v>
                </c:pt>
                <c:pt idx="370">
                  <c:v>35.010800000000003</c:v>
                </c:pt>
                <c:pt idx="371">
                  <c:v>35.3979</c:v>
                </c:pt>
                <c:pt idx="372">
                  <c:v>35.789000000000001</c:v>
                </c:pt>
                <c:pt idx="373">
                  <c:v>36.183999999999997</c:v>
                </c:pt>
                <c:pt idx="374">
                  <c:v>36.583199999999998</c:v>
                </c:pt>
                <c:pt idx="375">
                  <c:v>36.986400000000003</c:v>
                </c:pt>
                <c:pt idx="376">
                  <c:v>37.393799999999999</c:v>
                </c:pt>
                <c:pt idx="377">
                  <c:v>37.805300000000003</c:v>
                </c:pt>
                <c:pt idx="378">
                  <c:v>38.2211</c:v>
                </c:pt>
                <c:pt idx="379">
                  <c:v>38.641100000000002</c:v>
                </c:pt>
                <c:pt idx="380">
                  <c:v>39.065399999999997</c:v>
                </c:pt>
                <c:pt idx="381">
                  <c:v>39.494</c:v>
                </c:pt>
                <c:pt idx="382">
                  <c:v>39.927100000000003</c:v>
                </c:pt>
                <c:pt idx="383">
                  <c:v>40.364600000000003</c:v>
                </c:pt>
                <c:pt idx="384">
                  <c:v>40.8065</c:v>
                </c:pt>
                <c:pt idx="385">
                  <c:v>41.253</c:v>
                </c:pt>
                <c:pt idx="386">
                  <c:v>41.704000000000001</c:v>
                </c:pt>
                <c:pt idx="387">
                  <c:v>42.159599999999998</c:v>
                </c:pt>
                <c:pt idx="388">
                  <c:v>42.619900000000001</c:v>
                </c:pt>
                <c:pt idx="389">
                  <c:v>43.084899999999998</c:v>
                </c:pt>
                <c:pt idx="390">
                  <c:v>43.554699999999997</c:v>
                </c:pt>
                <c:pt idx="391">
                  <c:v>44.029200000000003</c:v>
                </c:pt>
                <c:pt idx="392">
                  <c:v>44.508600000000001</c:v>
                </c:pt>
                <c:pt idx="393">
                  <c:v>44.992899999999999</c:v>
                </c:pt>
                <c:pt idx="394">
                  <c:v>45.482100000000003</c:v>
                </c:pt>
                <c:pt idx="395">
                  <c:v>45.976399999999998</c:v>
                </c:pt>
                <c:pt idx="396">
                  <c:v>46.4756</c:v>
                </c:pt>
                <c:pt idx="397">
                  <c:v>46.98</c:v>
                </c:pt>
                <c:pt idx="398">
                  <c:v>47.4895</c:v>
                </c:pt>
                <c:pt idx="399">
                  <c:v>48.004199999999997</c:v>
                </c:pt>
                <c:pt idx="400">
                  <c:v>48.524099999999997</c:v>
                </c:pt>
                <c:pt idx="401">
                  <c:v>49.049399999999999</c:v>
                </c:pt>
                <c:pt idx="402">
                  <c:v>49.58</c:v>
                </c:pt>
                <c:pt idx="403">
                  <c:v>50.116</c:v>
                </c:pt>
                <c:pt idx="404">
                  <c:v>50.657400000000003</c:v>
                </c:pt>
                <c:pt idx="405">
                  <c:v>51.2044</c:v>
                </c:pt>
                <c:pt idx="406">
                  <c:v>51.756900000000002</c:v>
                </c:pt>
                <c:pt idx="407">
                  <c:v>52.315100000000001</c:v>
                </c:pt>
                <c:pt idx="408">
                  <c:v>52.878900000000002</c:v>
                </c:pt>
                <c:pt idx="409">
                  <c:v>53.448500000000003</c:v>
                </c:pt>
                <c:pt idx="410">
                  <c:v>54.023899999999998</c:v>
                </c:pt>
                <c:pt idx="411">
                  <c:v>54.605200000000004</c:v>
                </c:pt>
                <c:pt idx="412">
                  <c:v>55.192300000000003</c:v>
                </c:pt>
                <c:pt idx="413">
                  <c:v>55.785400000000003</c:v>
                </c:pt>
                <c:pt idx="414">
                  <c:v>56.384599999999999</c:v>
                </c:pt>
                <c:pt idx="415">
                  <c:v>56.989800000000002</c:v>
                </c:pt>
                <c:pt idx="416">
                  <c:v>57.601199999999999</c:v>
                </c:pt>
                <c:pt idx="417">
                  <c:v>58.218800000000002</c:v>
                </c:pt>
                <c:pt idx="418">
                  <c:v>58.842700000000001</c:v>
                </c:pt>
                <c:pt idx="419">
                  <c:v>59.472999999999999</c:v>
                </c:pt>
                <c:pt idx="420">
                  <c:v>60.1096</c:v>
                </c:pt>
                <c:pt idx="421">
                  <c:v>60.752699999999997</c:v>
                </c:pt>
                <c:pt idx="422">
                  <c:v>61.402299999999997</c:v>
                </c:pt>
                <c:pt idx="423">
                  <c:v>62.058500000000002</c:v>
                </c:pt>
                <c:pt idx="424">
                  <c:v>62.721400000000003</c:v>
                </c:pt>
                <c:pt idx="425">
                  <c:v>63.390999999999998</c:v>
                </c:pt>
                <c:pt idx="426">
                  <c:v>64.067499999999995</c:v>
                </c:pt>
                <c:pt idx="427">
                  <c:v>64.750699999999995</c:v>
                </c:pt>
                <c:pt idx="428">
                  <c:v>65.440899999999999</c:v>
                </c:pt>
                <c:pt idx="429">
                  <c:v>66.138099999999994</c:v>
                </c:pt>
                <c:pt idx="430">
                  <c:v>66.842399999999998</c:v>
                </c:pt>
                <c:pt idx="431">
                  <c:v>67.553799999999995</c:v>
                </c:pt>
                <c:pt idx="432">
                  <c:v>68.272499999999994</c:v>
                </c:pt>
                <c:pt idx="433">
                  <c:v>68.998400000000004</c:v>
                </c:pt>
                <c:pt idx="434">
                  <c:v>69.731700000000004</c:v>
                </c:pt>
                <c:pt idx="435">
                  <c:v>70.472399999999993</c:v>
                </c:pt>
                <c:pt idx="436">
                  <c:v>71.220600000000005</c:v>
                </c:pt>
                <c:pt idx="437">
                  <c:v>71.976399999999998</c:v>
                </c:pt>
                <c:pt idx="438">
                  <c:v>72.739900000000006</c:v>
                </c:pt>
                <c:pt idx="439">
                  <c:v>73.511099999999999</c:v>
                </c:pt>
                <c:pt idx="440">
                  <c:v>74.290099999999995</c:v>
                </c:pt>
                <c:pt idx="441">
                  <c:v>75.076999999999998</c:v>
                </c:pt>
                <c:pt idx="442">
                  <c:v>75.871899999999997</c:v>
                </c:pt>
                <c:pt idx="443">
                  <c:v>76.674800000000005</c:v>
                </c:pt>
                <c:pt idx="444">
                  <c:v>77.485900000000001</c:v>
                </c:pt>
                <c:pt idx="445">
                  <c:v>78.305099999999996</c:v>
                </c:pt>
                <c:pt idx="446">
                  <c:v>79.1327</c:v>
                </c:pt>
                <c:pt idx="447">
                  <c:v>79.968599999999995</c:v>
                </c:pt>
                <c:pt idx="448">
                  <c:v>80.813000000000002</c:v>
                </c:pt>
                <c:pt idx="449">
                  <c:v>81.665899999999993</c:v>
                </c:pt>
                <c:pt idx="450">
                  <c:v>82.527500000000003</c:v>
                </c:pt>
                <c:pt idx="451">
                  <c:v>83.3977</c:v>
                </c:pt>
                <c:pt idx="452">
                  <c:v>84.276799999999994</c:v>
                </c:pt>
                <c:pt idx="453">
                  <c:v>85.1648</c:v>
                </c:pt>
                <c:pt idx="454">
                  <c:v>86.061700000000002</c:v>
                </c:pt>
                <c:pt idx="455">
                  <c:v>86.967799999999997</c:v>
                </c:pt>
                <c:pt idx="456">
                  <c:v>87.882900000000006</c:v>
                </c:pt>
                <c:pt idx="457">
                  <c:v>88.807400000000001</c:v>
                </c:pt>
                <c:pt idx="458">
                  <c:v>89.741100000000003</c:v>
                </c:pt>
                <c:pt idx="459">
                  <c:v>90.684299999999993</c:v>
                </c:pt>
                <c:pt idx="460">
                  <c:v>91.637100000000004</c:v>
                </c:pt>
                <c:pt idx="461">
                  <c:v>92.599500000000006</c:v>
                </c:pt>
                <c:pt idx="462">
                  <c:v>93.571600000000004</c:v>
                </c:pt>
                <c:pt idx="463">
                  <c:v>94.5535</c:v>
                </c:pt>
                <c:pt idx="464">
                  <c:v>95.545299999999997</c:v>
                </c:pt>
                <c:pt idx="465">
                  <c:v>96.547200000000004</c:v>
                </c:pt>
                <c:pt idx="466">
                  <c:v>97.559100000000001</c:v>
                </c:pt>
                <c:pt idx="467">
                  <c:v>98.581299999999999</c:v>
                </c:pt>
                <c:pt idx="468">
                  <c:v>99.613799999999998</c:v>
                </c:pt>
                <c:pt idx="469">
                  <c:v>100.657</c:v>
                </c:pt>
                <c:pt idx="470">
                  <c:v>101.71</c:v>
                </c:pt>
                <c:pt idx="471">
                  <c:v>102.774</c:v>
                </c:pt>
                <c:pt idx="472">
                  <c:v>103.849</c:v>
                </c:pt>
                <c:pt idx="473">
                  <c:v>104.935</c:v>
                </c:pt>
                <c:pt idx="474">
                  <c:v>106.032</c:v>
                </c:pt>
                <c:pt idx="475">
                  <c:v>107.139</c:v>
                </c:pt>
                <c:pt idx="476">
                  <c:v>108.258</c:v>
                </c:pt>
                <c:pt idx="477">
                  <c:v>109.38800000000001</c:v>
                </c:pt>
                <c:pt idx="478">
                  <c:v>110.53</c:v>
                </c:pt>
                <c:pt idx="479">
                  <c:v>111.68300000000001</c:v>
                </c:pt>
                <c:pt idx="480">
                  <c:v>112.848</c:v>
                </c:pt>
                <c:pt idx="481">
                  <c:v>114.024</c:v>
                </c:pt>
                <c:pt idx="482">
                  <c:v>115.21299999999999</c:v>
                </c:pt>
                <c:pt idx="483">
                  <c:v>116.413</c:v>
                </c:pt>
                <c:pt idx="484">
                  <c:v>117.625</c:v>
                </c:pt>
                <c:pt idx="485">
                  <c:v>118.85</c:v>
                </c:pt>
                <c:pt idx="486">
                  <c:v>120.087</c:v>
                </c:pt>
                <c:pt idx="487">
                  <c:v>121.336</c:v>
                </c:pt>
                <c:pt idx="488">
                  <c:v>122.598</c:v>
                </c:pt>
                <c:pt idx="489">
                  <c:v>123.873</c:v>
                </c:pt>
                <c:pt idx="490">
                  <c:v>125.161</c:v>
                </c:pt>
                <c:pt idx="491">
                  <c:v>126.462</c:v>
                </c:pt>
                <c:pt idx="492">
                  <c:v>127.77500000000001</c:v>
                </c:pt>
                <c:pt idx="493">
                  <c:v>129.102</c:v>
                </c:pt>
                <c:pt idx="494">
                  <c:v>130.44300000000001</c:v>
                </c:pt>
                <c:pt idx="495">
                  <c:v>131.79599999999999</c:v>
                </c:pt>
                <c:pt idx="496">
                  <c:v>133.16399999999999</c:v>
                </c:pt>
                <c:pt idx="497">
                  <c:v>134.54499999999999</c:v>
                </c:pt>
                <c:pt idx="498">
                  <c:v>135.94</c:v>
                </c:pt>
                <c:pt idx="499">
                  <c:v>137.34899999999999</c:v>
                </c:pt>
                <c:pt idx="500">
                  <c:v>138.773</c:v>
                </c:pt>
                <c:pt idx="501">
                  <c:v>140.21100000000001</c:v>
                </c:pt>
                <c:pt idx="502">
                  <c:v>141.66300000000001</c:v>
                </c:pt>
                <c:pt idx="503">
                  <c:v>143.13</c:v>
                </c:pt>
                <c:pt idx="504">
                  <c:v>144.61099999999999</c:v>
                </c:pt>
                <c:pt idx="505">
                  <c:v>146.108</c:v>
                </c:pt>
                <c:pt idx="506">
                  <c:v>147.619</c:v>
                </c:pt>
                <c:pt idx="507">
                  <c:v>149.14599999999999</c:v>
                </c:pt>
                <c:pt idx="508">
                  <c:v>150.68799999999999</c:v>
                </c:pt>
                <c:pt idx="509">
                  <c:v>152.24600000000001</c:v>
                </c:pt>
                <c:pt idx="510">
                  <c:v>153.81899999999999</c:v>
                </c:pt>
                <c:pt idx="511">
                  <c:v>155.40799999999999</c:v>
                </c:pt>
                <c:pt idx="512">
                  <c:v>157.01400000000001</c:v>
                </c:pt>
                <c:pt idx="513">
                  <c:v>158.63499999999999</c:v>
                </c:pt>
                <c:pt idx="514">
                  <c:v>160.273</c:v>
                </c:pt>
                <c:pt idx="515">
                  <c:v>161.92699999999999</c:v>
                </c:pt>
                <c:pt idx="516">
                  <c:v>163.59700000000001</c:v>
                </c:pt>
                <c:pt idx="517">
                  <c:v>165.285</c:v>
                </c:pt>
                <c:pt idx="518">
                  <c:v>166.99</c:v>
                </c:pt>
                <c:pt idx="519">
                  <c:v>168.71100000000001</c:v>
                </c:pt>
                <c:pt idx="520">
                  <c:v>170.45</c:v>
                </c:pt>
                <c:pt idx="521">
                  <c:v>172.20699999999999</c:v>
                </c:pt>
                <c:pt idx="522">
                  <c:v>173.98099999999999</c:v>
                </c:pt>
                <c:pt idx="523">
                  <c:v>175.773</c:v>
                </c:pt>
                <c:pt idx="524">
                  <c:v>177.583</c:v>
                </c:pt>
                <c:pt idx="525">
                  <c:v>179.411</c:v>
                </c:pt>
                <c:pt idx="526">
                  <c:v>181.25800000000001</c:v>
                </c:pt>
                <c:pt idx="527">
                  <c:v>183.12299999999999</c:v>
                </c:pt>
                <c:pt idx="528">
                  <c:v>185.00700000000001</c:v>
                </c:pt>
                <c:pt idx="529">
                  <c:v>186.91</c:v>
                </c:pt>
                <c:pt idx="530">
                  <c:v>188.83199999999999</c:v>
                </c:pt>
                <c:pt idx="531">
                  <c:v>190.773</c:v>
                </c:pt>
                <c:pt idx="532">
                  <c:v>192.73400000000001</c:v>
                </c:pt>
                <c:pt idx="533">
                  <c:v>194.715</c:v>
                </c:pt>
                <c:pt idx="534">
                  <c:v>196.715</c:v>
                </c:pt>
                <c:pt idx="535">
                  <c:v>198.73599999999999</c:v>
                </c:pt>
                <c:pt idx="536">
                  <c:v>200.77600000000001</c:v>
                </c:pt>
                <c:pt idx="537">
                  <c:v>202.83799999999999</c:v>
                </c:pt>
                <c:pt idx="538">
                  <c:v>204.92</c:v>
                </c:pt>
                <c:pt idx="539">
                  <c:v>207.023</c:v>
                </c:pt>
                <c:pt idx="540">
                  <c:v>209.14699999999999</c:v>
                </c:pt>
                <c:pt idx="541">
                  <c:v>211.292</c:v>
                </c:pt>
                <c:pt idx="542">
                  <c:v>213.459</c:v>
                </c:pt>
                <c:pt idx="543">
                  <c:v>215.648</c:v>
                </c:pt>
                <c:pt idx="544">
                  <c:v>217.85900000000001</c:v>
                </c:pt>
                <c:pt idx="545">
                  <c:v>220.09200000000001</c:v>
                </c:pt>
                <c:pt idx="546">
                  <c:v>222.34700000000001</c:v>
                </c:pt>
                <c:pt idx="547">
                  <c:v>224.625</c:v>
                </c:pt>
                <c:pt idx="548">
                  <c:v>226.92599999999999</c:v>
                </c:pt>
                <c:pt idx="549">
                  <c:v>229.251</c:v>
                </c:pt>
                <c:pt idx="550">
                  <c:v>231.59800000000001</c:v>
                </c:pt>
                <c:pt idx="551">
                  <c:v>233.96899999999999</c:v>
                </c:pt>
                <c:pt idx="552">
                  <c:v>236.364</c:v>
                </c:pt>
                <c:pt idx="553">
                  <c:v>238.78299999999999</c:v>
                </c:pt>
                <c:pt idx="554">
                  <c:v>241.226</c:v>
                </c:pt>
                <c:pt idx="555">
                  <c:v>243.69300000000001</c:v>
                </c:pt>
                <c:pt idx="556">
                  <c:v>246.18600000000001</c:v>
                </c:pt>
                <c:pt idx="557">
                  <c:v>248.703</c:v>
                </c:pt>
                <c:pt idx="558">
                  <c:v>251.24600000000001</c:v>
                </c:pt>
                <c:pt idx="559">
                  <c:v>253.81399999999999</c:v>
                </c:pt>
                <c:pt idx="560">
                  <c:v>256.40800000000002</c:v>
                </c:pt>
                <c:pt idx="561">
                  <c:v>259.02800000000002</c:v>
                </c:pt>
                <c:pt idx="562">
                  <c:v>261.67500000000001</c:v>
                </c:pt>
                <c:pt idx="563">
                  <c:v>264.34800000000001</c:v>
                </c:pt>
                <c:pt idx="564">
                  <c:v>267.04700000000003</c:v>
                </c:pt>
                <c:pt idx="565">
                  <c:v>269.774</c:v>
                </c:pt>
                <c:pt idx="566">
                  <c:v>272.529</c:v>
                </c:pt>
                <c:pt idx="567">
                  <c:v>275.31</c:v>
                </c:pt>
                <c:pt idx="568">
                  <c:v>278.12</c:v>
                </c:pt>
                <c:pt idx="569">
                  <c:v>280.95800000000003</c:v>
                </c:pt>
                <c:pt idx="570">
                  <c:v>283.82499999999999</c:v>
                </c:pt>
                <c:pt idx="571">
                  <c:v>286.72000000000003</c:v>
                </c:pt>
                <c:pt idx="572">
                  <c:v>289.64400000000001</c:v>
                </c:pt>
                <c:pt idx="573">
                  <c:v>292.59800000000001</c:v>
                </c:pt>
                <c:pt idx="574">
                  <c:v>295.58100000000002</c:v>
                </c:pt>
                <c:pt idx="575">
                  <c:v>298.59399999999999</c:v>
                </c:pt>
                <c:pt idx="576">
                  <c:v>301.63799999999998</c:v>
                </c:pt>
                <c:pt idx="577">
                  <c:v>304.71199999999999</c:v>
                </c:pt>
                <c:pt idx="578">
                  <c:v>307.81700000000001</c:v>
                </c:pt>
                <c:pt idx="579">
                  <c:v>310.95299999999997</c:v>
                </c:pt>
                <c:pt idx="580">
                  <c:v>314.12</c:v>
                </c:pt>
                <c:pt idx="581">
                  <c:v>317.31900000000002</c:v>
                </c:pt>
                <c:pt idx="582">
                  <c:v>320.55</c:v>
                </c:pt>
                <c:pt idx="583">
                  <c:v>323.81400000000002</c:v>
                </c:pt>
                <c:pt idx="584">
                  <c:v>327.11099999999999</c:v>
                </c:pt>
                <c:pt idx="585">
                  <c:v>330.44</c:v>
                </c:pt>
                <c:pt idx="586">
                  <c:v>333.803</c:v>
                </c:pt>
                <c:pt idx="587">
                  <c:v>337.2</c:v>
                </c:pt>
                <c:pt idx="588">
                  <c:v>340.63</c:v>
                </c:pt>
                <c:pt idx="589">
                  <c:v>344.09500000000003</c:v>
                </c:pt>
                <c:pt idx="590">
                  <c:v>347.59500000000003</c:v>
                </c:pt>
                <c:pt idx="591">
                  <c:v>351.13</c:v>
                </c:pt>
                <c:pt idx="592">
                  <c:v>354.70100000000002</c:v>
                </c:pt>
                <c:pt idx="593">
                  <c:v>358.30700000000002</c:v>
                </c:pt>
                <c:pt idx="594">
                  <c:v>361.94900000000001</c:v>
                </c:pt>
                <c:pt idx="595">
                  <c:v>365.62799999999999</c:v>
                </c:pt>
                <c:pt idx="596">
                  <c:v>369.34399999999999</c:v>
                </c:pt>
                <c:pt idx="597">
                  <c:v>373.09699999999998</c:v>
                </c:pt>
                <c:pt idx="598">
                  <c:v>376.88799999999998</c:v>
                </c:pt>
                <c:pt idx="599">
                  <c:v>380.71600000000001</c:v>
                </c:pt>
                <c:pt idx="600">
                  <c:v>384.58300000000003</c:v>
                </c:pt>
                <c:pt idx="601">
                  <c:v>388.48899999999998</c:v>
                </c:pt>
                <c:pt idx="602">
                  <c:v>392.43400000000003</c:v>
                </c:pt>
                <c:pt idx="603">
                  <c:v>396.41899999999998</c:v>
                </c:pt>
                <c:pt idx="604">
                  <c:v>400.44299999999998</c:v>
                </c:pt>
                <c:pt idx="605">
                  <c:v>404.50799999999998</c:v>
                </c:pt>
                <c:pt idx="606">
                  <c:v>408.61399999999998</c:v>
                </c:pt>
                <c:pt idx="607">
                  <c:v>412.76</c:v>
                </c:pt>
                <c:pt idx="608">
                  <c:v>416.94900000000001</c:v>
                </c:pt>
                <c:pt idx="609">
                  <c:v>421.17899999999997</c:v>
                </c:pt>
                <c:pt idx="610">
                  <c:v>425.452</c:v>
                </c:pt>
                <c:pt idx="611">
                  <c:v>429.767</c:v>
                </c:pt>
                <c:pt idx="612">
                  <c:v>434.12599999999998</c:v>
                </c:pt>
                <c:pt idx="613">
                  <c:v>438.52800000000002</c:v>
                </c:pt>
                <c:pt idx="614">
                  <c:v>442.97500000000002</c:v>
                </c:pt>
                <c:pt idx="615">
                  <c:v>447.46600000000001</c:v>
                </c:pt>
                <c:pt idx="616">
                  <c:v>452.00200000000001</c:v>
                </c:pt>
                <c:pt idx="617">
                  <c:v>456.584</c:v>
                </c:pt>
                <c:pt idx="618">
                  <c:v>461.21100000000001</c:v>
                </c:pt>
                <c:pt idx="619">
                  <c:v>465.88499999999999</c:v>
                </c:pt>
                <c:pt idx="620">
                  <c:v>470.60599999999999</c:v>
                </c:pt>
                <c:pt idx="621">
                  <c:v>475.37400000000002</c:v>
                </c:pt>
                <c:pt idx="622">
                  <c:v>480.19</c:v>
                </c:pt>
                <c:pt idx="623">
                  <c:v>485.05399999999997</c:v>
                </c:pt>
                <c:pt idx="624">
                  <c:v>489.96699999999998</c:v>
                </c:pt>
                <c:pt idx="625">
                  <c:v>494.92899999999997</c:v>
                </c:pt>
                <c:pt idx="626">
                  <c:v>499.94099999999997</c:v>
                </c:pt>
                <c:pt idx="627">
                  <c:v>505.00299999999999</c:v>
                </c:pt>
                <c:pt idx="628">
                  <c:v>510.11599999999999</c:v>
                </c:pt>
                <c:pt idx="629">
                  <c:v>515.28</c:v>
                </c:pt>
                <c:pt idx="630">
                  <c:v>520.495</c:v>
                </c:pt>
                <c:pt idx="631">
                  <c:v>525.76300000000003</c:v>
                </c:pt>
                <c:pt idx="632">
                  <c:v>531.08399999999995</c:v>
                </c:pt>
                <c:pt idx="633">
                  <c:v>536.45799999999997</c:v>
                </c:pt>
                <c:pt idx="634">
                  <c:v>541.88599999999997</c:v>
                </c:pt>
                <c:pt idx="635">
                  <c:v>547.36800000000005</c:v>
                </c:pt>
                <c:pt idx="636">
                  <c:v>552.90499999999997</c:v>
                </c:pt>
                <c:pt idx="637">
                  <c:v>558.49800000000005</c:v>
                </c:pt>
                <c:pt idx="638">
                  <c:v>564.14700000000005</c:v>
                </c:pt>
                <c:pt idx="639">
                  <c:v>569.85199999999998</c:v>
                </c:pt>
                <c:pt idx="640">
                  <c:v>575.61400000000003</c:v>
                </c:pt>
                <c:pt idx="641">
                  <c:v>581.43399999999997</c:v>
                </c:pt>
                <c:pt idx="642">
                  <c:v>587.31299999999999</c:v>
                </c:pt>
                <c:pt idx="643">
                  <c:v>593.25</c:v>
                </c:pt>
                <c:pt idx="644">
                  <c:v>599.24699999999996</c:v>
                </c:pt>
                <c:pt idx="645">
                  <c:v>605.30399999999997</c:v>
                </c:pt>
                <c:pt idx="646">
                  <c:v>611.42100000000005</c:v>
                </c:pt>
                <c:pt idx="647">
                  <c:v>617.6</c:v>
                </c:pt>
                <c:pt idx="648">
                  <c:v>623.84100000000001</c:v>
                </c:pt>
                <c:pt idx="649">
                  <c:v>630.14400000000001</c:v>
                </c:pt>
                <c:pt idx="650">
                  <c:v>636.51099999999997</c:v>
                </c:pt>
                <c:pt idx="651">
                  <c:v>642.94100000000003</c:v>
                </c:pt>
                <c:pt idx="652">
                  <c:v>649.43499999999995</c:v>
                </c:pt>
                <c:pt idx="653">
                  <c:v>655.995</c:v>
                </c:pt>
                <c:pt idx="654">
                  <c:v>662.62</c:v>
                </c:pt>
                <c:pt idx="655">
                  <c:v>669.31200000000001</c:v>
                </c:pt>
                <c:pt idx="656">
                  <c:v>676.07</c:v>
                </c:pt>
                <c:pt idx="657">
                  <c:v>682.89599999999996</c:v>
                </c:pt>
                <c:pt idx="658">
                  <c:v>689.79100000000005</c:v>
                </c:pt>
                <c:pt idx="659">
                  <c:v>696.755</c:v>
                </c:pt>
                <c:pt idx="660">
                  <c:v>703.78800000000001</c:v>
                </c:pt>
                <c:pt idx="661">
                  <c:v>710.89200000000005</c:v>
                </c:pt>
                <c:pt idx="662">
                  <c:v>718.06700000000001</c:v>
                </c:pt>
                <c:pt idx="663">
                  <c:v>725.31399999999996</c:v>
                </c:pt>
                <c:pt idx="664">
                  <c:v>732.63300000000004</c:v>
                </c:pt>
                <c:pt idx="665">
                  <c:v>740.02599999999995</c:v>
                </c:pt>
                <c:pt idx="666">
                  <c:v>747.49300000000005</c:v>
                </c:pt>
                <c:pt idx="667">
                  <c:v>755.03499999999997</c:v>
                </c:pt>
                <c:pt idx="668">
                  <c:v>762.65200000000004</c:v>
                </c:pt>
                <c:pt idx="669">
                  <c:v>770.34500000000003</c:v>
                </c:pt>
                <c:pt idx="670">
                  <c:v>778.11500000000001</c:v>
                </c:pt>
                <c:pt idx="671">
                  <c:v>785.96299999999997</c:v>
                </c:pt>
                <c:pt idx="672">
                  <c:v>793.89</c:v>
                </c:pt>
                <c:pt idx="673">
                  <c:v>801.89599999999996</c:v>
                </c:pt>
                <c:pt idx="674">
                  <c:v>809.98199999999997</c:v>
                </c:pt>
                <c:pt idx="675">
                  <c:v>818.15</c:v>
                </c:pt>
                <c:pt idx="676">
                  <c:v>826.399</c:v>
                </c:pt>
                <c:pt idx="677">
                  <c:v>834.73</c:v>
                </c:pt>
                <c:pt idx="678">
                  <c:v>843.14499999999998</c:v>
                </c:pt>
                <c:pt idx="679">
                  <c:v>851.64499999999998</c:v>
                </c:pt>
                <c:pt idx="680">
                  <c:v>860.22900000000004</c:v>
                </c:pt>
                <c:pt idx="681">
                  <c:v>868.899</c:v>
                </c:pt>
                <c:pt idx="682">
                  <c:v>877.65599999999995</c:v>
                </c:pt>
                <c:pt idx="683">
                  <c:v>886.50099999999998</c:v>
                </c:pt>
                <c:pt idx="684">
                  <c:v>895.43399999999997</c:v>
                </c:pt>
                <c:pt idx="685">
                  <c:v>904.45699999999999</c:v>
                </c:pt>
                <c:pt idx="686">
                  <c:v>913.57</c:v>
                </c:pt>
                <c:pt idx="687">
                  <c:v>922.774</c:v>
                </c:pt>
                <c:pt idx="688">
                  <c:v>932.07100000000003</c:v>
                </c:pt>
                <c:pt idx="689">
                  <c:v>941.46</c:v>
                </c:pt>
                <c:pt idx="690">
                  <c:v>950.94399999999996</c:v>
                </c:pt>
                <c:pt idx="691">
                  <c:v>960.52200000000005</c:v>
                </c:pt>
                <c:pt idx="692">
                  <c:v>970.197</c:v>
                </c:pt>
                <c:pt idx="693">
                  <c:v>979.96799999999996</c:v>
                </c:pt>
                <c:pt idx="694">
                  <c:v>989.83699999999999</c:v>
                </c:pt>
                <c:pt idx="695">
                  <c:v>999.80499999999995</c:v>
                </c:pt>
                <c:pt idx="696">
                  <c:v>1009.87</c:v>
                </c:pt>
                <c:pt idx="697">
                  <c:v>1020.04</c:v>
                </c:pt>
                <c:pt idx="698">
                  <c:v>1030.31</c:v>
                </c:pt>
                <c:pt idx="699">
                  <c:v>1040.68</c:v>
                </c:pt>
                <c:pt idx="700">
                  <c:v>1051.1600000000001</c:v>
                </c:pt>
                <c:pt idx="701">
                  <c:v>1061.74</c:v>
                </c:pt>
                <c:pt idx="702">
                  <c:v>1072.43</c:v>
                </c:pt>
                <c:pt idx="703">
                  <c:v>1083.22</c:v>
                </c:pt>
                <c:pt idx="704">
                  <c:v>1094.1300000000001</c:v>
                </c:pt>
                <c:pt idx="705">
                  <c:v>1105.1400000000001</c:v>
                </c:pt>
                <c:pt idx="706">
                  <c:v>1116.26</c:v>
                </c:pt>
                <c:pt idx="707">
                  <c:v>1127.49</c:v>
                </c:pt>
                <c:pt idx="708">
                  <c:v>1138.8399999999999</c:v>
                </c:pt>
                <c:pt idx="709">
                  <c:v>1150.3</c:v>
                </c:pt>
                <c:pt idx="710">
                  <c:v>1161.8699999999999</c:v>
                </c:pt>
                <c:pt idx="711">
                  <c:v>1173.56</c:v>
                </c:pt>
                <c:pt idx="712">
                  <c:v>1185.3699999999999</c:v>
                </c:pt>
                <c:pt idx="713">
                  <c:v>1197.29</c:v>
                </c:pt>
                <c:pt idx="714">
                  <c:v>1209.3399999999999</c:v>
                </c:pt>
                <c:pt idx="715">
                  <c:v>1221.5</c:v>
                </c:pt>
                <c:pt idx="716">
                  <c:v>1233.79</c:v>
                </c:pt>
                <c:pt idx="717">
                  <c:v>1246.2</c:v>
                </c:pt>
                <c:pt idx="718">
                  <c:v>1258.73</c:v>
                </c:pt>
                <c:pt idx="719">
                  <c:v>1271.3900000000001</c:v>
                </c:pt>
                <c:pt idx="720">
                  <c:v>1284.18</c:v>
                </c:pt>
                <c:pt idx="721">
                  <c:v>1297.0899999999999</c:v>
                </c:pt>
                <c:pt idx="722">
                  <c:v>1310.1300000000001</c:v>
                </c:pt>
                <c:pt idx="723">
                  <c:v>1323.31</c:v>
                </c:pt>
                <c:pt idx="724">
                  <c:v>1336.61</c:v>
                </c:pt>
                <c:pt idx="725">
                  <c:v>1350.05</c:v>
                </c:pt>
                <c:pt idx="726">
                  <c:v>1363.62</c:v>
                </c:pt>
                <c:pt idx="727">
                  <c:v>1377.33</c:v>
                </c:pt>
                <c:pt idx="728">
                  <c:v>1391.18</c:v>
                </c:pt>
                <c:pt idx="729">
                  <c:v>1405.16</c:v>
                </c:pt>
                <c:pt idx="730">
                  <c:v>1419.29</c:v>
                </c:pt>
                <c:pt idx="731">
                  <c:v>1433.55</c:v>
                </c:pt>
                <c:pt idx="732">
                  <c:v>1447.96</c:v>
                </c:pt>
                <c:pt idx="733">
                  <c:v>1462.52</c:v>
                </c:pt>
                <c:pt idx="734">
                  <c:v>1477.21</c:v>
                </c:pt>
                <c:pt idx="735">
                  <c:v>1492.06</c:v>
                </c:pt>
                <c:pt idx="736">
                  <c:v>1507.05</c:v>
                </c:pt>
                <c:pt idx="737">
                  <c:v>1522.2</c:v>
                </c:pt>
                <c:pt idx="738">
                  <c:v>1537.49</c:v>
                </c:pt>
                <c:pt idx="739">
                  <c:v>1552.94</c:v>
                </c:pt>
                <c:pt idx="740">
                  <c:v>1568.55</c:v>
                </c:pt>
                <c:pt idx="741">
                  <c:v>1584.3</c:v>
                </c:pt>
                <c:pt idx="742">
                  <c:v>1600.22</c:v>
                </c:pt>
                <c:pt idx="743">
                  <c:v>1616.3</c:v>
                </c:pt>
                <c:pt idx="744">
                  <c:v>1632.54</c:v>
                </c:pt>
                <c:pt idx="745">
                  <c:v>1648.94</c:v>
                </c:pt>
                <c:pt idx="746">
                  <c:v>1665.5</c:v>
                </c:pt>
                <c:pt idx="747">
                  <c:v>1682.23</c:v>
                </c:pt>
                <c:pt idx="748">
                  <c:v>1699.13</c:v>
                </c:pt>
                <c:pt idx="749">
                  <c:v>1716.19</c:v>
                </c:pt>
                <c:pt idx="750">
                  <c:v>1733.43</c:v>
                </c:pt>
                <c:pt idx="751">
                  <c:v>1750.84</c:v>
                </c:pt>
                <c:pt idx="752">
                  <c:v>1768.42</c:v>
                </c:pt>
                <c:pt idx="753">
                  <c:v>1786.18</c:v>
                </c:pt>
                <c:pt idx="754">
                  <c:v>1804.12</c:v>
                </c:pt>
                <c:pt idx="755">
                  <c:v>1822.23</c:v>
                </c:pt>
                <c:pt idx="756">
                  <c:v>1840.53</c:v>
                </c:pt>
                <c:pt idx="757">
                  <c:v>1859.01</c:v>
                </c:pt>
                <c:pt idx="758">
                  <c:v>1877.68</c:v>
                </c:pt>
                <c:pt idx="759">
                  <c:v>1896.53</c:v>
                </c:pt>
                <c:pt idx="760">
                  <c:v>1915.57</c:v>
                </c:pt>
                <c:pt idx="761">
                  <c:v>1934.8</c:v>
                </c:pt>
                <c:pt idx="762">
                  <c:v>1954.23</c:v>
                </c:pt>
                <c:pt idx="763">
                  <c:v>1973.85</c:v>
                </c:pt>
                <c:pt idx="764">
                  <c:v>1993.66</c:v>
                </c:pt>
                <c:pt idx="765">
                  <c:v>2013.67</c:v>
                </c:pt>
                <c:pt idx="766">
                  <c:v>2033.89</c:v>
                </c:pt>
                <c:pt idx="767">
                  <c:v>2054.3000000000002</c:v>
                </c:pt>
                <c:pt idx="768">
                  <c:v>2074.92</c:v>
                </c:pt>
                <c:pt idx="769">
                  <c:v>2095.75</c:v>
                </c:pt>
                <c:pt idx="770">
                  <c:v>2116.7800000000002</c:v>
                </c:pt>
                <c:pt idx="771">
                  <c:v>2138.0300000000002</c:v>
                </c:pt>
                <c:pt idx="772">
                  <c:v>2159.4899999999998</c:v>
                </c:pt>
                <c:pt idx="773">
                  <c:v>2181.16</c:v>
                </c:pt>
                <c:pt idx="774">
                  <c:v>2203.0500000000002</c:v>
                </c:pt>
                <c:pt idx="775">
                  <c:v>2225.15</c:v>
                </c:pt>
                <c:pt idx="776">
                  <c:v>2247.48</c:v>
                </c:pt>
                <c:pt idx="777">
                  <c:v>2270.04</c:v>
                </c:pt>
                <c:pt idx="778">
                  <c:v>2292.81</c:v>
                </c:pt>
                <c:pt idx="779">
                  <c:v>2315.8200000000002</c:v>
                </c:pt>
                <c:pt idx="780">
                  <c:v>2339.06</c:v>
                </c:pt>
                <c:pt idx="781">
                  <c:v>2362.5300000000002</c:v>
                </c:pt>
                <c:pt idx="782">
                  <c:v>2386.23</c:v>
                </c:pt>
                <c:pt idx="783">
                  <c:v>2410.17</c:v>
                </c:pt>
                <c:pt idx="784">
                  <c:v>2434.35</c:v>
                </c:pt>
                <c:pt idx="785">
                  <c:v>2458.77</c:v>
                </c:pt>
                <c:pt idx="786">
                  <c:v>2483.44</c:v>
                </c:pt>
                <c:pt idx="787">
                  <c:v>2508.35</c:v>
                </c:pt>
                <c:pt idx="788">
                  <c:v>2533.5100000000002</c:v>
                </c:pt>
                <c:pt idx="789">
                  <c:v>2558.9299999999998</c:v>
                </c:pt>
                <c:pt idx="790">
                  <c:v>2584.59</c:v>
                </c:pt>
                <c:pt idx="791">
                  <c:v>2610.52</c:v>
                </c:pt>
                <c:pt idx="792">
                  <c:v>2636.7</c:v>
                </c:pt>
                <c:pt idx="793">
                  <c:v>2663.15</c:v>
                </c:pt>
                <c:pt idx="794">
                  <c:v>2689.86</c:v>
                </c:pt>
                <c:pt idx="795">
                  <c:v>2716.84</c:v>
                </c:pt>
                <c:pt idx="796">
                  <c:v>2744.09</c:v>
                </c:pt>
                <c:pt idx="797">
                  <c:v>2771.61</c:v>
                </c:pt>
                <c:pt idx="798">
                  <c:v>2799.4</c:v>
                </c:pt>
                <c:pt idx="799">
                  <c:v>2827.48</c:v>
                </c:pt>
                <c:pt idx="800">
                  <c:v>2855.83</c:v>
                </c:pt>
                <c:pt idx="801">
                  <c:v>2884.47</c:v>
                </c:pt>
                <c:pt idx="802">
                  <c:v>2913.39</c:v>
                </c:pt>
                <c:pt idx="803">
                  <c:v>2942.61</c:v>
                </c:pt>
                <c:pt idx="804">
                  <c:v>2972.11</c:v>
                </c:pt>
                <c:pt idx="805">
                  <c:v>3001.92</c:v>
                </c:pt>
                <c:pt idx="806">
                  <c:v>3032.02</c:v>
                </c:pt>
                <c:pt idx="807">
                  <c:v>3062.42</c:v>
                </c:pt>
                <c:pt idx="808">
                  <c:v>3093.12</c:v>
                </c:pt>
                <c:pt idx="809">
                  <c:v>3124.13</c:v>
                </c:pt>
                <c:pt idx="810">
                  <c:v>3155.46</c:v>
                </c:pt>
                <c:pt idx="811">
                  <c:v>3187.09</c:v>
                </c:pt>
                <c:pt idx="812">
                  <c:v>3219.04</c:v>
                </c:pt>
                <c:pt idx="813">
                  <c:v>3251.32</c:v>
                </c:pt>
                <c:pt idx="814">
                  <c:v>3283.91</c:v>
                </c:pt>
                <c:pt idx="815">
                  <c:v>3316.83</c:v>
                </c:pt>
                <c:pt idx="816">
                  <c:v>3350.08</c:v>
                </c:pt>
                <c:pt idx="817">
                  <c:v>3383.66</c:v>
                </c:pt>
                <c:pt idx="818">
                  <c:v>3417.58</c:v>
                </c:pt>
                <c:pt idx="819">
                  <c:v>3451.84</c:v>
                </c:pt>
                <c:pt idx="820">
                  <c:v>3486.44</c:v>
                </c:pt>
                <c:pt idx="821">
                  <c:v>3521.38</c:v>
                </c:pt>
                <c:pt idx="822">
                  <c:v>3556.68</c:v>
                </c:pt>
                <c:pt idx="823">
                  <c:v>3592.33</c:v>
                </c:pt>
                <c:pt idx="824">
                  <c:v>3628.34</c:v>
                </c:pt>
                <c:pt idx="825">
                  <c:v>3664.7</c:v>
                </c:pt>
                <c:pt idx="826">
                  <c:v>3701.43</c:v>
                </c:pt>
                <c:pt idx="827">
                  <c:v>3738.53</c:v>
                </c:pt>
                <c:pt idx="828">
                  <c:v>3776</c:v>
                </c:pt>
                <c:pt idx="829">
                  <c:v>3813.84</c:v>
                </c:pt>
                <c:pt idx="830">
                  <c:v>3852.06</c:v>
                </c:pt>
                <c:pt idx="831">
                  <c:v>3890.66</c:v>
                </c:pt>
                <c:pt idx="832">
                  <c:v>3929.65</c:v>
                </c:pt>
                <c:pt idx="833">
                  <c:v>3969.03</c:v>
                </c:pt>
                <c:pt idx="834">
                  <c:v>4008.81</c:v>
                </c:pt>
                <c:pt idx="835">
                  <c:v>4048.98</c:v>
                </c:pt>
                <c:pt idx="836">
                  <c:v>4089.55</c:v>
                </c:pt>
                <c:pt idx="837">
                  <c:v>4130.53</c:v>
                </c:pt>
                <c:pt idx="838">
                  <c:v>4171.92</c:v>
                </c:pt>
                <c:pt idx="839">
                  <c:v>4213.72</c:v>
                </c:pt>
                <c:pt idx="840">
                  <c:v>4255.9399999999996</c:v>
                </c:pt>
                <c:pt idx="841">
                  <c:v>4298.59</c:v>
                </c:pt>
                <c:pt idx="842">
                  <c:v>4341.66</c:v>
                </c:pt>
                <c:pt idx="843">
                  <c:v>4385.16</c:v>
                </c:pt>
                <c:pt idx="844">
                  <c:v>4429.09</c:v>
                </c:pt>
                <c:pt idx="845">
                  <c:v>4473.47</c:v>
                </c:pt>
                <c:pt idx="846">
                  <c:v>4518.29</c:v>
                </c:pt>
                <c:pt idx="847">
                  <c:v>4563.5600000000004</c:v>
                </c:pt>
                <c:pt idx="848">
                  <c:v>4609.28</c:v>
                </c:pt>
                <c:pt idx="849">
                  <c:v>4655.45</c:v>
                </c:pt>
                <c:pt idx="850">
                  <c:v>4702.09</c:v>
                </c:pt>
                <c:pt idx="851">
                  <c:v>4749.2</c:v>
                </c:pt>
                <c:pt idx="852">
                  <c:v>4796.78</c:v>
                </c:pt>
                <c:pt idx="853">
                  <c:v>4844.83</c:v>
                </c:pt>
                <c:pt idx="854">
                  <c:v>4893.3599999999997</c:v>
                </c:pt>
                <c:pt idx="855">
                  <c:v>4942.38</c:v>
                </c:pt>
                <c:pt idx="856">
                  <c:v>4991.8900000000003</c:v>
                </c:pt>
                <c:pt idx="857">
                  <c:v>5041.8900000000003</c:v>
                </c:pt>
                <c:pt idx="858">
                  <c:v>5092.3999999999996</c:v>
                </c:pt>
                <c:pt idx="859">
                  <c:v>5143.41</c:v>
                </c:pt>
                <c:pt idx="860">
                  <c:v>5194.93</c:v>
                </c:pt>
                <c:pt idx="861">
                  <c:v>5246.96</c:v>
                </c:pt>
                <c:pt idx="862">
                  <c:v>5299.52</c:v>
                </c:pt>
                <c:pt idx="863">
                  <c:v>5352.6</c:v>
                </c:pt>
                <c:pt idx="864">
                  <c:v>5406.21</c:v>
                </c:pt>
                <c:pt idx="865">
                  <c:v>5460.36</c:v>
                </c:pt>
                <c:pt idx="866">
                  <c:v>5515.05</c:v>
                </c:pt>
                <c:pt idx="867">
                  <c:v>5570.29</c:v>
                </c:pt>
                <c:pt idx="868">
                  <c:v>5626.08</c:v>
                </c:pt>
                <c:pt idx="869">
                  <c:v>5682.43</c:v>
                </c:pt>
                <c:pt idx="870">
                  <c:v>5739.34</c:v>
                </c:pt>
                <c:pt idx="871">
                  <c:v>5796.82</c:v>
                </c:pt>
                <c:pt idx="872">
                  <c:v>5854.87</c:v>
                </c:pt>
                <c:pt idx="873">
                  <c:v>5913.51</c:v>
                </c:pt>
                <c:pt idx="874">
                  <c:v>5972.73</c:v>
                </c:pt>
                <c:pt idx="875">
                  <c:v>6032.55</c:v>
                </c:pt>
                <c:pt idx="876">
                  <c:v>6092.96</c:v>
                </c:pt>
                <c:pt idx="877">
                  <c:v>6153.98</c:v>
                </c:pt>
                <c:pt idx="878">
                  <c:v>6215.6</c:v>
                </c:pt>
                <c:pt idx="879">
                  <c:v>6277.85</c:v>
                </c:pt>
                <c:pt idx="880">
                  <c:v>6340.71</c:v>
                </c:pt>
                <c:pt idx="881">
                  <c:v>6404.21</c:v>
                </c:pt>
                <c:pt idx="882">
                  <c:v>6468.34</c:v>
                </c:pt>
                <c:pt idx="883">
                  <c:v>6533.11</c:v>
                </c:pt>
                <c:pt idx="884">
                  <c:v>6598.53</c:v>
                </c:pt>
                <c:pt idx="885">
                  <c:v>6664.6</c:v>
                </c:pt>
                <c:pt idx="886">
                  <c:v>6731.34</c:v>
                </c:pt>
                <c:pt idx="887">
                  <c:v>6798.74</c:v>
                </c:pt>
                <c:pt idx="888">
                  <c:v>6866.82</c:v>
                </c:pt>
                <c:pt idx="889">
                  <c:v>6935.57</c:v>
                </c:pt>
                <c:pt idx="890">
                  <c:v>7005.02</c:v>
                </c:pt>
                <c:pt idx="891">
                  <c:v>7075.16</c:v>
                </c:pt>
                <c:pt idx="892">
                  <c:v>7146</c:v>
                </c:pt>
                <c:pt idx="893">
                  <c:v>7217.55</c:v>
                </c:pt>
                <c:pt idx="894">
                  <c:v>7289.81</c:v>
                </c:pt>
                <c:pt idx="895">
                  <c:v>7362.8</c:v>
                </c:pt>
                <c:pt idx="896">
                  <c:v>7436.52</c:v>
                </c:pt>
                <c:pt idx="897">
                  <c:v>7510.97</c:v>
                </c:pt>
                <c:pt idx="898">
                  <c:v>7586.17</c:v>
                </c:pt>
                <c:pt idx="899">
                  <c:v>7662.12</c:v>
                </c:pt>
                <c:pt idx="900">
                  <c:v>7738.83</c:v>
                </c:pt>
                <c:pt idx="901">
                  <c:v>7816.31</c:v>
                </c:pt>
                <c:pt idx="902">
                  <c:v>7894.57</c:v>
                </c:pt>
                <c:pt idx="903">
                  <c:v>7973.6</c:v>
                </c:pt>
                <c:pt idx="904">
                  <c:v>8053.43</c:v>
                </c:pt>
                <c:pt idx="905">
                  <c:v>8134.05</c:v>
                </c:pt>
                <c:pt idx="906">
                  <c:v>8215.48</c:v>
                </c:pt>
                <c:pt idx="907">
                  <c:v>8297.73</c:v>
                </c:pt>
                <c:pt idx="908">
                  <c:v>8380.7999999999993</c:v>
                </c:pt>
                <c:pt idx="909">
                  <c:v>8464.7000000000007</c:v>
                </c:pt>
                <c:pt idx="910">
                  <c:v>8549.43</c:v>
                </c:pt>
                <c:pt idx="911">
                  <c:v>8635.02</c:v>
                </c:pt>
                <c:pt idx="912">
                  <c:v>8721.4599999999991</c:v>
                </c:pt>
                <c:pt idx="913">
                  <c:v>8808.77</c:v>
                </c:pt>
                <c:pt idx="914">
                  <c:v>8896.9500000000007</c:v>
                </c:pt>
                <c:pt idx="915">
                  <c:v>8986.01</c:v>
                </c:pt>
                <c:pt idx="916">
                  <c:v>9075.9599999999991</c:v>
                </c:pt>
                <c:pt idx="917">
                  <c:v>9166.81</c:v>
                </c:pt>
                <c:pt idx="918">
                  <c:v>9258.57</c:v>
                </c:pt>
                <c:pt idx="919">
                  <c:v>9351.25</c:v>
                </c:pt>
                <c:pt idx="920">
                  <c:v>9444.85</c:v>
                </c:pt>
                <c:pt idx="921">
                  <c:v>9539.39</c:v>
                </c:pt>
                <c:pt idx="922">
                  <c:v>9634.8799999999992</c:v>
                </c:pt>
                <c:pt idx="923">
                  <c:v>9731.32</c:v>
                </c:pt>
                <c:pt idx="924">
                  <c:v>9828.7199999999993</c:v>
                </c:pt>
                <c:pt idx="925">
                  <c:v>9927.1</c:v>
                </c:pt>
                <c:pt idx="926">
                  <c:v>10026.5</c:v>
                </c:pt>
                <c:pt idx="927">
                  <c:v>10126.799999999999</c:v>
                </c:pt>
                <c:pt idx="928">
                  <c:v>10228.200000000001</c:v>
                </c:pt>
                <c:pt idx="929">
                  <c:v>10330.6</c:v>
                </c:pt>
                <c:pt idx="930">
                  <c:v>10434</c:v>
                </c:pt>
                <c:pt idx="931">
                  <c:v>10538.4</c:v>
                </c:pt>
                <c:pt idx="932">
                  <c:v>10643.9</c:v>
                </c:pt>
                <c:pt idx="933">
                  <c:v>10750.4</c:v>
                </c:pt>
                <c:pt idx="934">
                  <c:v>10858</c:v>
                </c:pt>
                <c:pt idx="935">
                  <c:v>10966.7</c:v>
                </c:pt>
                <c:pt idx="936">
                  <c:v>11076.4</c:v>
                </c:pt>
                <c:pt idx="937">
                  <c:v>11187.3</c:v>
                </c:pt>
                <c:pt idx="938">
                  <c:v>11299.3</c:v>
                </c:pt>
                <c:pt idx="939">
                  <c:v>11412.3</c:v>
                </c:pt>
                <c:pt idx="940">
                  <c:v>11526.6</c:v>
                </c:pt>
                <c:pt idx="941">
                  <c:v>11641.9</c:v>
                </c:pt>
                <c:pt idx="942">
                  <c:v>11758.4</c:v>
                </c:pt>
                <c:pt idx="943">
                  <c:v>11876.1</c:v>
                </c:pt>
                <c:pt idx="944">
                  <c:v>11995</c:v>
                </c:pt>
                <c:pt idx="945">
                  <c:v>12115</c:v>
                </c:pt>
                <c:pt idx="946">
                  <c:v>12236.3</c:v>
                </c:pt>
                <c:pt idx="947">
                  <c:v>12358.7</c:v>
                </c:pt>
                <c:pt idx="948">
                  <c:v>12482.4</c:v>
                </c:pt>
                <c:pt idx="949">
                  <c:v>12607.3</c:v>
                </c:pt>
                <c:pt idx="950">
                  <c:v>12733.5</c:v>
                </c:pt>
                <c:pt idx="951">
                  <c:v>12860.9</c:v>
                </c:pt>
                <c:pt idx="952">
                  <c:v>12989.6</c:v>
                </c:pt>
                <c:pt idx="953">
                  <c:v>13119.6</c:v>
                </c:pt>
                <c:pt idx="954">
                  <c:v>13250.9</c:v>
                </c:pt>
                <c:pt idx="955">
                  <c:v>13383.5</c:v>
                </c:pt>
                <c:pt idx="956">
                  <c:v>13517.4</c:v>
                </c:pt>
                <c:pt idx="957">
                  <c:v>13652.7</c:v>
                </c:pt>
                <c:pt idx="958">
                  <c:v>13789.3</c:v>
                </c:pt>
                <c:pt idx="959">
                  <c:v>13927.3</c:v>
                </c:pt>
                <c:pt idx="960">
                  <c:v>14066.7</c:v>
                </c:pt>
                <c:pt idx="961">
                  <c:v>14207.4</c:v>
                </c:pt>
                <c:pt idx="962">
                  <c:v>14349.6</c:v>
                </c:pt>
                <c:pt idx="963">
                  <c:v>14493.2</c:v>
                </c:pt>
                <c:pt idx="964">
                  <c:v>14638.2</c:v>
                </c:pt>
                <c:pt idx="965">
                  <c:v>14784.7</c:v>
                </c:pt>
                <c:pt idx="966">
                  <c:v>14932.7</c:v>
                </c:pt>
                <c:pt idx="967">
                  <c:v>15082.1</c:v>
                </c:pt>
                <c:pt idx="968">
                  <c:v>15233</c:v>
                </c:pt>
                <c:pt idx="969">
                  <c:v>15385.4</c:v>
                </c:pt>
                <c:pt idx="970">
                  <c:v>15539.4</c:v>
                </c:pt>
                <c:pt idx="971">
                  <c:v>15694.9</c:v>
                </c:pt>
                <c:pt idx="972">
                  <c:v>15851.9</c:v>
                </c:pt>
                <c:pt idx="973">
                  <c:v>16010.5</c:v>
                </c:pt>
                <c:pt idx="974">
                  <c:v>16170.7</c:v>
                </c:pt>
                <c:pt idx="975">
                  <c:v>16332.5</c:v>
                </c:pt>
                <c:pt idx="976">
                  <c:v>16496</c:v>
                </c:pt>
                <c:pt idx="977">
                  <c:v>16661</c:v>
                </c:pt>
                <c:pt idx="978">
                  <c:v>16827.7</c:v>
                </c:pt>
                <c:pt idx="979">
                  <c:v>16996.099999999999</c:v>
                </c:pt>
                <c:pt idx="980">
                  <c:v>17166.2</c:v>
                </c:pt>
                <c:pt idx="981">
                  <c:v>17337.900000000001</c:v>
                </c:pt>
                <c:pt idx="982">
                  <c:v>17511.400000000001</c:v>
                </c:pt>
                <c:pt idx="983">
                  <c:v>17686.599999999999</c:v>
                </c:pt>
                <c:pt idx="984">
                  <c:v>17863.599999999999</c:v>
                </c:pt>
                <c:pt idx="985">
                  <c:v>18042.3</c:v>
                </c:pt>
                <c:pt idx="986">
                  <c:v>18222.8</c:v>
                </c:pt>
                <c:pt idx="987">
                  <c:v>18405.2</c:v>
                </c:pt>
                <c:pt idx="988">
                  <c:v>18589.3</c:v>
                </c:pt>
                <c:pt idx="989">
                  <c:v>18775.3</c:v>
                </c:pt>
                <c:pt idx="990">
                  <c:v>18963.2</c:v>
                </c:pt>
                <c:pt idx="991">
                  <c:v>19152.900000000001</c:v>
                </c:pt>
                <c:pt idx="992">
                  <c:v>19344.5</c:v>
                </c:pt>
                <c:pt idx="993">
                  <c:v>19538.099999999999</c:v>
                </c:pt>
                <c:pt idx="994">
                  <c:v>19733.5</c:v>
                </c:pt>
                <c:pt idx="995">
                  <c:v>19931</c:v>
                </c:pt>
                <c:pt idx="996">
                  <c:v>20130.400000000001</c:v>
                </c:pt>
                <c:pt idx="997">
                  <c:v>20331.8</c:v>
                </c:pt>
                <c:pt idx="998">
                  <c:v>20535.2</c:v>
                </c:pt>
                <c:pt idx="999">
                  <c:v>20740.599999999999</c:v>
                </c:pt>
                <c:pt idx="1000">
                  <c:v>20948.2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8C-4441-9D0C-E7672C0837B6}"/>
            </c:ext>
          </c:extLst>
        </c:ser>
        <c:ser>
          <c:idx val="2"/>
          <c:order val="2"/>
          <c:tx>
            <c:strRef>
              <c:f>exact!$D$1</c:f>
              <c:strCache>
                <c:ptCount val="1"/>
                <c:pt idx="0">
                  <c:v>Improved Euler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exact!$D$2:$D$1002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5.0000000000000002E-5</c:v>
                </c:pt>
                <c:pt idx="2" formatCode="General">
                  <c:v>2.01003E-4</c:v>
                </c:pt>
                <c:pt idx="3" formatCode="General">
                  <c:v>4.5402300000000001E-4</c:v>
                </c:pt>
                <c:pt idx="4" formatCode="General">
                  <c:v>8.1008600000000001E-4</c:v>
                </c:pt>
                <c:pt idx="5" formatCode="General">
                  <c:v>1.27023E-3</c:v>
                </c:pt>
                <c:pt idx="6" formatCode="General">
                  <c:v>1.83549E-3</c:v>
                </c:pt>
                <c:pt idx="7" formatCode="General">
                  <c:v>2.50694E-3</c:v>
                </c:pt>
                <c:pt idx="8" formatCode="General">
                  <c:v>3.2856299999999999E-3</c:v>
                </c:pt>
                <c:pt idx="9" formatCode="General">
                  <c:v>4.17265E-3</c:v>
                </c:pt>
                <c:pt idx="10" formatCode="General">
                  <c:v>5.1690900000000003E-3</c:v>
                </c:pt>
                <c:pt idx="11" formatCode="General">
                  <c:v>6.2760400000000001E-3</c:v>
                </c:pt>
                <c:pt idx="12" formatCode="General">
                  <c:v>7.4946099999999996E-3</c:v>
                </c:pt>
                <c:pt idx="13" formatCode="General">
                  <c:v>8.8259299999999992E-3</c:v>
                </c:pt>
                <c:pt idx="14" formatCode="General">
                  <c:v>1.02711E-2</c:v>
                </c:pt>
                <c:pt idx="15" formatCode="General">
                  <c:v>1.1831400000000001E-2</c:v>
                </c:pt>
                <c:pt idx="16" formatCode="General">
                  <c:v>1.35078E-2</c:v>
                </c:pt>
                <c:pt idx="17" formatCode="General">
                  <c:v>1.5301500000000001E-2</c:v>
                </c:pt>
                <c:pt idx="18" formatCode="General">
                  <c:v>1.7213800000000001E-2</c:v>
                </c:pt>
                <c:pt idx="19" formatCode="General">
                  <c:v>1.92458E-2</c:v>
                </c:pt>
                <c:pt idx="20" formatCode="General">
                  <c:v>2.13987E-2</c:v>
                </c:pt>
                <c:pt idx="21" formatCode="General">
                  <c:v>2.3673799999999998E-2</c:v>
                </c:pt>
                <c:pt idx="22" formatCode="General">
                  <c:v>2.60722E-2</c:v>
                </c:pt>
                <c:pt idx="23" formatCode="General">
                  <c:v>2.8595200000000001E-2</c:v>
                </c:pt>
                <c:pt idx="24" formatCode="General">
                  <c:v>3.12441E-2</c:v>
                </c:pt>
                <c:pt idx="25" formatCode="General">
                  <c:v>3.4020099999999998E-2</c:v>
                </c:pt>
                <c:pt idx="26" formatCode="General">
                  <c:v>3.6924499999999999E-2</c:v>
                </c:pt>
                <c:pt idx="27" formatCode="General">
                  <c:v>3.9958599999999997E-2</c:v>
                </c:pt>
                <c:pt idx="28" formatCode="General">
                  <c:v>4.3123700000000001E-2</c:v>
                </c:pt>
                <c:pt idx="29" formatCode="General">
                  <c:v>4.64211E-2</c:v>
                </c:pt>
                <c:pt idx="30" formatCode="General">
                  <c:v>4.9852100000000003E-2</c:v>
                </c:pt>
                <c:pt idx="31" formatCode="General">
                  <c:v>5.3418100000000003E-2</c:v>
                </c:pt>
                <c:pt idx="32" formatCode="General">
                  <c:v>5.7120499999999998E-2</c:v>
                </c:pt>
                <c:pt idx="33" formatCode="General">
                  <c:v>6.0960500000000001E-2</c:v>
                </c:pt>
                <c:pt idx="34" formatCode="General">
                  <c:v>6.4939700000000003E-2</c:v>
                </c:pt>
                <c:pt idx="35" formatCode="General">
                  <c:v>6.9059300000000004E-2</c:v>
                </c:pt>
                <c:pt idx="36" formatCode="General">
                  <c:v>7.3320899999999994E-2</c:v>
                </c:pt>
                <c:pt idx="37" formatCode="General">
                  <c:v>7.7725799999999998E-2</c:v>
                </c:pt>
                <c:pt idx="38" formatCode="General">
                  <c:v>8.2275399999999999E-2</c:v>
                </c:pt>
                <c:pt idx="39" formatCode="General">
                  <c:v>8.6971300000000001E-2</c:v>
                </c:pt>
                <c:pt idx="40" formatCode="General">
                  <c:v>9.1814800000000002E-2</c:v>
                </c:pt>
                <c:pt idx="41" formatCode="General">
                  <c:v>9.6807599999999994E-2</c:v>
                </c:pt>
                <c:pt idx="42" formatCode="General">
                  <c:v>0.101951</c:v>
                </c:pt>
                <c:pt idx="43" formatCode="General">
                  <c:v>0.107247</c:v>
                </c:pt>
                <c:pt idx="44" formatCode="General">
                  <c:v>0.112696</c:v>
                </c:pt>
                <c:pt idx="45" formatCode="General">
                  <c:v>0.118301</c:v>
                </c:pt>
                <c:pt idx="46" formatCode="General">
                  <c:v>0.12406200000000001</c:v>
                </c:pt>
                <c:pt idx="47" formatCode="General">
                  <c:v>0.12998199999999999</c:v>
                </c:pt>
                <c:pt idx="48" formatCode="General">
                  <c:v>0.13606199999999999</c:v>
                </c:pt>
                <c:pt idx="49" formatCode="General">
                  <c:v>0.14230300000000001</c:v>
                </c:pt>
                <c:pt idx="50" formatCode="General">
                  <c:v>0.14870800000000001</c:v>
                </c:pt>
                <c:pt idx="51" formatCode="General">
                  <c:v>0.155277</c:v>
                </c:pt>
                <c:pt idx="52" formatCode="General">
                  <c:v>0.16201299999999999</c:v>
                </c:pt>
                <c:pt idx="53" formatCode="General">
                  <c:v>0.16891700000000001</c:v>
                </c:pt>
                <c:pt idx="54" formatCode="General">
                  <c:v>0.17599200000000001</c:v>
                </c:pt>
                <c:pt idx="55" formatCode="General">
                  <c:v>0.18323700000000001</c:v>
                </c:pt>
                <c:pt idx="56" formatCode="General">
                  <c:v>0.19065599999999999</c:v>
                </c:pt>
                <c:pt idx="57" formatCode="General">
                  <c:v>0.19825000000000001</c:v>
                </c:pt>
                <c:pt idx="58" formatCode="General">
                  <c:v>0.20602100000000001</c:v>
                </c:pt>
                <c:pt idx="59" formatCode="General">
                  <c:v>0.21397099999999999</c:v>
                </c:pt>
                <c:pt idx="60" formatCode="General">
                  <c:v>0.22210099999999999</c:v>
                </c:pt>
                <c:pt idx="61" formatCode="General">
                  <c:v>0.23041300000000001</c:v>
                </c:pt>
                <c:pt idx="62" formatCode="General">
                  <c:v>0.23890900000000001</c:v>
                </c:pt>
                <c:pt idx="63" formatCode="General">
                  <c:v>0.24759100000000001</c:v>
                </c:pt>
                <c:pt idx="64" formatCode="General">
                  <c:v>0.25646099999999999</c:v>
                </c:pt>
                <c:pt idx="65" formatCode="General">
                  <c:v>0.26551999999999998</c:v>
                </c:pt>
                <c:pt idx="66" formatCode="General">
                  <c:v>0.27477099999999999</c:v>
                </c:pt>
                <c:pt idx="67" formatCode="General">
                  <c:v>0.28421600000000002</c:v>
                </c:pt>
                <c:pt idx="68" formatCode="General">
                  <c:v>0.29385600000000001</c:v>
                </c:pt>
                <c:pt idx="69" formatCode="General">
                  <c:v>0.30369299999999999</c:v>
                </c:pt>
                <c:pt idx="70" formatCode="General">
                  <c:v>0.31372899999999998</c:v>
                </c:pt>
                <c:pt idx="71" formatCode="General">
                  <c:v>0.323967</c:v>
                </c:pt>
                <c:pt idx="72" formatCode="General">
                  <c:v>0.33440900000000001</c:v>
                </c:pt>
                <c:pt idx="73" formatCode="General">
                  <c:v>0.34505599999999997</c:v>
                </c:pt>
                <c:pt idx="74" formatCode="General">
                  <c:v>0.35591</c:v>
                </c:pt>
                <c:pt idx="75" formatCode="General">
                  <c:v>0.36697400000000002</c:v>
                </c:pt>
                <c:pt idx="76" formatCode="General">
                  <c:v>0.378249</c:v>
                </c:pt>
                <c:pt idx="77" formatCode="General">
                  <c:v>0.389739</c:v>
                </c:pt>
                <c:pt idx="78" formatCode="General">
                  <c:v>0.40144400000000002</c:v>
                </c:pt>
                <c:pt idx="79" formatCode="General">
                  <c:v>0.41336800000000001</c:v>
                </c:pt>
                <c:pt idx="80" formatCode="General">
                  <c:v>0.42551099999999997</c:v>
                </c:pt>
                <c:pt idx="81" formatCode="General">
                  <c:v>0.43787799999999999</c:v>
                </c:pt>
                <c:pt idx="82" formatCode="General">
                  <c:v>0.45046900000000001</c:v>
                </c:pt>
                <c:pt idx="83" formatCode="General">
                  <c:v>0.463287</c:v>
                </c:pt>
                <c:pt idx="84" formatCode="General">
                  <c:v>0.47633500000000001</c:v>
                </c:pt>
                <c:pt idx="85" formatCode="General">
                  <c:v>0.48961399999999999</c:v>
                </c:pt>
                <c:pt idx="86" formatCode="General">
                  <c:v>0.50312699999999999</c:v>
                </c:pt>
                <c:pt idx="87" formatCode="General">
                  <c:v>0.51687700000000003</c:v>
                </c:pt>
                <c:pt idx="88" formatCode="General">
                  <c:v>0.53086500000000003</c:v>
                </c:pt>
                <c:pt idx="89" formatCode="General">
                  <c:v>0.54509399999999997</c:v>
                </c:pt>
                <c:pt idx="90" formatCode="General">
                  <c:v>0.55956600000000001</c:v>
                </c:pt>
                <c:pt idx="91" formatCode="General">
                  <c:v>0.57428500000000005</c:v>
                </c:pt>
                <c:pt idx="92" formatCode="General">
                  <c:v>0.589252</c:v>
                </c:pt>
                <c:pt idx="93" formatCode="General">
                  <c:v>0.60446999999999995</c:v>
                </c:pt>
                <c:pt idx="94" formatCode="General">
                  <c:v>0.61994199999999999</c:v>
                </c:pt>
                <c:pt idx="95" formatCode="General">
                  <c:v>0.63566900000000004</c:v>
                </c:pt>
                <c:pt idx="96" formatCode="General">
                  <c:v>0.65165499999999998</c:v>
                </c:pt>
                <c:pt idx="97" formatCode="General">
                  <c:v>0.667902</c:v>
                </c:pt>
                <c:pt idx="98" formatCode="General">
                  <c:v>0.68441300000000005</c:v>
                </c:pt>
                <c:pt idx="99" formatCode="General">
                  <c:v>0.70118999999999998</c:v>
                </c:pt>
                <c:pt idx="100" formatCode="General">
                  <c:v>0.71823700000000001</c:v>
                </c:pt>
                <c:pt idx="101" formatCode="General">
                  <c:v>0.73555499999999996</c:v>
                </c:pt>
                <c:pt idx="102" formatCode="General">
                  <c:v>0.75314800000000004</c:v>
                </c:pt>
                <c:pt idx="103" formatCode="General">
                  <c:v>0.77101799999999998</c:v>
                </c:pt>
                <c:pt idx="104" formatCode="General">
                  <c:v>0.78916799999999998</c:v>
                </c:pt>
                <c:pt idx="105" formatCode="General">
                  <c:v>0.80760100000000001</c:v>
                </c:pt>
                <c:pt idx="106" formatCode="General">
                  <c:v>0.82632000000000005</c:v>
                </c:pt>
                <c:pt idx="107" formatCode="General">
                  <c:v>0.84532799999999997</c:v>
                </c:pt>
                <c:pt idx="108" formatCode="General">
                  <c:v>0.86462700000000003</c:v>
                </c:pt>
                <c:pt idx="109" formatCode="General">
                  <c:v>0.88422000000000001</c:v>
                </c:pt>
                <c:pt idx="110" formatCode="General">
                  <c:v>0.904111</c:v>
                </c:pt>
                <c:pt idx="111" formatCode="General">
                  <c:v>0.92430299999999999</c:v>
                </c:pt>
                <c:pt idx="112" formatCode="General">
                  <c:v>0.944797</c:v>
                </c:pt>
                <c:pt idx="113" formatCode="General">
                  <c:v>0.96559899999999999</c:v>
                </c:pt>
                <c:pt idx="114" formatCode="General">
                  <c:v>0.98670899999999995</c:v>
                </c:pt>
                <c:pt idx="115" formatCode="General">
                  <c:v>1.00813</c:v>
                </c:pt>
                <c:pt idx="116" formatCode="General">
                  <c:v>1.0298700000000001</c:v>
                </c:pt>
                <c:pt idx="117" formatCode="General">
                  <c:v>1.05193</c:v>
                </c:pt>
                <c:pt idx="118" formatCode="General">
                  <c:v>1.0743100000000001</c:v>
                </c:pt>
                <c:pt idx="119" formatCode="General">
                  <c:v>1.0970200000000001</c:v>
                </c:pt>
                <c:pt idx="120" formatCode="General">
                  <c:v>1.12005</c:v>
                </c:pt>
                <c:pt idx="121" formatCode="General">
                  <c:v>1.1434200000000001</c:v>
                </c:pt>
                <c:pt idx="122" formatCode="General">
                  <c:v>1.1671199999999999</c:v>
                </c:pt>
                <c:pt idx="123" formatCode="General">
                  <c:v>1.19116</c:v>
                </c:pt>
                <c:pt idx="124" formatCode="General">
                  <c:v>1.2155400000000001</c:v>
                </c:pt>
                <c:pt idx="125" formatCode="General">
                  <c:v>1.24027</c:v>
                </c:pt>
                <c:pt idx="126" formatCode="General">
                  <c:v>1.26535</c:v>
                </c:pt>
                <c:pt idx="127" formatCode="General">
                  <c:v>1.29078</c:v>
                </c:pt>
                <c:pt idx="128" formatCode="General">
                  <c:v>1.31656</c:v>
                </c:pt>
                <c:pt idx="129" formatCode="General">
                  <c:v>1.3427100000000001</c:v>
                </c:pt>
                <c:pt idx="130" formatCode="General">
                  <c:v>1.3692200000000001</c:v>
                </c:pt>
                <c:pt idx="131" formatCode="General">
                  <c:v>1.3960900000000001</c:v>
                </c:pt>
                <c:pt idx="132" formatCode="General">
                  <c:v>1.42334</c:v>
                </c:pt>
                <c:pt idx="133" formatCode="General">
                  <c:v>1.45096</c:v>
                </c:pt>
                <c:pt idx="134" formatCode="General">
                  <c:v>1.4789600000000001</c:v>
                </c:pt>
                <c:pt idx="135" formatCode="General">
                  <c:v>1.5073399999999999</c:v>
                </c:pt>
                <c:pt idx="136" formatCode="General">
                  <c:v>1.5361100000000001</c:v>
                </c:pt>
                <c:pt idx="137" formatCode="General">
                  <c:v>1.5652600000000001</c:v>
                </c:pt>
                <c:pt idx="138" formatCode="General">
                  <c:v>1.5948100000000001</c:v>
                </c:pt>
                <c:pt idx="139" formatCode="General">
                  <c:v>1.62476</c:v>
                </c:pt>
                <c:pt idx="140" formatCode="General">
                  <c:v>1.6551100000000001</c:v>
                </c:pt>
                <c:pt idx="141" formatCode="General">
                  <c:v>1.6858599999999999</c:v>
                </c:pt>
                <c:pt idx="142" formatCode="General">
                  <c:v>1.71702</c:v>
                </c:pt>
                <c:pt idx="143" formatCode="General">
                  <c:v>1.7485999999999999</c:v>
                </c:pt>
                <c:pt idx="144" formatCode="General">
                  <c:v>1.7806</c:v>
                </c:pt>
                <c:pt idx="145" formatCode="General">
                  <c:v>1.81301</c:v>
                </c:pt>
                <c:pt idx="146" formatCode="General">
                  <c:v>1.8458600000000001</c:v>
                </c:pt>
                <c:pt idx="147" formatCode="General">
                  <c:v>1.87913</c:v>
                </c:pt>
                <c:pt idx="148" formatCode="General">
                  <c:v>1.9128400000000001</c:v>
                </c:pt>
                <c:pt idx="149" formatCode="General">
                  <c:v>1.94699</c:v>
                </c:pt>
                <c:pt idx="150" formatCode="General">
                  <c:v>1.9815799999999999</c:v>
                </c:pt>
                <c:pt idx="151" formatCode="General">
                  <c:v>2.0166200000000001</c:v>
                </c:pt>
                <c:pt idx="152" formatCode="General">
                  <c:v>2.0521099999999999</c:v>
                </c:pt>
                <c:pt idx="153" formatCode="General">
                  <c:v>2.08806</c:v>
                </c:pt>
                <c:pt idx="154" formatCode="General">
                  <c:v>2.1244700000000001</c:v>
                </c:pt>
                <c:pt idx="155" formatCode="General">
                  <c:v>2.1613500000000001</c:v>
                </c:pt>
                <c:pt idx="156" formatCode="General">
                  <c:v>2.1987000000000001</c:v>
                </c:pt>
                <c:pt idx="157" formatCode="General">
                  <c:v>2.2365200000000001</c:v>
                </c:pt>
                <c:pt idx="158" formatCode="General">
                  <c:v>2.2748300000000001</c:v>
                </c:pt>
                <c:pt idx="159" formatCode="General">
                  <c:v>2.3136199999999998</c:v>
                </c:pt>
                <c:pt idx="160" formatCode="General">
                  <c:v>2.3529</c:v>
                </c:pt>
                <c:pt idx="161" formatCode="General">
                  <c:v>2.3926799999999999</c:v>
                </c:pt>
                <c:pt idx="162" formatCode="General">
                  <c:v>2.4329499999999999</c:v>
                </c:pt>
                <c:pt idx="163" formatCode="General">
                  <c:v>2.4737399999999998</c:v>
                </c:pt>
                <c:pt idx="164" formatCode="General">
                  <c:v>2.5150299999999999</c:v>
                </c:pt>
                <c:pt idx="165" formatCode="General">
                  <c:v>2.5568399999999998</c:v>
                </c:pt>
                <c:pt idx="166" formatCode="General">
                  <c:v>2.59917</c:v>
                </c:pt>
                <c:pt idx="167" formatCode="General">
                  <c:v>2.64202</c:v>
                </c:pt>
                <c:pt idx="168" formatCode="General">
                  <c:v>2.6854100000000001</c:v>
                </c:pt>
                <c:pt idx="169" formatCode="General">
                  <c:v>2.72933</c:v>
                </c:pt>
                <c:pt idx="170" formatCode="General">
                  <c:v>2.77379</c:v>
                </c:pt>
                <c:pt idx="171" formatCode="General">
                  <c:v>2.81881</c:v>
                </c:pt>
                <c:pt idx="172" formatCode="General">
                  <c:v>2.8643700000000001</c:v>
                </c:pt>
                <c:pt idx="173" formatCode="General">
                  <c:v>2.9104899999999998</c:v>
                </c:pt>
                <c:pt idx="174" formatCode="General">
                  <c:v>2.9571800000000001</c:v>
                </c:pt>
                <c:pt idx="175" formatCode="General">
                  <c:v>3.0044400000000002</c:v>
                </c:pt>
                <c:pt idx="176" formatCode="General">
                  <c:v>3.05227</c:v>
                </c:pt>
                <c:pt idx="177" formatCode="General">
                  <c:v>3.1006800000000001</c:v>
                </c:pt>
                <c:pt idx="178" formatCode="General">
                  <c:v>3.14968</c:v>
                </c:pt>
                <c:pt idx="179" formatCode="General">
                  <c:v>3.1992799999999999</c:v>
                </c:pt>
                <c:pt idx="180" formatCode="General">
                  <c:v>3.2494700000000001</c:v>
                </c:pt>
                <c:pt idx="181" formatCode="General">
                  <c:v>3.3002600000000002</c:v>
                </c:pt>
                <c:pt idx="182" formatCode="General">
                  <c:v>3.3516699999999999</c:v>
                </c:pt>
                <c:pt idx="183" formatCode="General">
                  <c:v>3.4037000000000002</c:v>
                </c:pt>
                <c:pt idx="184" formatCode="General">
                  <c:v>3.45635</c:v>
                </c:pt>
                <c:pt idx="185" formatCode="General">
                  <c:v>3.50962</c:v>
                </c:pt>
                <c:pt idx="186" formatCode="General">
                  <c:v>3.5635400000000002</c:v>
                </c:pt>
                <c:pt idx="187" formatCode="General">
                  <c:v>3.6181000000000001</c:v>
                </c:pt>
                <c:pt idx="188" formatCode="General">
                  <c:v>3.6732999999999998</c:v>
                </c:pt>
                <c:pt idx="189" formatCode="General">
                  <c:v>3.7291599999999998</c:v>
                </c:pt>
                <c:pt idx="190" formatCode="General">
                  <c:v>3.7856800000000002</c:v>
                </c:pt>
                <c:pt idx="191" formatCode="General">
                  <c:v>3.8428800000000001</c:v>
                </c:pt>
                <c:pt idx="192" formatCode="General">
                  <c:v>3.9007399999999999</c:v>
                </c:pt>
                <c:pt idx="193" formatCode="General">
                  <c:v>3.9592900000000002</c:v>
                </c:pt>
                <c:pt idx="194" formatCode="General">
                  <c:v>4.0185300000000002</c:v>
                </c:pt>
                <c:pt idx="195" formatCode="General">
                  <c:v>4.0784599999999998</c:v>
                </c:pt>
                <c:pt idx="196" formatCode="General">
                  <c:v>4.1391</c:v>
                </c:pt>
                <c:pt idx="197" formatCode="General">
                  <c:v>4.2004400000000004</c:v>
                </c:pt>
                <c:pt idx="198" formatCode="General">
                  <c:v>4.2625099999999998</c:v>
                </c:pt>
                <c:pt idx="199" formatCode="General">
                  <c:v>4.3252899999999999</c:v>
                </c:pt>
                <c:pt idx="200" formatCode="General">
                  <c:v>4.3888100000000003</c:v>
                </c:pt>
                <c:pt idx="201" formatCode="General">
                  <c:v>4.4530700000000003</c:v>
                </c:pt>
                <c:pt idx="202" formatCode="General">
                  <c:v>4.5180699999999998</c:v>
                </c:pt>
                <c:pt idx="203" formatCode="General">
                  <c:v>4.5838299999999998</c:v>
                </c:pt>
                <c:pt idx="204" formatCode="General">
                  <c:v>4.6503500000000004</c:v>
                </c:pt>
                <c:pt idx="205" formatCode="General">
                  <c:v>4.7176400000000003</c:v>
                </c:pt>
                <c:pt idx="206" formatCode="General">
                  <c:v>4.7857000000000003</c:v>
                </c:pt>
                <c:pt idx="207" formatCode="General">
                  <c:v>4.8545499999999997</c:v>
                </c:pt>
                <c:pt idx="208" formatCode="General">
                  <c:v>4.9241900000000003</c:v>
                </c:pt>
                <c:pt idx="209" formatCode="General">
                  <c:v>4.9946400000000004</c:v>
                </c:pt>
                <c:pt idx="210" formatCode="General">
                  <c:v>5.0658899999999996</c:v>
                </c:pt>
                <c:pt idx="211" formatCode="General">
                  <c:v>5.13795</c:v>
                </c:pt>
                <c:pt idx="212" formatCode="General">
                  <c:v>5.2108499999999998</c:v>
                </c:pt>
                <c:pt idx="213" formatCode="General">
                  <c:v>5.2845700000000004</c:v>
                </c:pt>
                <c:pt idx="214" formatCode="General">
                  <c:v>5.35914</c:v>
                </c:pt>
                <c:pt idx="215" formatCode="General">
                  <c:v>5.4345499999999998</c:v>
                </c:pt>
                <c:pt idx="216" formatCode="General">
                  <c:v>5.5108300000000003</c:v>
                </c:pt>
                <c:pt idx="217" formatCode="General">
                  <c:v>5.5879700000000003</c:v>
                </c:pt>
                <c:pt idx="218" formatCode="General">
                  <c:v>5.6659899999999999</c:v>
                </c:pt>
                <c:pt idx="219" formatCode="General">
                  <c:v>5.7448899999999998</c:v>
                </c:pt>
                <c:pt idx="220" formatCode="General">
                  <c:v>5.8246900000000004</c:v>
                </c:pt>
                <c:pt idx="221" formatCode="General">
                  <c:v>5.9053800000000001</c:v>
                </c:pt>
                <c:pt idx="222" formatCode="General">
                  <c:v>5.9869899999999996</c:v>
                </c:pt>
                <c:pt idx="223" formatCode="General">
                  <c:v>6.0695199999999998</c:v>
                </c:pt>
                <c:pt idx="224" formatCode="General">
                  <c:v>6.1529800000000003</c:v>
                </c:pt>
                <c:pt idx="225" formatCode="General">
                  <c:v>6.2373799999999999</c:v>
                </c:pt>
                <c:pt idx="226" formatCode="General">
                  <c:v>6.32273</c:v>
                </c:pt>
                <c:pt idx="227" formatCode="General">
                  <c:v>6.4090400000000001</c:v>
                </c:pt>
                <c:pt idx="228" formatCode="General">
                  <c:v>6.4963100000000003</c:v>
                </c:pt>
                <c:pt idx="229" formatCode="General">
                  <c:v>6.5845599999999997</c:v>
                </c:pt>
                <c:pt idx="230" formatCode="General">
                  <c:v>6.6738</c:v>
                </c:pt>
                <c:pt idx="231" formatCode="General">
                  <c:v>6.7640399999999996</c:v>
                </c:pt>
                <c:pt idx="232" formatCode="General">
                  <c:v>6.8552799999999996</c:v>
                </c:pt>
                <c:pt idx="233" formatCode="General">
                  <c:v>6.9475499999999997</c:v>
                </c:pt>
                <c:pt idx="234" formatCode="General">
                  <c:v>7.0408299999999997</c:v>
                </c:pt>
                <c:pt idx="235" formatCode="General">
                  <c:v>7.1351599999999999</c:v>
                </c:pt>
                <c:pt idx="236" formatCode="General">
                  <c:v>7.2305400000000004</c:v>
                </c:pt>
                <c:pt idx="237" formatCode="General">
                  <c:v>7.3269700000000002</c:v>
                </c:pt>
                <c:pt idx="238" formatCode="General">
                  <c:v>7.42448</c:v>
                </c:pt>
                <c:pt idx="239" formatCode="General">
                  <c:v>7.5230600000000001</c:v>
                </c:pt>
                <c:pt idx="240" formatCode="General">
                  <c:v>7.6227400000000003</c:v>
                </c:pt>
                <c:pt idx="241" formatCode="General">
                  <c:v>7.7235199999999997</c:v>
                </c:pt>
                <c:pt idx="242" formatCode="General">
                  <c:v>7.8254099999999998</c:v>
                </c:pt>
                <c:pt idx="243" formatCode="General">
                  <c:v>7.9284299999999996</c:v>
                </c:pt>
                <c:pt idx="244" formatCode="General">
                  <c:v>8.0325799999999994</c:v>
                </c:pt>
                <c:pt idx="245" formatCode="General">
                  <c:v>8.1378799999999991</c:v>
                </c:pt>
                <c:pt idx="246" formatCode="General">
                  <c:v>8.2443399999999993</c:v>
                </c:pt>
                <c:pt idx="247" formatCode="General">
                  <c:v>8.3519600000000001</c:v>
                </c:pt>
                <c:pt idx="248" formatCode="General">
                  <c:v>8.4607700000000001</c:v>
                </c:pt>
                <c:pt idx="249" formatCode="General">
                  <c:v>8.5707799999999992</c:v>
                </c:pt>
                <c:pt idx="250" formatCode="General">
                  <c:v>8.6819900000000008</c:v>
                </c:pt>
                <c:pt idx="251" formatCode="General">
                  <c:v>8.7944200000000006</c:v>
                </c:pt>
                <c:pt idx="252" formatCode="General">
                  <c:v>8.90808</c:v>
                </c:pt>
                <c:pt idx="253" formatCode="General">
                  <c:v>9.0229800000000004</c:v>
                </c:pt>
                <c:pt idx="254" formatCode="General">
                  <c:v>9.1391399999999994</c:v>
                </c:pt>
                <c:pt idx="255" formatCode="General">
                  <c:v>9.2565600000000003</c:v>
                </c:pt>
                <c:pt idx="256" formatCode="General">
                  <c:v>9.3752700000000004</c:v>
                </c:pt>
                <c:pt idx="257" formatCode="General">
                  <c:v>9.4952699999999997</c:v>
                </c:pt>
                <c:pt idx="258" formatCode="General">
                  <c:v>9.6165699999999994</c:v>
                </c:pt>
                <c:pt idx="259" formatCode="General">
                  <c:v>9.7392000000000003</c:v>
                </c:pt>
                <c:pt idx="260" formatCode="General">
                  <c:v>9.8631600000000006</c:v>
                </c:pt>
                <c:pt idx="261" formatCode="General">
                  <c:v>9.9884599999999999</c:v>
                </c:pt>
                <c:pt idx="262" formatCode="General">
                  <c:v>10.1151</c:v>
                </c:pt>
                <c:pt idx="263" formatCode="General">
                  <c:v>10.2432</c:v>
                </c:pt>
                <c:pt idx="264" formatCode="General">
                  <c:v>10.3726</c:v>
                </c:pt>
                <c:pt idx="265" formatCode="General">
                  <c:v>10.503399999999999</c:v>
                </c:pt>
                <c:pt idx="266" formatCode="General">
                  <c:v>10.6357</c:v>
                </c:pt>
                <c:pt idx="267" formatCode="General">
                  <c:v>10.769299999999999</c:v>
                </c:pt>
                <c:pt idx="268" formatCode="General">
                  <c:v>10.904400000000001</c:v>
                </c:pt>
                <c:pt idx="269" formatCode="General">
                  <c:v>11.041</c:v>
                </c:pt>
                <c:pt idx="270" formatCode="General">
                  <c:v>11.1791</c:v>
                </c:pt>
                <c:pt idx="271" formatCode="General">
                  <c:v>11.3186</c:v>
                </c:pt>
                <c:pt idx="272" formatCode="General">
                  <c:v>11.4596</c:v>
                </c:pt>
                <c:pt idx="273" formatCode="General">
                  <c:v>11.6022</c:v>
                </c:pt>
                <c:pt idx="274" formatCode="General">
                  <c:v>11.7463</c:v>
                </c:pt>
                <c:pt idx="275" formatCode="General">
                  <c:v>11.8919</c:v>
                </c:pt>
                <c:pt idx="276" formatCode="General">
                  <c:v>12.039099999999999</c:v>
                </c:pt>
                <c:pt idx="277" formatCode="General">
                  <c:v>12.187900000000001</c:v>
                </c:pt>
                <c:pt idx="278" formatCode="General">
                  <c:v>12.3383</c:v>
                </c:pt>
                <c:pt idx="279" formatCode="General">
                  <c:v>12.4903</c:v>
                </c:pt>
                <c:pt idx="280" formatCode="General">
                  <c:v>12.6439</c:v>
                </c:pt>
                <c:pt idx="281" formatCode="General">
                  <c:v>12.799099999999999</c:v>
                </c:pt>
                <c:pt idx="282" formatCode="General">
                  <c:v>12.956099999999999</c:v>
                </c:pt>
                <c:pt idx="283" formatCode="General">
                  <c:v>13.114699999999999</c:v>
                </c:pt>
                <c:pt idx="284" formatCode="General">
                  <c:v>13.275</c:v>
                </c:pt>
                <c:pt idx="285" formatCode="General">
                  <c:v>13.436999999999999</c:v>
                </c:pt>
                <c:pt idx="286" formatCode="General">
                  <c:v>13.6007</c:v>
                </c:pt>
                <c:pt idx="287" formatCode="General">
                  <c:v>13.7662</c:v>
                </c:pt>
                <c:pt idx="288" formatCode="General">
                  <c:v>13.933400000000001</c:v>
                </c:pt>
                <c:pt idx="289" formatCode="General">
                  <c:v>14.102399999999999</c:v>
                </c:pt>
                <c:pt idx="290" formatCode="General">
                  <c:v>14.273300000000001</c:v>
                </c:pt>
                <c:pt idx="291" formatCode="General">
                  <c:v>14.4459</c:v>
                </c:pt>
                <c:pt idx="292" formatCode="General">
                  <c:v>14.6204</c:v>
                </c:pt>
                <c:pt idx="293" formatCode="General">
                  <c:v>14.7967</c:v>
                </c:pt>
                <c:pt idx="294" formatCode="General">
                  <c:v>14.9749</c:v>
                </c:pt>
                <c:pt idx="295" formatCode="General">
                  <c:v>15.154999999999999</c:v>
                </c:pt>
                <c:pt idx="296" formatCode="General">
                  <c:v>15.337</c:v>
                </c:pt>
                <c:pt idx="297" formatCode="General">
                  <c:v>15.521000000000001</c:v>
                </c:pt>
                <c:pt idx="298" formatCode="General">
                  <c:v>15.706799999999999</c:v>
                </c:pt>
                <c:pt idx="299" formatCode="General">
                  <c:v>15.8947</c:v>
                </c:pt>
                <c:pt idx="300" formatCode="General">
                  <c:v>16.084499999999998</c:v>
                </c:pt>
                <c:pt idx="301" formatCode="General">
                  <c:v>16.276399999999999</c:v>
                </c:pt>
                <c:pt idx="302" formatCode="General">
                  <c:v>16.470300000000002</c:v>
                </c:pt>
                <c:pt idx="303" formatCode="General">
                  <c:v>16.6662</c:v>
                </c:pt>
                <c:pt idx="304" formatCode="General">
                  <c:v>16.8642</c:v>
                </c:pt>
                <c:pt idx="305" formatCode="General">
                  <c:v>17.064299999999999</c:v>
                </c:pt>
                <c:pt idx="306" formatCode="General">
                  <c:v>17.266500000000001</c:v>
                </c:pt>
                <c:pt idx="307" formatCode="General">
                  <c:v>17.470800000000001</c:v>
                </c:pt>
                <c:pt idx="308" formatCode="General">
                  <c:v>17.677299999999999</c:v>
                </c:pt>
                <c:pt idx="309" formatCode="General">
                  <c:v>17.885999999999999</c:v>
                </c:pt>
                <c:pt idx="310" formatCode="General">
                  <c:v>18.096800000000002</c:v>
                </c:pt>
                <c:pt idx="311" formatCode="General">
                  <c:v>18.309899999999999</c:v>
                </c:pt>
                <c:pt idx="312" formatCode="General">
                  <c:v>18.525200000000002</c:v>
                </c:pt>
                <c:pt idx="313" formatCode="General">
                  <c:v>18.742799999999999</c:v>
                </c:pt>
                <c:pt idx="314" formatCode="General">
                  <c:v>18.962700000000002</c:v>
                </c:pt>
                <c:pt idx="315" formatCode="General">
                  <c:v>19.184799999999999</c:v>
                </c:pt>
                <c:pt idx="316" formatCode="General">
                  <c:v>19.409400000000002</c:v>
                </c:pt>
                <c:pt idx="317" formatCode="General">
                  <c:v>19.636199999999999</c:v>
                </c:pt>
                <c:pt idx="318" formatCode="General">
                  <c:v>19.865500000000001</c:v>
                </c:pt>
                <c:pt idx="319" formatCode="General">
                  <c:v>20.097100000000001</c:v>
                </c:pt>
                <c:pt idx="320" formatCode="General">
                  <c:v>20.331199999999999</c:v>
                </c:pt>
                <c:pt idx="321" formatCode="General">
                  <c:v>20.567799999999998</c:v>
                </c:pt>
                <c:pt idx="322" formatCode="General">
                  <c:v>20.806799999999999</c:v>
                </c:pt>
                <c:pt idx="323" formatCode="General">
                  <c:v>21.048300000000001</c:v>
                </c:pt>
                <c:pt idx="324" formatCode="General">
                  <c:v>21.292400000000001</c:v>
                </c:pt>
                <c:pt idx="325" formatCode="General">
                  <c:v>21.539000000000001</c:v>
                </c:pt>
                <c:pt idx="326" formatCode="General">
                  <c:v>21.7881</c:v>
                </c:pt>
                <c:pt idx="327" formatCode="General">
                  <c:v>22.039899999999999</c:v>
                </c:pt>
                <c:pt idx="328" formatCode="General">
                  <c:v>22.2943</c:v>
                </c:pt>
                <c:pt idx="329" formatCode="General">
                  <c:v>22.551400000000001</c:v>
                </c:pt>
                <c:pt idx="330" formatCode="General">
                  <c:v>22.811199999999999</c:v>
                </c:pt>
                <c:pt idx="331" formatCode="General">
                  <c:v>23.073599999999999</c:v>
                </c:pt>
                <c:pt idx="332" formatCode="General">
                  <c:v>23.338799999999999</c:v>
                </c:pt>
                <c:pt idx="333" formatCode="General">
                  <c:v>23.6068</c:v>
                </c:pt>
                <c:pt idx="334" formatCode="General">
                  <c:v>23.877600000000001</c:v>
                </c:pt>
                <c:pt idx="335" formatCode="General">
                  <c:v>24.151199999999999</c:v>
                </c:pt>
                <c:pt idx="336" formatCode="General">
                  <c:v>24.427600000000002</c:v>
                </c:pt>
                <c:pt idx="337" formatCode="General">
                  <c:v>24.706900000000001</c:v>
                </c:pt>
                <c:pt idx="338" formatCode="General">
                  <c:v>24.989100000000001</c:v>
                </c:pt>
                <c:pt idx="339" formatCode="General">
                  <c:v>25.2743</c:v>
                </c:pt>
                <c:pt idx="340" formatCode="General">
                  <c:v>25.5624</c:v>
                </c:pt>
                <c:pt idx="341" formatCode="General">
                  <c:v>25.8535</c:v>
                </c:pt>
                <c:pt idx="342" formatCode="General">
                  <c:v>26.1477</c:v>
                </c:pt>
                <c:pt idx="343" formatCode="General">
                  <c:v>26.444900000000001</c:v>
                </c:pt>
                <c:pt idx="344" formatCode="General">
                  <c:v>26.745200000000001</c:v>
                </c:pt>
                <c:pt idx="345" formatCode="General">
                  <c:v>27.0486</c:v>
                </c:pt>
                <c:pt idx="346" formatCode="General">
                  <c:v>27.3552</c:v>
                </c:pt>
                <c:pt idx="347" formatCode="General">
                  <c:v>27.664899999999999</c:v>
                </c:pt>
                <c:pt idx="348" formatCode="General">
                  <c:v>27.977900000000002</c:v>
                </c:pt>
                <c:pt idx="349" formatCode="General">
                  <c:v>28.2941</c:v>
                </c:pt>
                <c:pt idx="350" formatCode="General">
                  <c:v>28.613499999999998</c:v>
                </c:pt>
                <c:pt idx="351" formatCode="General">
                  <c:v>28.936299999999999</c:v>
                </c:pt>
                <c:pt idx="352" formatCode="General">
                  <c:v>29.262499999999999</c:v>
                </c:pt>
                <c:pt idx="353" formatCode="General">
                  <c:v>29.591999999999999</c:v>
                </c:pt>
                <c:pt idx="354" formatCode="General">
                  <c:v>29.924900000000001</c:v>
                </c:pt>
                <c:pt idx="355" formatCode="General">
                  <c:v>30.261299999999999</c:v>
                </c:pt>
                <c:pt idx="356" formatCode="General">
                  <c:v>30.601099999999999</c:v>
                </c:pt>
                <c:pt idx="357" formatCode="General">
                  <c:v>30.944500000000001</c:v>
                </c:pt>
                <c:pt idx="358" formatCode="General">
                  <c:v>31.291399999999999</c:v>
                </c:pt>
                <c:pt idx="359" formatCode="General">
                  <c:v>31.6419</c:v>
                </c:pt>
                <c:pt idx="360" formatCode="General">
                  <c:v>31.996099999999998</c:v>
                </c:pt>
                <c:pt idx="361" formatCode="General">
                  <c:v>32.3538</c:v>
                </c:pt>
                <c:pt idx="362" formatCode="General">
                  <c:v>32.715299999999999</c:v>
                </c:pt>
                <c:pt idx="363" formatCode="General">
                  <c:v>33.080599999999997</c:v>
                </c:pt>
                <c:pt idx="364" formatCode="General">
                  <c:v>33.4495</c:v>
                </c:pt>
                <c:pt idx="365" formatCode="General">
                  <c:v>33.822299999999998</c:v>
                </c:pt>
                <c:pt idx="366" formatCode="General">
                  <c:v>34.198999999999998</c:v>
                </c:pt>
                <c:pt idx="367" formatCode="General">
                  <c:v>34.579500000000003</c:v>
                </c:pt>
                <c:pt idx="368" formatCode="General">
                  <c:v>34.963999999999999</c:v>
                </c:pt>
                <c:pt idx="369" formatCode="General">
                  <c:v>35.352400000000003</c:v>
                </c:pt>
                <c:pt idx="370" formatCode="General">
                  <c:v>35.744799999999998</c:v>
                </c:pt>
                <c:pt idx="371" formatCode="General">
                  <c:v>36.141300000000001</c:v>
                </c:pt>
                <c:pt idx="372" formatCode="General">
                  <c:v>36.541899999999998</c:v>
                </c:pt>
                <c:pt idx="373" formatCode="General">
                  <c:v>36.9465</c:v>
                </c:pt>
                <c:pt idx="374" formatCode="General">
                  <c:v>37.355400000000003</c:v>
                </c:pt>
                <c:pt idx="375" formatCode="General">
                  <c:v>37.7684</c:v>
                </c:pt>
                <c:pt idx="376" formatCode="General">
                  <c:v>38.1858</c:v>
                </c:pt>
                <c:pt idx="377" formatCode="General">
                  <c:v>38.607399999999998</c:v>
                </c:pt>
                <c:pt idx="378" formatCode="General">
                  <c:v>39.033299999999997</c:v>
                </c:pt>
                <c:pt idx="379" formatCode="General">
                  <c:v>39.4636</c:v>
                </c:pt>
                <c:pt idx="380" formatCode="General">
                  <c:v>39.898400000000002</c:v>
                </c:pt>
                <c:pt idx="381" formatCode="General">
                  <c:v>40.337600000000002</c:v>
                </c:pt>
                <c:pt idx="382" formatCode="General">
                  <c:v>40.781300000000002</c:v>
                </c:pt>
                <c:pt idx="383" formatCode="General">
                  <c:v>41.229599999999998</c:v>
                </c:pt>
                <c:pt idx="384" formatCode="General">
                  <c:v>41.682499999999997</c:v>
                </c:pt>
                <c:pt idx="385" formatCode="General">
                  <c:v>42.140099999999997</c:v>
                </c:pt>
                <c:pt idx="386" formatCode="General">
                  <c:v>42.6023</c:v>
                </c:pt>
                <c:pt idx="387" formatCode="General">
                  <c:v>43.069299999999998</c:v>
                </c:pt>
                <c:pt idx="388" formatCode="General">
                  <c:v>43.5411</c:v>
                </c:pt>
                <c:pt idx="389" formatCode="General">
                  <c:v>44.017699999999998</c:v>
                </c:pt>
                <c:pt idx="390" formatCode="General">
                  <c:v>44.499299999999998</c:v>
                </c:pt>
                <c:pt idx="391" formatCode="General">
                  <c:v>44.985700000000001</c:v>
                </c:pt>
                <c:pt idx="392" formatCode="General">
                  <c:v>45.477200000000003</c:v>
                </c:pt>
                <c:pt idx="393" formatCode="General">
                  <c:v>45.973700000000001</c:v>
                </c:pt>
                <c:pt idx="394" formatCode="General">
                  <c:v>46.475299999999997</c:v>
                </c:pt>
                <c:pt idx="395" formatCode="General">
                  <c:v>46.981999999999999</c:v>
                </c:pt>
                <c:pt idx="396" formatCode="General">
                  <c:v>47.493899999999996</c:v>
                </c:pt>
                <c:pt idx="397" formatCode="General">
                  <c:v>48.011099999999999</c:v>
                </c:pt>
                <c:pt idx="398" formatCode="General">
                  <c:v>48.533499999999997</c:v>
                </c:pt>
                <c:pt idx="399" formatCode="General">
                  <c:v>49.061300000000003</c:v>
                </c:pt>
                <c:pt idx="400" formatCode="General">
                  <c:v>49.594499999999996</c:v>
                </c:pt>
                <c:pt idx="401" formatCode="General">
                  <c:v>50.133200000000002</c:v>
                </c:pt>
                <c:pt idx="402" formatCode="General">
                  <c:v>50.677399999999999</c:v>
                </c:pt>
                <c:pt idx="403" formatCode="General">
                  <c:v>51.227200000000003</c:v>
                </c:pt>
                <c:pt idx="404" formatCode="General">
                  <c:v>51.782499999999999</c:v>
                </c:pt>
                <c:pt idx="405" formatCode="General">
                  <c:v>52.343600000000002</c:v>
                </c:pt>
                <c:pt idx="406" formatCode="General">
                  <c:v>52.910400000000003</c:v>
                </c:pt>
                <c:pt idx="407" formatCode="General">
                  <c:v>53.482999999999997</c:v>
                </c:pt>
                <c:pt idx="408" formatCode="General">
                  <c:v>54.061500000000002</c:v>
                </c:pt>
                <c:pt idx="409" formatCode="General">
                  <c:v>54.645800000000001</c:v>
                </c:pt>
                <c:pt idx="410" formatCode="General">
                  <c:v>55.236199999999997</c:v>
                </c:pt>
                <c:pt idx="411" formatCode="General">
                  <c:v>55.832599999999999</c:v>
                </c:pt>
                <c:pt idx="412" formatCode="General">
                  <c:v>56.435000000000002</c:v>
                </c:pt>
                <c:pt idx="413" formatCode="General">
                  <c:v>57.043700000000001</c:v>
                </c:pt>
                <c:pt idx="414" formatCode="General">
                  <c:v>57.658499999999997</c:v>
                </c:pt>
                <c:pt idx="415" formatCode="General">
                  <c:v>58.279600000000002</c:v>
                </c:pt>
                <c:pt idx="416" formatCode="General">
                  <c:v>58.9071</c:v>
                </c:pt>
                <c:pt idx="417" formatCode="General">
                  <c:v>59.540999999999997</c:v>
                </c:pt>
                <c:pt idx="418" formatCode="General">
                  <c:v>60.1813</c:v>
                </c:pt>
                <c:pt idx="419" formatCode="General">
                  <c:v>60.828200000000002</c:v>
                </c:pt>
                <c:pt idx="420" formatCode="General">
                  <c:v>61.481699999999996</c:v>
                </c:pt>
                <c:pt idx="421" formatCode="General">
                  <c:v>62.141800000000003</c:v>
                </c:pt>
                <c:pt idx="422" formatCode="General">
                  <c:v>62.808700000000002</c:v>
                </c:pt>
                <c:pt idx="423" formatCode="General">
                  <c:v>63.482399999999998</c:v>
                </c:pt>
                <c:pt idx="424" formatCode="General">
                  <c:v>64.162999999999997</c:v>
                </c:pt>
                <c:pt idx="425" formatCode="General">
                  <c:v>64.850499999999997</c:v>
                </c:pt>
                <c:pt idx="426" formatCode="General">
                  <c:v>65.545000000000002</c:v>
                </c:pt>
                <c:pt idx="427" formatCode="General">
                  <c:v>66.246600000000001</c:v>
                </c:pt>
                <c:pt idx="428" formatCode="General">
                  <c:v>66.955299999999994</c:v>
                </c:pt>
                <c:pt idx="429" formatCode="General">
                  <c:v>67.671300000000002</c:v>
                </c:pt>
                <c:pt idx="430" formatCode="General">
                  <c:v>68.394599999999997</c:v>
                </c:pt>
                <c:pt idx="431" formatCode="General">
                  <c:v>69.125200000000007</c:v>
                </c:pt>
                <c:pt idx="432" formatCode="General">
                  <c:v>69.863299999999995</c:v>
                </c:pt>
                <c:pt idx="433" formatCode="General">
                  <c:v>70.608800000000002</c:v>
                </c:pt>
                <c:pt idx="434" formatCode="General">
                  <c:v>71.361999999999995</c:v>
                </c:pt>
                <c:pt idx="435" formatCode="General">
                  <c:v>72.122900000000001</c:v>
                </c:pt>
                <c:pt idx="436" formatCode="General">
                  <c:v>72.891499999999994</c:v>
                </c:pt>
                <c:pt idx="437" formatCode="General">
                  <c:v>73.667900000000003</c:v>
                </c:pt>
                <c:pt idx="438" formatCode="General">
                  <c:v>74.452200000000005</c:v>
                </c:pt>
                <c:pt idx="439" formatCode="General">
                  <c:v>75.244600000000005</c:v>
                </c:pt>
                <c:pt idx="440" formatCode="General">
                  <c:v>76.044899999999998</c:v>
                </c:pt>
                <c:pt idx="441" formatCode="General">
                  <c:v>76.853499999999997</c:v>
                </c:pt>
                <c:pt idx="442" formatCode="General">
                  <c:v>77.670199999999994</c:v>
                </c:pt>
                <c:pt idx="443" formatCode="General">
                  <c:v>78.4953</c:v>
                </c:pt>
                <c:pt idx="444" formatCode="General">
                  <c:v>79.328699999999998</c:v>
                </c:pt>
                <c:pt idx="445" formatCode="General">
                  <c:v>80.170599999999993</c:v>
                </c:pt>
                <c:pt idx="446" formatCode="General">
                  <c:v>81.021100000000004</c:v>
                </c:pt>
                <c:pt idx="447" formatCode="General">
                  <c:v>81.880300000000005</c:v>
                </c:pt>
                <c:pt idx="448" formatCode="General">
                  <c:v>82.748099999999994</c:v>
                </c:pt>
                <c:pt idx="449" formatCode="General">
                  <c:v>83.624799999999993</c:v>
                </c:pt>
                <c:pt idx="450" formatCode="General">
                  <c:v>84.510400000000004</c:v>
                </c:pt>
                <c:pt idx="451" formatCode="General">
                  <c:v>85.405000000000001</c:v>
                </c:pt>
                <c:pt idx="452" formatCode="General">
                  <c:v>86.308700000000002</c:v>
                </c:pt>
                <c:pt idx="453" formatCode="General">
                  <c:v>87.221599999999995</c:v>
                </c:pt>
                <c:pt idx="454" formatCode="General">
                  <c:v>88.143799999999999</c:v>
                </c:pt>
                <c:pt idx="455" formatCode="General">
                  <c:v>89.075299999999999</c:v>
                </c:pt>
                <c:pt idx="456" formatCode="General">
                  <c:v>90.016300000000001</c:v>
                </c:pt>
                <c:pt idx="457" formatCode="General">
                  <c:v>90.966800000000006</c:v>
                </c:pt>
                <c:pt idx="458" formatCode="General">
                  <c:v>91.927000000000007</c:v>
                </c:pt>
                <c:pt idx="459" formatCode="General">
                  <c:v>92.897000000000006</c:v>
                </c:pt>
                <c:pt idx="460" formatCode="General">
                  <c:v>93.8767</c:v>
                </c:pt>
                <c:pt idx="461" formatCode="General">
                  <c:v>94.866500000000002</c:v>
                </c:pt>
                <c:pt idx="462" formatCode="General">
                  <c:v>95.866299999999995</c:v>
                </c:pt>
                <c:pt idx="463" formatCode="General">
                  <c:v>96.876199999999997</c:v>
                </c:pt>
                <c:pt idx="464" formatCode="General">
                  <c:v>97.8964</c:v>
                </c:pt>
                <c:pt idx="465" formatCode="General">
                  <c:v>98.926900000000003</c:v>
                </c:pt>
                <c:pt idx="466" formatCode="General">
                  <c:v>99.9679</c:v>
                </c:pt>
                <c:pt idx="467" formatCode="General">
                  <c:v>101.02</c:v>
                </c:pt>
                <c:pt idx="468" formatCode="General">
                  <c:v>102.08199999999999</c:v>
                </c:pt>
                <c:pt idx="469" formatCode="General">
                  <c:v>103.155</c:v>
                </c:pt>
                <c:pt idx="470" formatCode="General">
                  <c:v>104.239</c:v>
                </c:pt>
                <c:pt idx="471" formatCode="General">
                  <c:v>105.334</c:v>
                </c:pt>
                <c:pt idx="472" formatCode="General">
                  <c:v>106.43899999999999</c:v>
                </c:pt>
                <c:pt idx="473" formatCode="General">
                  <c:v>107.557</c:v>
                </c:pt>
                <c:pt idx="474" formatCode="General">
                  <c:v>108.685</c:v>
                </c:pt>
                <c:pt idx="475" formatCode="General">
                  <c:v>109.825</c:v>
                </c:pt>
                <c:pt idx="476" formatCode="General">
                  <c:v>110.977</c:v>
                </c:pt>
                <c:pt idx="477" formatCode="General">
                  <c:v>112.14</c:v>
                </c:pt>
                <c:pt idx="478" formatCode="General">
                  <c:v>113.315</c:v>
                </c:pt>
                <c:pt idx="479" formatCode="General">
                  <c:v>114.502</c:v>
                </c:pt>
                <c:pt idx="480" formatCode="General">
                  <c:v>115.70099999999999</c:v>
                </c:pt>
                <c:pt idx="481" formatCode="General">
                  <c:v>116.91200000000001</c:v>
                </c:pt>
                <c:pt idx="482" formatCode="General">
                  <c:v>118.13500000000001</c:v>
                </c:pt>
                <c:pt idx="483" formatCode="General">
                  <c:v>119.371</c:v>
                </c:pt>
                <c:pt idx="484" formatCode="General">
                  <c:v>120.619</c:v>
                </c:pt>
                <c:pt idx="485" formatCode="General">
                  <c:v>121.88</c:v>
                </c:pt>
                <c:pt idx="486" formatCode="General">
                  <c:v>123.154</c:v>
                </c:pt>
                <c:pt idx="487" formatCode="General">
                  <c:v>124.44</c:v>
                </c:pt>
                <c:pt idx="488" formatCode="General">
                  <c:v>125.74</c:v>
                </c:pt>
                <c:pt idx="489" formatCode="General">
                  <c:v>127.053</c:v>
                </c:pt>
                <c:pt idx="490" formatCode="General">
                  <c:v>128.37899999999999</c:v>
                </c:pt>
                <c:pt idx="491" formatCode="General">
                  <c:v>129.71799999999999</c:v>
                </c:pt>
                <c:pt idx="492" formatCode="General">
                  <c:v>131.071</c:v>
                </c:pt>
                <c:pt idx="493" formatCode="General">
                  <c:v>132.43799999999999</c:v>
                </c:pt>
                <c:pt idx="494" formatCode="General">
                  <c:v>133.81899999999999</c:v>
                </c:pt>
                <c:pt idx="495" formatCode="General">
                  <c:v>135.21299999999999</c:v>
                </c:pt>
                <c:pt idx="496" formatCode="General">
                  <c:v>136.62200000000001</c:v>
                </c:pt>
                <c:pt idx="497" formatCode="General">
                  <c:v>138.04499999999999</c:v>
                </c:pt>
                <c:pt idx="498" formatCode="General">
                  <c:v>139.482</c:v>
                </c:pt>
                <c:pt idx="499" formatCode="General">
                  <c:v>140.934</c:v>
                </c:pt>
                <c:pt idx="500" formatCode="General">
                  <c:v>142.40100000000001</c:v>
                </c:pt>
                <c:pt idx="501" formatCode="General">
                  <c:v>143.88200000000001</c:v>
                </c:pt>
                <c:pt idx="502" formatCode="General">
                  <c:v>145.37899999999999</c:v>
                </c:pt>
                <c:pt idx="503" formatCode="General">
                  <c:v>146.88999999999999</c:v>
                </c:pt>
                <c:pt idx="504" formatCode="General">
                  <c:v>148.417</c:v>
                </c:pt>
                <c:pt idx="505" formatCode="General">
                  <c:v>149.959</c:v>
                </c:pt>
                <c:pt idx="506" formatCode="General">
                  <c:v>151.517</c:v>
                </c:pt>
                <c:pt idx="507" formatCode="General">
                  <c:v>153.09100000000001</c:v>
                </c:pt>
                <c:pt idx="508" formatCode="General">
                  <c:v>154.68100000000001</c:v>
                </c:pt>
                <c:pt idx="509" formatCode="General">
                  <c:v>156.286</c:v>
                </c:pt>
                <c:pt idx="510" formatCode="General">
                  <c:v>157.90799999999999</c:v>
                </c:pt>
                <c:pt idx="511" formatCode="General">
                  <c:v>159.54599999999999</c:v>
                </c:pt>
                <c:pt idx="512" formatCode="General">
                  <c:v>161.20099999999999</c:v>
                </c:pt>
                <c:pt idx="513" formatCode="General">
                  <c:v>162.87299999999999</c:v>
                </c:pt>
                <c:pt idx="514" formatCode="General">
                  <c:v>164.56100000000001</c:v>
                </c:pt>
                <c:pt idx="515" formatCode="General">
                  <c:v>166.267</c:v>
                </c:pt>
                <c:pt idx="516" formatCode="General">
                  <c:v>167.99</c:v>
                </c:pt>
                <c:pt idx="517" formatCode="General">
                  <c:v>169.73</c:v>
                </c:pt>
                <c:pt idx="518" formatCode="General">
                  <c:v>171.488</c:v>
                </c:pt>
                <c:pt idx="519" formatCode="General">
                  <c:v>173.26300000000001</c:v>
                </c:pt>
                <c:pt idx="520" formatCode="General">
                  <c:v>175.05699999999999</c:v>
                </c:pt>
                <c:pt idx="521" formatCode="General">
                  <c:v>176.86799999999999</c:v>
                </c:pt>
                <c:pt idx="522" formatCode="General">
                  <c:v>178.69800000000001</c:v>
                </c:pt>
                <c:pt idx="523" formatCode="General">
                  <c:v>180.547</c:v>
                </c:pt>
                <c:pt idx="524" formatCode="General">
                  <c:v>182.41399999999999</c:v>
                </c:pt>
                <c:pt idx="525" formatCode="General">
                  <c:v>184.3</c:v>
                </c:pt>
                <c:pt idx="526" formatCode="General">
                  <c:v>186.20500000000001</c:v>
                </c:pt>
                <c:pt idx="527" formatCode="General">
                  <c:v>188.12899999999999</c:v>
                </c:pt>
                <c:pt idx="528" formatCode="General">
                  <c:v>190.07300000000001</c:v>
                </c:pt>
                <c:pt idx="529" formatCode="General">
                  <c:v>192.036</c:v>
                </c:pt>
                <c:pt idx="530" formatCode="General">
                  <c:v>194.01900000000001</c:v>
                </c:pt>
                <c:pt idx="531" formatCode="General">
                  <c:v>196.02199999999999</c:v>
                </c:pt>
                <c:pt idx="532" formatCode="General">
                  <c:v>198.04599999999999</c:v>
                </c:pt>
                <c:pt idx="533" formatCode="General">
                  <c:v>200.09</c:v>
                </c:pt>
                <c:pt idx="534" formatCode="General">
                  <c:v>202.154</c:v>
                </c:pt>
                <c:pt idx="535" formatCode="General">
                  <c:v>204.24</c:v>
                </c:pt>
                <c:pt idx="536" formatCode="General">
                  <c:v>206.346</c:v>
                </c:pt>
                <c:pt idx="537" formatCode="General">
                  <c:v>208.47399999999999</c:v>
                </c:pt>
                <c:pt idx="538" formatCode="General">
                  <c:v>210.62299999999999</c:v>
                </c:pt>
                <c:pt idx="539" formatCode="General">
                  <c:v>212.79400000000001</c:v>
                </c:pt>
                <c:pt idx="540" formatCode="General">
                  <c:v>214.98699999999999</c:v>
                </c:pt>
                <c:pt idx="541" formatCode="General">
                  <c:v>217.202</c:v>
                </c:pt>
                <c:pt idx="542" formatCode="General">
                  <c:v>219.43899999999999</c:v>
                </c:pt>
                <c:pt idx="543" formatCode="General">
                  <c:v>221.69900000000001</c:v>
                </c:pt>
                <c:pt idx="544" formatCode="General">
                  <c:v>223.98099999999999</c:v>
                </c:pt>
                <c:pt idx="545" formatCode="General">
                  <c:v>226.28700000000001</c:v>
                </c:pt>
                <c:pt idx="546" formatCode="General">
                  <c:v>228.61600000000001</c:v>
                </c:pt>
                <c:pt idx="547" formatCode="General">
                  <c:v>230.96899999999999</c:v>
                </c:pt>
                <c:pt idx="548" formatCode="General">
                  <c:v>233.345</c:v>
                </c:pt>
                <c:pt idx="549" formatCode="General">
                  <c:v>235.745</c:v>
                </c:pt>
                <c:pt idx="550" formatCode="General">
                  <c:v>238.17</c:v>
                </c:pt>
                <c:pt idx="551" formatCode="General">
                  <c:v>240.619</c:v>
                </c:pt>
                <c:pt idx="552" formatCode="General">
                  <c:v>243.09200000000001</c:v>
                </c:pt>
                <c:pt idx="553" formatCode="General">
                  <c:v>245.59100000000001</c:v>
                </c:pt>
                <c:pt idx="554" formatCode="General">
                  <c:v>248.11500000000001</c:v>
                </c:pt>
                <c:pt idx="555" formatCode="General">
                  <c:v>250.66399999999999</c:v>
                </c:pt>
                <c:pt idx="556" formatCode="General">
                  <c:v>253.239</c:v>
                </c:pt>
                <c:pt idx="557" formatCode="General">
                  <c:v>255.84</c:v>
                </c:pt>
                <c:pt idx="558" formatCode="General">
                  <c:v>258.46699999999998</c:v>
                </c:pt>
                <c:pt idx="559" formatCode="General">
                  <c:v>261.12099999999998</c:v>
                </c:pt>
                <c:pt idx="560" formatCode="General">
                  <c:v>263.80099999999999</c:v>
                </c:pt>
                <c:pt idx="561" formatCode="General">
                  <c:v>266.50900000000001</c:v>
                </c:pt>
                <c:pt idx="562" formatCode="General">
                  <c:v>269.24400000000003</c:v>
                </c:pt>
                <c:pt idx="563" formatCode="General">
                  <c:v>272.00599999999997</c:v>
                </c:pt>
                <c:pt idx="564" formatCode="General">
                  <c:v>274.79599999999999</c:v>
                </c:pt>
                <c:pt idx="565" formatCode="General">
                  <c:v>277.61500000000001</c:v>
                </c:pt>
                <c:pt idx="566" formatCode="General">
                  <c:v>280.46199999999999</c:v>
                </c:pt>
                <c:pt idx="567" formatCode="General">
                  <c:v>283.33699999999999</c:v>
                </c:pt>
                <c:pt idx="568" formatCode="General">
                  <c:v>286.24200000000002</c:v>
                </c:pt>
                <c:pt idx="569" formatCode="General">
                  <c:v>289.17599999999999</c:v>
                </c:pt>
                <c:pt idx="570" formatCode="General">
                  <c:v>292.13900000000001</c:v>
                </c:pt>
                <c:pt idx="571" formatCode="General">
                  <c:v>295.13299999999998</c:v>
                </c:pt>
                <c:pt idx="572" formatCode="General">
                  <c:v>298.15600000000001</c:v>
                </c:pt>
                <c:pt idx="573" formatCode="General">
                  <c:v>301.20999999999998</c:v>
                </c:pt>
                <c:pt idx="574" formatCode="General">
                  <c:v>304.29500000000002</c:v>
                </c:pt>
                <c:pt idx="575" formatCode="General">
                  <c:v>307.411</c:v>
                </c:pt>
                <c:pt idx="576" formatCode="General">
                  <c:v>310.55799999999999</c:v>
                </c:pt>
                <c:pt idx="577" formatCode="General">
                  <c:v>313.73700000000002</c:v>
                </c:pt>
                <c:pt idx="578" formatCode="General">
                  <c:v>316.94799999999998</c:v>
                </c:pt>
                <c:pt idx="579" formatCode="General">
                  <c:v>320.19200000000001</c:v>
                </c:pt>
                <c:pt idx="580" formatCode="General">
                  <c:v>323.46800000000002</c:v>
                </c:pt>
                <c:pt idx="581" formatCode="General">
                  <c:v>326.77699999999999</c:v>
                </c:pt>
                <c:pt idx="582" formatCode="General">
                  <c:v>330.12</c:v>
                </c:pt>
                <c:pt idx="583" formatCode="General">
                  <c:v>333.49599999999998</c:v>
                </c:pt>
                <c:pt idx="584" formatCode="General">
                  <c:v>336.90600000000001</c:v>
                </c:pt>
                <c:pt idx="585" formatCode="General">
                  <c:v>340.351</c:v>
                </c:pt>
                <c:pt idx="586" formatCode="General">
                  <c:v>343.83</c:v>
                </c:pt>
                <c:pt idx="587" formatCode="General">
                  <c:v>347.34500000000003</c:v>
                </c:pt>
                <c:pt idx="588" formatCode="General">
                  <c:v>350.89400000000001</c:v>
                </c:pt>
                <c:pt idx="589" formatCode="General">
                  <c:v>354.48</c:v>
                </c:pt>
                <c:pt idx="590" formatCode="General">
                  <c:v>358.10199999999998</c:v>
                </c:pt>
                <c:pt idx="591" formatCode="General">
                  <c:v>361.76</c:v>
                </c:pt>
                <c:pt idx="592" formatCode="General">
                  <c:v>365.45499999999998</c:v>
                </c:pt>
                <c:pt idx="593" formatCode="General">
                  <c:v>369.18799999999999</c:v>
                </c:pt>
                <c:pt idx="594" formatCode="General">
                  <c:v>372.95800000000003</c:v>
                </c:pt>
                <c:pt idx="595" formatCode="General">
                  <c:v>376.76600000000002</c:v>
                </c:pt>
                <c:pt idx="596" formatCode="General">
                  <c:v>380.61200000000002</c:v>
                </c:pt>
                <c:pt idx="597" formatCode="General">
                  <c:v>384.49700000000001</c:v>
                </c:pt>
                <c:pt idx="598" formatCode="General">
                  <c:v>388.42099999999999</c:v>
                </c:pt>
                <c:pt idx="599" formatCode="General">
                  <c:v>392.38499999999999</c:v>
                </c:pt>
                <c:pt idx="600" formatCode="General">
                  <c:v>396.38900000000001</c:v>
                </c:pt>
                <c:pt idx="601" formatCode="General">
                  <c:v>400.43299999999999</c:v>
                </c:pt>
                <c:pt idx="602" formatCode="General">
                  <c:v>404.51799999999997</c:v>
                </c:pt>
                <c:pt idx="603" formatCode="General">
                  <c:v>408.64400000000001</c:v>
                </c:pt>
                <c:pt idx="604" formatCode="General">
                  <c:v>412.81099999999998</c:v>
                </c:pt>
                <c:pt idx="605" formatCode="General">
                  <c:v>417.02100000000002</c:v>
                </c:pt>
                <c:pt idx="606" formatCode="General">
                  <c:v>421.27199999999999</c:v>
                </c:pt>
                <c:pt idx="607" formatCode="General">
                  <c:v>425.56700000000001</c:v>
                </c:pt>
                <c:pt idx="608" formatCode="General">
                  <c:v>429.90499999999997</c:v>
                </c:pt>
                <c:pt idx="609" formatCode="General">
                  <c:v>434.28699999999998</c:v>
                </c:pt>
                <c:pt idx="610" formatCode="General">
                  <c:v>438.71300000000002</c:v>
                </c:pt>
                <c:pt idx="611" formatCode="General">
                  <c:v>443.18299999999999</c:v>
                </c:pt>
                <c:pt idx="612" formatCode="General">
                  <c:v>447.69900000000001</c:v>
                </c:pt>
                <c:pt idx="613" formatCode="General">
                  <c:v>452.26</c:v>
                </c:pt>
                <c:pt idx="614" formatCode="General">
                  <c:v>456.86599999999999</c:v>
                </c:pt>
                <c:pt idx="615" formatCode="General">
                  <c:v>461.52</c:v>
                </c:pt>
                <c:pt idx="616" formatCode="General">
                  <c:v>466.22</c:v>
                </c:pt>
                <c:pt idx="617" formatCode="General">
                  <c:v>470.96699999999998</c:v>
                </c:pt>
                <c:pt idx="618" formatCode="General">
                  <c:v>475.76299999999998</c:v>
                </c:pt>
                <c:pt idx="619" formatCode="General">
                  <c:v>480.60599999999999</c:v>
                </c:pt>
                <c:pt idx="620" formatCode="General">
                  <c:v>485.49900000000002</c:v>
                </c:pt>
                <c:pt idx="621" formatCode="General">
                  <c:v>490.44</c:v>
                </c:pt>
                <c:pt idx="622" formatCode="General">
                  <c:v>495.43200000000002</c:v>
                </c:pt>
                <c:pt idx="623" formatCode="General">
                  <c:v>500.47300000000001</c:v>
                </c:pt>
                <c:pt idx="624" formatCode="General">
                  <c:v>505.56599999999997</c:v>
                </c:pt>
                <c:pt idx="625" formatCode="General">
                  <c:v>510.709</c:v>
                </c:pt>
                <c:pt idx="626" formatCode="General">
                  <c:v>515.90499999999997</c:v>
                </c:pt>
                <c:pt idx="627" formatCode="General">
                  <c:v>521.15300000000002</c:v>
                </c:pt>
                <c:pt idx="628" formatCode="General">
                  <c:v>526.45299999999997</c:v>
                </c:pt>
                <c:pt idx="629" formatCode="General">
                  <c:v>531.80700000000002</c:v>
                </c:pt>
                <c:pt idx="630" formatCode="General">
                  <c:v>537.21500000000003</c:v>
                </c:pt>
                <c:pt idx="631" formatCode="General">
                  <c:v>542.678</c:v>
                </c:pt>
                <c:pt idx="632" formatCode="General">
                  <c:v>548.19500000000005</c:v>
                </c:pt>
                <c:pt idx="633" formatCode="General">
                  <c:v>553.76800000000003</c:v>
                </c:pt>
                <c:pt idx="634" formatCode="General">
                  <c:v>559.39700000000005</c:v>
                </c:pt>
                <c:pt idx="635" formatCode="General">
                  <c:v>565.08299999999997</c:v>
                </c:pt>
                <c:pt idx="636" formatCode="General">
                  <c:v>570.82600000000002</c:v>
                </c:pt>
                <c:pt idx="637" formatCode="General">
                  <c:v>576.62599999999998</c:v>
                </c:pt>
                <c:pt idx="638" formatCode="General">
                  <c:v>582.48500000000001</c:v>
                </c:pt>
                <c:pt idx="639" formatCode="General">
                  <c:v>588.404</c:v>
                </c:pt>
                <c:pt idx="640" formatCode="General">
                  <c:v>594.38099999999997</c:v>
                </c:pt>
                <c:pt idx="641" formatCode="General">
                  <c:v>600.41899999999998</c:v>
                </c:pt>
                <c:pt idx="642" formatCode="General">
                  <c:v>606.51800000000003</c:v>
                </c:pt>
                <c:pt idx="643" formatCode="General">
                  <c:v>612.678</c:v>
                </c:pt>
                <c:pt idx="644" formatCode="General">
                  <c:v>618.9</c:v>
                </c:pt>
                <c:pt idx="645" formatCode="General">
                  <c:v>625.18499999999995</c:v>
                </c:pt>
                <c:pt idx="646" formatCode="General">
                  <c:v>631.53300000000002</c:v>
                </c:pt>
                <c:pt idx="647" formatCode="General">
                  <c:v>637.94500000000005</c:v>
                </c:pt>
                <c:pt idx="648" formatCode="General">
                  <c:v>644.42100000000005</c:v>
                </c:pt>
                <c:pt idx="649" formatCode="General">
                  <c:v>650.96299999999997</c:v>
                </c:pt>
                <c:pt idx="650" formatCode="General">
                  <c:v>657.57</c:v>
                </c:pt>
                <c:pt idx="651" formatCode="General">
                  <c:v>664.24400000000003</c:v>
                </c:pt>
                <c:pt idx="652" formatCode="General">
                  <c:v>670.98500000000001</c:v>
                </c:pt>
                <c:pt idx="653" formatCode="General">
                  <c:v>677.79399999999998</c:v>
                </c:pt>
                <c:pt idx="654" formatCode="General">
                  <c:v>684.67200000000003</c:v>
                </c:pt>
                <c:pt idx="655" formatCode="General">
                  <c:v>691.61800000000005</c:v>
                </c:pt>
                <c:pt idx="656" formatCode="General">
                  <c:v>698.63499999999999</c:v>
                </c:pt>
                <c:pt idx="657" formatCode="General">
                  <c:v>705.72199999999998</c:v>
                </c:pt>
                <c:pt idx="658" formatCode="General">
                  <c:v>712.88099999999997</c:v>
                </c:pt>
                <c:pt idx="659" formatCode="General">
                  <c:v>720.11199999999997</c:v>
                </c:pt>
                <c:pt idx="660" formatCode="General">
                  <c:v>727.41499999999996</c:v>
                </c:pt>
                <c:pt idx="661" formatCode="General">
                  <c:v>734.79200000000003</c:v>
                </c:pt>
                <c:pt idx="662" formatCode="General">
                  <c:v>742.24300000000005</c:v>
                </c:pt>
                <c:pt idx="663" formatCode="General">
                  <c:v>749.76900000000001</c:v>
                </c:pt>
                <c:pt idx="664" formatCode="General">
                  <c:v>757.37099999999998</c:v>
                </c:pt>
                <c:pt idx="665" formatCode="General">
                  <c:v>765.04899999999998</c:v>
                </c:pt>
                <c:pt idx="666" formatCode="General">
                  <c:v>772.80499999999995</c:v>
                </c:pt>
                <c:pt idx="667" formatCode="General">
                  <c:v>780.63900000000001</c:v>
                </c:pt>
                <c:pt idx="668" formatCode="General">
                  <c:v>788.55100000000004</c:v>
                </c:pt>
                <c:pt idx="669" formatCode="General">
                  <c:v>796.54300000000001</c:v>
                </c:pt>
                <c:pt idx="670" formatCode="General">
                  <c:v>804.61599999999999</c:v>
                </c:pt>
                <c:pt idx="671" formatCode="General">
                  <c:v>812.77</c:v>
                </c:pt>
                <c:pt idx="672" formatCode="General">
                  <c:v>821.005</c:v>
                </c:pt>
                <c:pt idx="673" formatCode="General">
                  <c:v>829.32399999999996</c:v>
                </c:pt>
                <c:pt idx="674" formatCode="General">
                  <c:v>837.726</c:v>
                </c:pt>
                <c:pt idx="675" formatCode="General">
                  <c:v>846.21299999999997</c:v>
                </c:pt>
                <c:pt idx="676" formatCode="General">
                  <c:v>854.78599999999994</c:v>
                </c:pt>
                <c:pt idx="677" formatCode="General">
                  <c:v>863.44399999999996</c:v>
                </c:pt>
                <c:pt idx="678" formatCode="General">
                  <c:v>872.19</c:v>
                </c:pt>
                <c:pt idx="679" formatCode="General">
                  <c:v>881.024</c:v>
                </c:pt>
                <c:pt idx="680" formatCode="General">
                  <c:v>889.94600000000003</c:v>
                </c:pt>
                <c:pt idx="681" formatCode="General">
                  <c:v>898.95899999999995</c:v>
                </c:pt>
                <c:pt idx="682" formatCode="General">
                  <c:v>908.06200000000001</c:v>
                </c:pt>
                <c:pt idx="683" formatCode="General">
                  <c:v>917.25599999999997</c:v>
                </c:pt>
                <c:pt idx="684" formatCode="General">
                  <c:v>926.54300000000001</c:v>
                </c:pt>
                <c:pt idx="685" formatCode="General">
                  <c:v>935.92399999999998</c:v>
                </c:pt>
                <c:pt idx="686" formatCode="General">
                  <c:v>945.399</c:v>
                </c:pt>
                <c:pt idx="687" formatCode="General">
                  <c:v>954.96900000000005</c:v>
                </c:pt>
                <c:pt idx="688" formatCode="General">
                  <c:v>964.63599999999997</c:v>
                </c:pt>
                <c:pt idx="689" formatCode="General">
                  <c:v>974.399</c:v>
                </c:pt>
                <c:pt idx="690" formatCode="General">
                  <c:v>984.26099999999997</c:v>
                </c:pt>
                <c:pt idx="691" formatCode="General">
                  <c:v>994.22299999999996</c:v>
                </c:pt>
                <c:pt idx="692" formatCode="General">
                  <c:v>1004.28</c:v>
                </c:pt>
                <c:pt idx="693" formatCode="General">
                  <c:v>1014.45</c:v>
                </c:pt>
                <c:pt idx="694" formatCode="General">
                  <c:v>1024.71</c:v>
                </c:pt>
                <c:pt idx="695" formatCode="General">
                  <c:v>1035.08</c:v>
                </c:pt>
                <c:pt idx="696" formatCode="General">
                  <c:v>1045.55</c:v>
                </c:pt>
                <c:pt idx="697" formatCode="General">
                  <c:v>1056.1300000000001</c:v>
                </c:pt>
                <c:pt idx="698" formatCode="General">
                  <c:v>1066.81</c:v>
                </c:pt>
                <c:pt idx="699" formatCode="General">
                  <c:v>1077.6099999999999</c:v>
                </c:pt>
                <c:pt idx="700" formatCode="General">
                  <c:v>1088.51</c:v>
                </c:pt>
                <c:pt idx="701" formatCode="General">
                  <c:v>1099.52</c:v>
                </c:pt>
                <c:pt idx="702" formatCode="General">
                  <c:v>1110.6400000000001</c:v>
                </c:pt>
                <c:pt idx="703" formatCode="General">
                  <c:v>1121.8699999999999</c:v>
                </c:pt>
                <c:pt idx="704" formatCode="General">
                  <c:v>1133.21</c:v>
                </c:pt>
                <c:pt idx="705" formatCode="General">
                  <c:v>1144.67</c:v>
                </c:pt>
                <c:pt idx="706" formatCode="General">
                  <c:v>1156.25</c:v>
                </c:pt>
                <c:pt idx="707" formatCode="General">
                  <c:v>1167.94</c:v>
                </c:pt>
                <c:pt idx="708" formatCode="General">
                  <c:v>1179.75</c:v>
                </c:pt>
                <c:pt idx="709" formatCode="General">
                  <c:v>1191.68</c:v>
                </c:pt>
                <c:pt idx="710" formatCode="General">
                  <c:v>1203.72</c:v>
                </c:pt>
                <c:pt idx="711" formatCode="General">
                  <c:v>1215.8900000000001</c:v>
                </c:pt>
                <c:pt idx="712" formatCode="General">
                  <c:v>1228.18</c:v>
                </c:pt>
                <c:pt idx="713" formatCode="General">
                  <c:v>1240.5999999999999</c:v>
                </c:pt>
                <c:pt idx="714" formatCode="General">
                  <c:v>1253.1400000000001</c:v>
                </c:pt>
                <c:pt idx="715" formatCode="General">
                  <c:v>1265.81</c:v>
                </c:pt>
                <c:pt idx="716" formatCode="General">
                  <c:v>1278.5999999999999</c:v>
                </c:pt>
                <c:pt idx="717" formatCode="General">
                  <c:v>1291.52</c:v>
                </c:pt>
                <c:pt idx="718" formatCode="General">
                  <c:v>1304.57</c:v>
                </c:pt>
                <c:pt idx="719" formatCode="General">
                  <c:v>1317.76</c:v>
                </c:pt>
                <c:pt idx="720" formatCode="General">
                  <c:v>1331.07</c:v>
                </c:pt>
                <c:pt idx="721" formatCode="General">
                  <c:v>1344.52</c:v>
                </c:pt>
                <c:pt idx="722" formatCode="General">
                  <c:v>1358.11</c:v>
                </c:pt>
                <c:pt idx="723" formatCode="General">
                  <c:v>1371.83</c:v>
                </c:pt>
                <c:pt idx="724" formatCode="General">
                  <c:v>1385.69</c:v>
                </c:pt>
                <c:pt idx="725" formatCode="General">
                  <c:v>1399.69</c:v>
                </c:pt>
                <c:pt idx="726" formatCode="General">
                  <c:v>1413.83</c:v>
                </c:pt>
                <c:pt idx="727" formatCode="General">
                  <c:v>1428.11</c:v>
                </c:pt>
                <c:pt idx="728" formatCode="General">
                  <c:v>1442.53</c:v>
                </c:pt>
                <c:pt idx="729" formatCode="General">
                  <c:v>1457.1</c:v>
                </c:pt>
                <c:pt idx="730" formatCode="General">
                  <c:v>1471.82</c:v>
                </c:pt>
                <c:pt idx="731" formatCode="General">
                  <c:v>1486.69</c:v>
                </c:pt>
                <c:pt idx="732" formatCode="General">
                  <c:v>1501.7</c:v>
                </c:pt>
                <c:pt idx="733" formatCode="General">
                  <c:v>1516.87</c:v>
                </c:pt>
                <c:pt idx="734" formatCode="General">
                  <c:v>1532.19</c:v>
                </c:pt>
                <c:pt idx="735" formatCode="General">
                  <c:v>1547.66</c:v>
                </c:pt>
                <c:pt idx="736" formatCode="General">
                  <c:v>1563.29</c:v>
                </c:pt>
                <c:pt idx="737" formatCode="General">
                  <c:v>1579.07</c:v>
                </c:pt>
                <c:pt idx="738" formatCode="General">
                  <c:v>1595.01</c:v>
                </c:pt>
                <c:pt idx="739" formatCode="General">
                  <c:v>1611.12</c:v>
                </c:pt>
                <c:pt idx="740" formatCode="General">
                  <c:v>1627.38</c:v>
                </c:pt>
                <c:pt idx="741" formatCode="General">
                  <c:v>1643.81</c:v>
                </c:pt>
                <c:pt idx="742" formatCode="General">
                  <c:v>1660.41</c:v>
                </c:pt>
                <c:pt idx="743" formatCode="General">
                  <c:v>1677.17</c:v>
                </c:pt>
                <c:pt idx="744" formatCode="General">
                  <c:v>1694.1</c:v>
                </c:pt>
                <c:pt idx="745" formatCode="General">
                  <c:v>1711.2</c:v>
                </c:pt>
                <c:pt idx="746" formatCode="General">
                  <c:v>1728.47</c:v>
                </c:pt>
                <c:pt idx="747" formatCode="General">
                  <c:v>1745.92</c:v>
                </c:pt>
                <c:pt idx="748" formatCode="General">
                  <c:v>1763.54</c:v>
                </c:pt>
                <c:pt idx="749" formatCode="General">
                  <c:v>1781.34</c:v>
                </c:pt>
                <c:pt idx="750" formatCode="General">
                  <c:v>1799.32</c:v>
                </c:pt>
                <c:pt idx="751" formatCode="General">
                  <c:v>1817.48</c:v>
                </c:pt>
                <c:pt idx="752" formatCode="General">
                  <c:v>1835.82</c:v>
                </c:pt>
                <c:pt idx="753" formatCode="General">
                  <c:v>1854.34</c:v>
                </c:pt>
                <c:pt idx="754" formatCode="General">
                  <c:v>1873.06</c:v>
                </c:pt>
                <c:pt idx="755" formatCode="General">
                  <c:v>1891.96</c:v>
                </c:pt>
                <c:pt idx="756" formatCode="General">
                  <c:v>1911.05</c:v>
                </c:pt>
                <c:pt idx="757" formatCode="General">
                  <c:v>1930.33</c:v>
                </c:pt>
                <c:pt idx="758" formatCode="General">
                  <c:v>1949.8</c:v>
                </c:pt>
                <c:pt idx="759" formatCode="General">
                  <c:v>1969.48</c:v>
                </c:pt>
                <c:pt idx="760" formatCode="General">
                  <c:v>1989.34</c:v>
                </c:pt>
                <c:pt idx="761" formatCode="General">
                  <c:v>2009.41</c:v>
                </c:pt>
                <c:pt idx="762" formatCode="General">
                  <c:v>2029.69</c:v>
                </c:pt>
                <c:pt idx="763" formatCode="General">
                  <c:v>2050.16</c:v>
                </c:pt>
                <c:pt idx="764" formatCode="General">
                  <c:v>2070.84</c:v>
                </c:pt>
                <c:pt idx="765" formatCode="General">
                  <c:v>2091.73</c:v>
                </c:pt>
                <c:pt idx="766" formatCode="General">
                  <c:v>2112.83</c:v>
                </c:pt>
                <c:pt idx="767" formatCode="General">
                  <c:v>2134.14</c:v>
                </c:pt>
                <c:pt idx="768" formatCode="General">
                  <c:v>2155.66</c:v>
                </c:pt>
                <c:pt idx="769" formatCode="General">
                  <c:v>2177.41</c:v>
                </c:pt>
                <c:pt idx="770" formatCode="General">
                  <c:v>2199.37</c:v>
                </c:pt>
                <c:pt idx="771" formatCode="General">
                  <c:v>2221.5500000000002</c:v>
                </c:pt>
                <c:pt idx="772" formatCode="General">
                  <c:v>2243.9499999999998</c:v>
                </c:pt>
                <c:pt idx="773" formatCode="General">
                  <c:v>2266.58</c:v>
                </c:pt>
                <c:pt idx="774" formatCode="General">
                  <c:v>2289.44</c:v>
                </c:pt>
                <c:pt idx="775" formatCode="General">
                  <c:v>2312.52</c:v>
                </c:pt>
                <c:pt idx="776" formatCode="General">
                  <c:v>2335.84</c:v>
                </c:pt>
                <c:pt idx="777" formatCode="General">
                  <c:v>2359.4</c:v>
                </c:pt>
                <c:pt idx="778" formatCode="General">
                  <c:v>2383.19</c:v>
                </c:pt>
                <c:pt idx="779" formatCode="General">
                  <c:v>2407.2199999999998</c:v>
                </c:pt>
                <c:pt idx="780" formatCode="General">
                  <c:v>2431.4899999999998</c:v>
                </c:pt>
                <c:pt idx="781" formatCode="General">
                  <c:v>2456</c:v>
                </c:pt>
                <c:pt idx="782" formatCode="General">
                  <c:v>2480.7600000000002</c:v>
                </c:pt>
                <c:pt idx="783" formatCode="General">
                  <c:v>2505.77</c:v>
                </c:pt>
                <c:pt idx="784" formatCode="General">
                  <c:v>2531.04</c:v>
                </c:pt>
                <c:pt idx="785" formatCode="General">
                  <c:v>2556.5500000000002</c:v>
                </c:pt>
                <c:pt idx="786" formatCode="General">
                  <c:v>2582.3200000000002</c:v>
                </c:pt>
                <c:pt idx="787" formatCode="General">
                  <c:v>2608.35</c:v>
                </c:pt>
                <c:pt idx="788" formatCode="General">
                  <c:v>2634.65</c:v>
                </c:pt>
                <c:pt idx="789" formatCode="General">
                  <c:v>2661.21</c:v>
                </c:pt>
                <c:pt idx="790" formatCode="General">
                  <c:v>2688.03</c:v>
                </c:pt>
                <c:pt idx="791" formatCode="General">
                  <c:v>2715.12</c:v>
                </c:pt>
                <c:pt idx="792" formatCode="General">
                  <c:v>2742.49</c:v>
                </c:pt>
                <c:pt idx="793" formatCode="General">
                  <c:v>2770.13</c:v>
                </c:pt>
                <c:pt idx="794" formatCode="General">
                  <c:v>2798.05</c:v>
                </c:pt>
                <c:pt idx="795" formatCode="General">
                  <c:v>2826.25</c:v>
                </c:pt>
                <c:pt idx="796" formatCode="General">
                  <c:v>2854.74</c:v>
                </c:pt>
                <c:pt idx="797" formatCode="General">
                  <c:v>2883.51</c:v>
                </c:pt>
                <c:pt idx="798" formatCode="General">
                  <c:v>2912.57</c:v>
                </c:pt>
                <c:pt idx="799" formatCode="General">
                  <c:v>2941.92</c:v>
                </c:pt>
                <c:pt idx="800" formatCode="General">
                  <c:v>2971.56</c:v>
                </c:pt>
                <c:pt idx="801" formatCode="General">
                  <c:v>3001.51</c:v>
                </c:pt>
                <c:pt idx="802" formatCode="General">
                  <c:v>3031.75</c:v>
                </c:pt>
                <c:pt idx="803" formatCode="General">
                  <c:v>3062.3</c:v>
                </c:pt>
                <c:pt idx="804" formatCode="General">
                  <c:v>3093.16</c:v>
                </c:pt>
                <c:pt idx="805" formatCode="General">
                  <c:v>3124.33</c:v>
                </c:pt>
                <c:pt idx="806" formatCode="General">
                  <c:v>3155.81</c:v>
                </c:pt>
                <c:pt idx="807" formatCode="General">
                  <c:v>3187.61</c:v>
                </c:pt>
                <c:pt idx="808" formatCode="General">
                  <c:v>3219.72</c:v>
                </c:pt>
                <c:pt idx="809" formatCode="General">
                  <c:v>3252.16</c:v>
                </c:pt>
                <c:pt idx="810" formatCode="General">
                  <c:v>3284.93</c:v>
                </c:pt>
                <c:pt idx="811" formatCode="General">
                  <c:v>3318.02</c:v>
                </c:pt>
                <c:pt idx="812" formatCode="General">
                  <c:v>3351.45</c:v>
                </c:pt>
                <c:pt idx="813" formatCode="General">
                  <c:v>3385.21</c:v>
                </c:pt>
                <c:pt idx="814" formatCode="General">
                  <c:v>3419.32</c:v>
                </c:pt>
                <c:pt idx="815" formatCode="General">
                  <c:v>3453.76</c:v>
                </c:pt>
                <c:pt idx="816" formatCode="General">
                  <c:v>3488.55</c:v>
                </c:pt>
                <c:pt idx="817" formatCode="General">
                  <c:v>3523.7</c:v>
                </c:pt>
                <c:pt idx="818" formatCode="General">
                  <c:v>3559.19</c:v>
                </c:pt>
                <c:pt idx="819" formatCode="General">
                  <c:v>3595.04</c:v>
                </c:pt>
                <c:pt idx="820" formatCode="General">
                  <c:v>3631.26</c:v>
                </c:pt>
                <c:pt idx="821" formatCode="General">
                  <c:v>3667.83</c:v>
                </c:pt>
                <c:pt idx="822" formatCode="General">
                  <c:v>3704.78</c:v>
                </c:pt>
                <c:pt idx="823" formatCode="General">
                  <c:v>3742.09</c:v>
                </c:pt>
                <c:pt idx="824" formatCode="General">
                  <c:v>3779.78</c:v>
                </c:pt>
                <c:pt idx="825" formatCode="General">
                  <c:v>3817.85</c:v>
                </c:pt>
                <c:pt idx="826" formatCode="General">
                  <c:v>3856.31</c:v>
                </c:pt>
                <c:pt idx="827" formatCode="General">
                  <c:v>3895.14</c:v>
                </c:pt>
                <c:pt idx="828" formatCode="General">
                  <c:v>3934.37</c:v>
                </c:pt>
                <c:pt idx="829" formatCode="General">
                  <c:v>3974</c:v>
                </c:pt>
                <c:pt idx="830" formatCode="General">
                  <c:v>4014.02</c:v>
                </c:pt>
                <c:pt idx="831" formatCode="General">
                  <c:v>4054.44</c:v>
                </c:pt>
                <c:pt idx="832" formatCode="General">
                  <c:v>4095.28</c:v>
                </c:pt>
                <c:pt idx="833" formatCode="General">
                  <c:v>4136.5200000000004</c:v>
                </c:pt>
                <c:pt idx="834" formatCode="General">
                  <c:v>4178.17</c:v>
                </c:pt>
                <c:pt idx="835" formatCode="General">
                  <c:v>4220.25</c:v>
                </c:pt>
                <c:pt idx="836" formatCode="General">
                  <c:v>4262.74</c:v>
                </c:pt>
                <c:pt idx="837" formatCode="General">
                  <c:v>4305.67</c:v>
                </c:pt>
                <c:pt idx="838" formatCode="General">
                  <c:v>4349.0200000000004</c:v>
                </c:pt>
                <c:pt idx="839" formatCode="General">
                  <c:v>4392.82</c:v>
                </c:pt>
                <c:pt idx="840" formatCode="General">
                  <c:v>4437.05</c:v>
                </c:pt>
                <c:pt idx="841" formatCode="General">
                  <c:v>4481.7299999999996</c:v>
                </c:pt>
                <c:pt idx="842" formatCode="General">
                  <c:v>4526.8500000000004</c:v>
                </c:pt>
                <c:pt idx="843" formatCode="General">
                  <c:v>4572.43</c:v>
                </c:pt>
                <c:pt idx="844" formatCode="General">
                  <c:v>4618.47</c:v>
                </c:pt>
                <c:pt idx="845" formatCode="General">
                  <c:v>4664.97</c:v>
                </c:pt>
                <c:pt idx="846" formatCode="General">
                  <c:v>4711.9399999999996</c:v>
                </c:pt>
                <c:pt idx="847" formatCode="General">
                  <c:v>4759.38</c:v>
                </c:pt>
                <c:pt idx="848" formatCode="General">
                  <c:v>4807.29</c:v>
                </c:pt>
                <c:pt idx="849" formatCode="General">
                  <c:v>4855.6899999999996</c:v>
                </c:pt>
                <c:pt idx="850" formatCode="General">
                  <c:v>4904.58</c:v>
                </c:pt>
                <c:pt idx="851" formatCode="General">
                  <c:v>4953.95</c:v>
                </c:pt>
                <c:pt idx="852" formatCode="General">
                  <c:v>5003.83</c:v>
                </c:pt>
                <c:pt idx="853" formatCode="General">
                  <c:v>5054.2</c:v>
                </c:pt>
                <c:pt idx="854" formatCode="General">
                  <c:v>5105.08</c:v>
                </c:pt>
                <c:pt idx="855" formatCode="General">
                  <c:v>5156.47</c:v>
                </c:pt>
                <c:pt idx="856" formatCode="General">
                  <c:v>5208.38</c:v>
                </c:pt>
                <c:pt idx="857" formatCode="General">
                  <c:v>5260.81</c:v>
                </c:pt>
                <c:pt idx="858" formatCode="General">
                  <c:v>5313.77</c:v>
                </c:pt>
                <c:pt idx="859" formatCode="General">
                  <c:v>5367.26</c:v>
                </c:pt>
                <c:pt idx="860" formatCode="General">
                  <c:v>5421.29</c:v>
                </c:pt>
                <c:pt idx="861" formatCode="General">
                  <c:v>5475.86</c:v>
                </c:pt>
                <c:pt idx="862" formatCode="General">
                  <c:v>5530.98</c:v>
                </c:pt>
                <c:pt idx="863" formatCode="General">
                  <c:v>5586.65</c:v>
                </c:pt>
                <c:pt idx="864" formatCode="General">
                  <c:v>5642.88</c:v>
                </c:pt>
                <c:pt idx="865" formatCode="General">
                  <c:v>5699.68</c:v>
                </c:pt>
                <c:pt idx="866" formatCode="General">
                  <c:v>5757.05</c:v>
                </c:pt>
                <c:pt idx="867" formatCode="General">
                  <c:v>5814.99</c:v>
                </c:pt>
                <c:pt idx="868" formatCode="General">
                  <c:v>5873.52</c:v>
                </c:pt>
                <c:pt idx="869" formatCode="General">
                  <c:v>5932.64</c:v>
                </c:pt>
                <c:pt idx="870" formatCode="General">
                  <c:v>5992.35</c:v>
                </c:pt>
                <c:pt idx="871" formatCode="General">
                  <c:v>6052.66</c:v>
                </c:pt>
                <c:pt idx="872" formatCode="General">
                  <c:v>6113.58</c:v>
                </c:pt>
                <c:pt idx="873" formatCode="General">
                  <c:v>6175.1</c:v>
                </c:pt>
                <c:pt idx="874" formatCode="General">
                  <c:v>6237.25</c:v>
                </c:pt>
                <c:pt idx="875" formatCode="General">
                  <c:v>6300.02</c:v>
                </c:pt>
                <c:pt idx="876" formatCode="General">
                  <c:v>6363.43</c:v>
                </c:pt>
                <c:pt idx="877" formatCode="General">
                  <c:v>6427.47</c:v>
                </c:pt>
                <c:pt idx="878" formatCode="General">
                  <c:v>6492.15</c:v>
                </c:pt>
                <c:pt idx="879" formatCode="General">
                  <c:v>6557.49</c:v>
                </c:pt>
                <c:pt idx="880" formatCode="General">
                  <c:v>6623.48</c:v>
                </c:pt>
                <c:pt idx="881" formatCode="General">
                  <c:v>6690.13</c:v>
                </c:pt>
                <c:pt idx="882" formatCode="General">
                  <c:v>6757.46</c:v>
                </c:pt>
                <c:pt idx="883" formatCode="General">
                  <c:v>6825.46</c:v>
                </c:pt>
                <c:pt idx="884" formatCode="General">
                  <c:v>6894.14</c:v>
                </c:pt>
                <c:pt idx="885" formatCode="General">
                  <c:v>6963.52</c:v>
                </c:pt>
                <c:pt idx="886" formatCode="General">
                  <c:v>7033.59</c:v>
                </c:pt>
                <c:pt idx="887" formatCode="General">
                  <c:v>7104.37</c:v>
                </c:pt>
                <c:pt idx="888" formatCode="General">
                  <c:v>7175.86</c:v>
                </c:pt>
                <c:pt idx="889" formatCode="General">
                  <c:v>7248.06</c:v>
                </c:pt>
                <c:pt idx="890" formatCode="General">
                  <c:v>7320.99</c:v>
                </c:pt>
                <c:pt idx="891" formatCode="General">
                  <c:v>7394.66</c:v>
                </c:pt>
                <c:pt idx="892" formatCode="General">
                  <c:v>7469.07</c:v>
                </c:pt>
                <c:pt idx="893" formatCode="General">
                  <c:v>7544.22</c:v>
                </c:pt>
                <c:pt idx="894" formatCode="General">
                  <c:v>7620.13</c:v>
                </c:pt>
                <c:pt idx="895" formatCode="General">
                  <c:v>7696.8</c:v>
                </c:pt>
                <c:pt idx="896" formatCode="General">
                  <c:v>7774.24</c:v>
                </c:pt>
                <c:pt idx="897" formatCode="General">
                  <c:v>7852.46</c:v>
                </c:pt>
                <c:pt idx="898" formatCode="General">
                  <c:v>7931.47</c:v>
                </c:pt>
                <c:pt idx="899" formatCode="General">
                  <c:v>8011.27</c:v>
                </c:pt>
                <c:pt idx="900" formatCode="General">
                  <c:v>8091.88</c:v>
                </c:pt>
                <c:pt idx="901" formatCode="General">
                  <c:v>8173.29</c:v>
                </c:pt>
                <c:pt idx="902" formatCode="General">
                  <c:v>8255.52</c:v>
                </c:pt>
                <c:pt idx="903" formatCode="General">
                  <c:v>8338.58</c:v>
                </c:pt>
                <c:pt idx="904" formatCode="General">
                  <c:v>8422.48</c:v>
                </c:pt>
                <c:pt idx="905" formatCode="General">
                  <c:v>8507.2099999999991</c:v>
                </c:pt>
                <c:pt idx="906" formatCode="General">
                  <c:v>8592.7999999999993</c:v>
                </c:pt>
                <c:pt idx="907" formatCode="General">
                  <c:v>8679.25</c:v>
                </c:pt>
                <c:pt idx="908" formatCode="General">
                  <c:v>8766.57</c:v>
                </c:pt>
                <c:pt idx="909" formatCode="General">
                  <c:v>8854.76</c:v>
                </c:pt>
                <c:pt idx="910" formatCode="General">
                  <c:v>8943.84</c:v>
                </c:pt>
                <c:pt idx="911" formatCode="General">
                  <c:v>9033.82</c:v>
                </c:pt>
                <c:pt idx="912" formatCode="General">
                  <c:v>9124.7000000000007</c:v>
                </c:pt>
                <c:pt idx="913" formatCode="General">
                  <c:v>9216.5</c:v>
                </c:pt>
                <c:pt idx="914" formatCode="General">
                  <c:v>9309.2199999999993</c:v>
                </c:pt>
                <c:pt idx="915" formatCode="General">
                  <c:v>9402.8700000000008</c:v>
                </c:pt>
                <c:pt idx="916" formatCode="General">
                  <c:v>9497.4599999999991</c:v>
                </c:pt>
                <c:pt idx="917" formatCode="General">
                  <c:v>9593</c:v>
                </c:pt>
                <c:pt idx="918" formatCode="General">
                  <c:v>9689.5</c:v>
                </c:pt>
                <c:pt idx="919" formatCode="General">
                  <c:v>9786.9699999999993</c:v>
                </c:pt>
                <c:pt idx="920" formatCode="General">
                  <c:v>9885.42</c:v>
                </c:pt>
                <c:pt idx="921" formatCode="General">
                  <c:v>9984.86</c:v>
                </c:pt>
                <c:pt idx="922" formatCode="General">
                  <c:v>10085.299999999999</c:v>
                </c:pt>
                <c:pt idx="923" formatCode="General">
                  <c:v>10186.799999999999</c:v>
                </c:pt>
                <c:pt idx="924" formatCode="General">
                  <c:v>10289.200000000001</c:v>
                </c:pt>
                <c:pt idx="925" formatCode="General">
                  <c:v>10392.700000000001</c:v>
                </c:pt>
                <c:pt idx="926" formatCode="General">
                  <c:v>10497.3</c:v>
                </c:pt>
                <c:pt idx="927" formatCode="General">
                  <c:v>10602.9</c:v>
                </c:pt>
                <c:pt idx="928" formatCode="General">
                  <c:v>10709.5</c:v>
                </c:pt>
                <c:pt idx="929" formatCode="General">
                  <c:v>10817.2</c:v>
                </c:pt>
                <c:pt idx="930" formatCode="General">
                  <c:v>10926</c:v>
                </c:pt>
                <c:pt idx="931" formatCode="General">
                  <c:v>11035.9</c:v>
                </c:pt>
                <c:pt idx="932" formatCode="General">
                  <c:v>11146.9</c:v>
                </c:pt>
                <c:pt idx="933" formatCode="General">
                  <c:v>11259.1</c:v>
                </c:pt>
                <c:pt idx="934" formatCode="General">
                  <c:v>11372.3</c:v>
                </c:pt>
                <c:pt idx="935" formatCode="General">
                  <c:v>11486.7</c:v>
                </c:pt>
                <c:pt idx="936" formatCode="General">
                  <c:v>11602.2</c:v>
                </c:pt>
                <c:pt idx="937" formatCode="General">
                  <c:v>11718.9</c:v>
                </c:pt>
                <c:pt idx="938" formatCode="General">
                  <c:v>11836.8</c:v>
                </c:pt>
                <c:pt idx="939" formatCode="General">
                  <c:v>11955.9</c:v>
                </c:pt>
                <c:pt idx="940" formatCode="General">
                  <c:v>12076.1</c:v>
                </c:pt>
                <c:pt idx="941" formatCode="General">
                  <c:v>12197.6</c:v>
                </c:pt>
                <c:pt idx="942" formatCode="General">
                  <c:v>12320.2</c:v>
                </c:pt>
                <c:pt idx="943" formatCode="General">
                  <c:v>12444.2</c:v>
                </c:pt>
                <c:pt idx="944" formatCode="General">
                  <c:v>12569.3</c:v>
                </c:pt>
                <c:pt idx="945" formatCode="General">
                  <c:v>12695.7</c:v>
                </c:pt>
                <c:pt idx="946" formatCode="General">
                  <c:v>12823.4</c:v>
                </c:pt>
                <c:pt idx="947" formatCode="General">
                  <c:v>12952.4</c:v>
                </c:pt>
                <c:pt idx="948" formatCode="General">
                  <c:v>13082.7</c:v>
                </c:pt>
                <c:pt idx="949" formatCode="General">
                  <c:v>13214.2</c:v>
                </c:pt>
                <c:pt idx="950" formatCode="General">
                  <c:v>13347.1</c:v>
                </c:pt>
                <c:pt idx="951" formatCode="General">
                  <c:v>13481.4</c:v>
                </c:pt>
                <c:pt idx="952" formatCode="General">
                  <c:v>13616.9</c:v>
                </c:pt>
                <c:pt idx="953" formatCode="General">
                  <c:v>13753.9</c:v>
                </c:pt>
                <c:pt idx="954" formatCode="General">
                  <c:v>13892.2</c:v>
                </c:pt>
                <c:pt idx="955" formatCode="General">
                  <c:v>14031.9</c:v>
                </c:pt>
                <c:pt idx="956" formatCode="General">
                  <c:v>14173</c:v>
                </c:pt>
                <c:pt idx="957" formatCode="General">
                  <c:v>14315.6</c:v>
                </c:pt>
                <c:pt idx="958" formatCode="General">
                  <c:v>14459.5</c:v>
                </c:pt>
                <c:pt idx="959" formatCode="General">
                  <c:v>14605</c:v>
                </c:pt>
                <c:pt idx="960" formatCode="General">
                  <c:v>14751.8</c:v>
                </c:pt>
                <c:pt idx="961" formatCode="General">
                  <c:v>14900.2</c:v>
                </c:pt>
                <c:pt idx="962" formatCode="General">
                  <c:v>15050</c:v>
                </c:pt>
                <c:pt idx="963" formatCode="General">
                  <c:v>15201.4</c:v>
                </c:pt>
                <c:pt idx="964" formatCode="General">
                  <c:v>15354.3</c:v>
                </c:pt>
                <c:pt idx="965" formatCode="General">
                  <c:v>15508.7</c:v>
                </c:pt>
                <c:pt idx="966" formatCode="General">
                  <c:v>15664.6</c:v>
                </c:pt>
                <c:pt idx="967" formatCode="General">
                  <c:v>15822.1</c:v>
                </c:pt>
                <c:pt idx="968" formatCode="General">
                  <c:v>15981.3</c:v>
                </c:pt>
                <c:pt idx="969" formatCode="General">
                  <c:v>16142</c:v>
                </c:pt>
                <c:pt idx="970" formatCode="General">
                  <c:v>16304.3</c:v>
                </c:pt>
                <c:pt idx="971" formatCode="General">
                  <c:v>16468.2</c:v>
                </c:pt>
                <c:pt idx="972" formatCode="General">
                  <c:v>16633.8</c:v>
                </c:pt>
                <c:pt idx="973" formatCode="General">
                  <c:v>16801.099999999999</c:v>
                </c:pt>
                <c:pt idx="974" formatCode="General">
                  <c:v>16970.099999999999</c:v>
                </c:pt>
                <c:pt idx="975" formatCode="General">
                  <c:v>17140.7</c:v>
                </c:pt>
                <c:pt idx="976" formatCode="General">
                  <c:v>17313.099999999999</c:v>
                </c:pt>
                <c:pt idx="977" formatCode="General">
                  <c:v>17487.2</c:v>
                </c:pt>
                <c:pt idx="978" formatCode="General">
                  <c:v>17663</c:v>
                </c:pt>
                <c:pt idx="979" formatCode="General">
                  <c:v>17840.599999999999</c:v>
                </c:pt>
                <c:pt idx="980" formatCode="General">
                  <c:v>18020</c:v>
                </c:pt>
                <c:pt idx="981" formatCode="General">
                  <c:v>18201.2</c:v>
                </c:pt>
                <c:pt idx="982" formatCode="General">
                  <c:v>18384.2</c:v>
                </c:pt>
                <c:pt idx="983" formatCode="General">
                  <c:v>18569.099999999999</c:v>
                </c:pt>
                <c:pt idx="984" formatCode="General">
                  <c:v>18755.8</c:v>
                </c:pt>
                <c:pt idx="985" formatCode="General">
                  <c:v>18944.400000000001</c:v>
                </c:pt>
                <c:pt idx="986" formatCode="General">
                  <c:v>19134.900000000001</c:v>
                </c:pt>
                <c:pt idx="987" formatCode="General">
                  <c:v>19327.3</c:v>
                </c:pt>
                <c:pt idx="988" formatCode="General">
                  <c:v>19521.7</c:v>
                </c:pt>
                <c:pt idx="989" formatCode="General">
                  <c:v>19717.900000000001</c:v>
                </c:pt>
                <c:pt idx="990" formatCode="General">
                  <c:v>19916.2</c:v>
                </c:pt>
                <c:pt idx="991" formatCode="General">
                  <c:v>20116.5</c:v>
                </c:pt>
                <c:pt idx="992" formatCode="General">
                  <c:v>20318.7</c:v>
                </c:pt>
                <c:pt idx="993" formatCode="General">
                  <c:v>20523</c:v>
                </c:pt>
                <c:pt idx="994" formatCode="General">
                  <c:v>20729.400000000001</c:v>
                </c:pt>
                <c:pt idx="995" formatCode="General">
                  <c:v>20937.8</c:v>
                </c:pt>
                <c:pt idx="996" formatCode="General">
                  <c:v>21148.3</c:v>
                </c:pt>
                <c:pt idx="997" formatCode="General">
                  <c:v>21361</c:v>
                </c:pt>
                <c:pt idx="998" formatCode="General">
                  <c:v>21575.8</c:v>
                </c:pt>
                <c:pt idx="999" formatCode="General">
                  <c:v>21792.7</c:v>
                </c:pt>
                <c:pt idx="1000" formatCode="General">
                  <c:v>22011.8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88C-4441-9D0C-E7672C083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28032"/>
        <c:axId val="185228608"/>
      </c:scatterChart>
      <c:valAx>
        <c:axId val="185228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5228608"/>
        <c:crosses val="autoZero"/>
        <c:crossBetween val="midCat"/>
      </c:valAx>
      <c:valAx>
        <c:axId val="185228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522803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6686238039142742"/>
          <c:y val="0.51039622365431248"/>
          <c:w val="0.24258643850621034"/>
          <c:h val="0.19612737822156254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794180255027176"/>
          <c:y val="4.0139329893356154E-2"/>
          <c:w val="0.79364498728997446"/>
          <c:h val="0.80782984809329483"/>
        </c:manualLayout>
      </c:layout>
      <c:scatterChart>
        <c:scatterStyle val="lineMarker"/>
        <c:varyColors val="0"/>
        <c:ser>
          <c:idx val="0"/>
          <c:order val="0"/>
          <c:tx>
            <c:strRef>
              <c:f>exact!$B$1</c:f>
              <c:strCache>
                <c:ptCount val="1"/>
                <c:pt idx="0">
                  <c:v>Exact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exact!$B$2:$B$1002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5.0167100000000003E-5</c:v>
                </c:pt>
                <c:pt idx="2" formatCode="General">
                  <c:v>2.0133999999999999E-4</c:v>
                </c:pt>
                <c:pt idx="3" formatCode="General">
                  <c:v>4.5453399999999998E-4</c:v>
                </c:pt>
                <c:pt idx="4" formatCode="General">
                  <c:v>8.10774E-4</c:v>
                </c:pt>
                <c:pt idx="5" formatCode="General">
                  <c:v>1.2711000000000001E-3</c:v>
                </c:pt>
                <c:pt idx="6" formatCode="General">
                  <c:v>1.8365499999999999E-3</c:v>
                </c:pt>
                <c:pt idx="7" formatCode="General">
                  <c:v>2.50818E-3</c:v>
                </c:pt>
                <c:pt idx="8" formatCode="General">
                  <c:v>3.28707E-3</c:v>
                </c:pt>
                <c:pt idx="9" formatCode="General">
                  <c:v>4.1742799999999998E-3</c:v>
                </c:pt>
                <c:pt idx="10" formatCode="General">
                  <c:v>5.1709199999999999E-3</c:v>
                </c:pt>
                <c:pt idx="11" formatCode="General">
                  <c:v>6.2780700000000002E-3</c:v>
                </c:pt>
                <c:pt idx="12" formatCode="General">
                  <c:v>7.4968500000000002E-3</c:v>
                </c:pt>
                <c:pt idx="13" formatCode="General">
                  <c:v>8.8283800000000003E-3</c:v>
                </c:pt>
                <c:pt idx="14" formatCode="General">
                  <c:v>1.02738E-2</c:v>
                </c:pt>
                <c:pt idx="15" formatCode="General">
                  <c:v>1.18342E-2</c:v>
                </c:pt>
                <c:pt idx="16" formatCode="General">
                  <c:v>1.3510899999999999E-2</c:v>
                </c:pt>
                <c:pt idx="17" formatCode="General">
                  <c:v>1.53049E-2</c:v>
                </c:pt>
                <c:pt idx="18" formatCode="General">
                  <c:v>1.7217400000000001E-2</c:v>
                </c:pt>
                <c:pt idx="19" formatCode="General">
                  <c:v>1.9249599999999999E-2</c:v>
                </c:pt>
                <c:pt idx="20" formatCode="General">
                  <c:v>2.14028E-2</c:v>
                </c:pt>
                <c:pt idx="21" formatCode="General">
                  <c:v>2.3678100000000001E-2</c:v>
                </c:pt>
                <c:pt idx="22" formatCode="General">
                  <c:v>2.6076700000000001E-2</c:v>
                </c:pt>
                <c:pt idx="23" formatCode="General">
                  <c:v>2.86E-2</c:v>
                </c:pt>
                <c:pt idx="24" formatCode="General">
                  <c:v>3.1249200000000001E-2</c:v>
                </c:pt>
                <c:pt idx="25" formatCode="General">
                  <c:v>3.4025399999999997E-2</c:v>
                </c:pt>
                <c:pt idx="26" formatCode="General">
                  <c:v>3.69301E-2</c:v>
                </c:pt>
                <c:pt idx="27" formatCode="General">
                  <c:v>3.99645E-2</c:v>
                </c:pt>
                <c:pt idx="28" formatCode="General">
                  <c:v>4.3129800000000003E-2</c:v>
                </c:pt>
                <c:pt idx="29" formatCode="General">
                  <c:v>4.6427499999999997E-2</c:v>
                </c:pt>
                <c:pt idx="30" formatCode="General">
                  <c:v>4.9858800000000002E-2</c:v>
                </c:pt>
                <c:pt idx="31" formatCode="General">
                  <c:v>5.3425100000000003E-2</c:v>
                </c:pt>
                <c:pt idx="32" formatCode="General">
                  <c:v>5.7127799999999999E-2</c:v>
                </c:pt>
                <c:pt idx="33" formatCode="General">
                  <c:v>6.0968099999999997E-2</c:v>
                </c:pt>
                <c:pt idx="34" formatCode="General">
                  <c:v>6.4947599999999994E-2</c:v>
                </c:pt>
                <c:pt idx="35" formatCode="General">
                  <c:v>6.9067500000000004E-2</c:v>
                </c:pt>
                <c:pt idx="36" formatCode="General">
                  <c:v>7.3329400000000003E-2</c:v>
                </c:pt>
                <c:pt idx="37" formatCode="General">
                  <c:v>7.7734600000000001E-2</c:v>
                </c:pt>
                <c:pt idx="38" formatCode="General">
                  <c:v>8.2284599999999999E-2</c:v>
                </c:pt>
                <c:pt idx="39" formatCode="General">
                  <c:v>8.6980799999999997E-2</c:v>
                </c:pt>
                <c:pt idx="40" formatCode="General">
                  <c:v>9.1824699999999995E-2</c:v>
                </c:pt>
                <c:pt idx="41" formatCode="General">
                  <c:v>9.6817799999999996E-2</c:v>
                </c:pt>
                <c:pt idx="42" formatCode="General">
                  <c:v>0.101962</c:v>
                </c:pt>
                <c:pt idx="43" formatCode="General">
                  <c:v>0.10725800000000001</c:v>
                </c:pt>
                <c:pt idx="44" formatCode="General">
                  <c:v>0.112707</c:v>
                </c:pt>
                <c:pt idx="45" formatCode="General">
                  <c:v>0.118312</c:v>
                </c:pt>
                <c:pt idx="46" formatCode="General">
                  <c:v>0.124074</c:v>
                </c:pt>
                <c:pt idx="47" formatCode="General">
                  <c:v>0.129994</c:v>
                </c:pt>
                <c:pt idx="48" formatCode="General">
                  <c:v>0.136074</c:v>
                </c:pt>
                <c:pt idx="49" formatCode="General">
                  <c:v>0.142316</c:v>
                </c:pt>
                <c:pt idx="50" formatCode="General">
                  <c:v>0.14872099999999999</c:v>
                </c:pt>
                <c:pt idx="51" formatCode="General">
                  <c:v>0.15529100000000001</c:v>
                </c:pt>
                <c:pt idx="52" formatCode="General">
                  <c:v>0.16202800000000001</c:v>
                </c:pt>
                <c:pt idx="53" formatCode="General">
                  <c:v>0.168932</c:v>
                </c:pt>
                <c:pt idx="54" formatCode="General">
                  <c:v>0.176007</c:v>
                </c:pt>
                <c:pt idx="55" formatCode="General">
                  <c:v>0.183253</c:v>
                </c:pt>
                <c:pt idx="56" formatCode="General">
                  <c:v>0.19067300000000001</c:v>
                </c:pt>
                <c:pt idx="57" formatCode="General">
                  <c:v>0.198267</c:v>
                </c:pt>
                <c:pt idx="58" formatCode="General">
                  <c:v>0.206038</c:v>
                </c:pt>
                <c:pt idx="59" formatCode="General">
                  <c:v>0.21398800000000001</c:v>
                </c:pt>
                <c:pt idx="60" formatCode="General">
                  <c:v>0.22211900000000001</c:v>
                </c:pt>
                <c:pt idx="61" formatCode="General">
                  <c:v>0.230431</c:v>
                </c:pt>
                <c:pt idx="62" formatCode="General">
                  <c:v>0.238928</c:v>
                </c:pt>
                <c:pt idx="63" formatCode="General">
                  <c:v>0.247611</c:v>
                </c:pt>
                <c:pt idx="64" formatCode="General">
                  <c:v>0.25648100000000001</c:v>
                </c:pt>
                <c:pt idx="65" formatCode="General">
                  <c:v>0.26554100000000003</c:v>
                </c:pt>
                <c:pt idx="66" formatCode="General">
                  <c:v>0.27479199999999998</c:v>
                </c:pt>
                <c:pt idx="67" formatCode="General">
                  <c:v>0.28423700000000002</c:v>
                </c:pt>
                <c:pt idx="68" formatCode="General">
                  <c:v>0.29387799999999997</c:v>
                </c:pt>
                <c:pt idx="69" formatCode="General">
                  <c:v>0.30371599999999999</c:v>
                </c:pt>
                <c:pt idx="70" formatCode="General">
                  <c:v>0.313753</c:v>
                </c:pt>
                <c:pt idx="71" formatCode="General">
                  <c:v>0.32399099999999997</c:v>
                </c:pt>
                <c:pt idx="72" formatCode="General">
                  <c:v>0.33443299999999998</c:v>
                </c:pt>
                <c:pt idx="73" formatCode="General">
                  <c:v>0.34508100000000003</c:v>
                </c:pt>
                <c:pt idx="74" formatCode="General">
                  <c:v>0.35593599999999997</c:v>
                </c:pt>
                <c:pt idx="75" formatCode="General">
                  <c:v>0.36699999999999999</c:v>
                </c:pt>
                <c:pt idx="76" formatCode="General">
                  <c:v>0.378276</c:v>
                </c:pt>
                <c:pt idx="77" formatCode="General">
                  <c:v>0.389766</c:v>
                </c:pt>
                <c:pt idx="78" formatCode="General">
                  <c:v>0.401472</c:v>
                </c:pt>
                <c:pt idx="79" formatCode="General">
                  <c:v>0.41339599999999999</c:v>
                </c:pt>
                <c:pt idx="80" formatCode="General">
                  <c:v>0.425541</c:v>
                </c:pt>
                <c:pt idx="81" formatCode="General">
                  <c:v>0.43790800000000002</c:v>
                </c:pt>
                <c:pt idx="82" formatCode="General">
                  <c:v>0.45050000000000001</c:v>
                </c:pt>
                <c:pt idx="83" formatCode="General">
                  <c:v>0.46331899999999998</c:v>
                </c:pt>
                <c:pt idx="84" formatCode="General">
                  <c:v>0.47636699999999998</c:v>
                </c:pt>
                <c:pt idx="85" formatCode="General">
                  <c:v>0.489647</c:v>
                </c:pt>
                <c:pt idx="86" formatCode="General">
                  <c:v>0.50316099999999997</c:v>
                </c:pt>
                <c:pt idx="87" formatCode="General">
                  <c:v>0.51691100000000001</c:v>
                </c:pt>
                <c:pt idx="88" formatCode="General">
                  <c:v>0.53090000000000004</c:v>
                </c:pt>
                <c:pt idx="89" formatCode="General">
                  <c:v>0.54513</c:v>
                </c:pt>
                <c:pt idx="90" formatCode="General">
                  <c:v>0.55960299999999996</c:v>
                </c:pt>
                <c:pt idx="91" formatCode="General">
                  <c:v>0.57432300000000003</c:v>
                </c:pt>
                <c:pt idx="92" formatCode="General">
                  <c:v>0.58928999999999998</c:v>
                </c:pt>
                <c:pt idx="93" formatCode="General">
                  <c:v>0.60450899999999996</c:v>
                </c:pt>
                <c:pt idx="94" formatCode="General">
                  <c:v>0.619981</c:v>
                </c:pt>
                <c:pt idx="95" formatCode="General">
                  <c:v>0.63571</c:v>
                </c:pt>
                <c:pt idx="96" formatCode="General">
                  <c:v>0.65169600000000005</c:v>
                </c:pt>
                <c:pt idx="97" formatCode="General">
                  <c:v>0.66794399999999998</c:v>
                </c:pt>
                <c:pt idx="98" formatCode="General">
                  <c:v>0.68445599999999995</c:v>
                </c:pt>
                <c:pt idx="99" formatCode="General">
                  <c:v>0.70123400000000002</c:v>
                </c:pt>
                <c:pt idx="100" formatCode="General">
                  <c:v>0.71828199999999998</c:v>
                </c:pt>
                <c:pt idx="101" formatCode="General">
                  <c:v>0.73560099999999995</c:v>
                </c:pt>
                <c:pt idx="102" formatCode="General">
                  <c:v>0.75319499999999995</c:v>
                </c:pt>
                <c:pt idx="103" formatCode="General">
                  <c:v>0.77106600000000003</c:v>
                </c:pt>
                <c:pt idx="104" formatCode="General">
                  <c:v>0.78921699999999995</c:v>
                </c:pt>
                <c:pt idx="105" formatCode="General">
                  <c:v>0.80765100000000001</c:v>
                </c:pt>
                <c:pt idx="106" formatCode="General">
                  <c:v>0.82637099999999997</c:v>
                </c:pt>
                <c:pt idx="107" formatCode="General">
                  <c:v>0.84537899999999999</c:v>
                </c:pt>
                <c:pt idx="108" formatCode="General">
                  <c:v>0.86468</c:v>
                </c:pt>
                <c:pt idx="109" formatCode="General">
                  <c:v>0.884274</c:v>
                </c:pt>
                <c:pt idx="110" formatCode="General">
                  <c:v>0.90416600000000003</c:v>
                </c:pt>
                <c:pt idx="111" formatCode="General">
                  <c:v>0.92435800000000001</c:v>
                </c:pt>
                <c:pt idx="112" formatCode="General">
                  <c:v>0.94485399999999997</c:v>
                </c:pt>
                <c:pt idx="113" formatCode="General">
                  <c:v>0.96565699999999999</c:v>
                </c:pt>
                <c:pt idx="114" formatCode="General">
                  <c:v>0.98676799999999998</c:v>
                </c:pt>
                <c:pt idx="115" formatCode="General">
                  <c:v>1.0081899999999999</c:v>
                </c:pt>
                <c:pt idx="116" formatCode="General">
                  <c:v>1.02993</c:v>
                </c:pt>
                <c:pt idx="117" formatCode="General">
                  <c:v>1.05199</c:v>
                </c:pt>
                <c:pt idx="118" formatCode="General">
                  <c:v>1.07437</c:v>
                </c:pt>
                <c:pt idx="119" formatCode="General">
                  <c:v>1.0970800000000001</c:v>
                </c:pt>
                <c:pt idx="120" formatCode="General">
                  <c:v>1.12012</c:v>
                </c:pt>
                <c:pt idx="121" formatCode="General">
                  <c:v>1.1434800000000001</c:v>
                </c:pt>
                <c:pt idx="122" formatCode="General">
                  <c:v>1.1671899999999999</c:v>
                </c:pt>
                <c:pt idx="123" formatCode="General">
                  <c:v>1.19123</c:v>
                </c:pt>
                <c:pt idx="124" formatCode="General">
                  <c:v>1.2156100000000001</c:v>
                </c:pt>
                <c:pt idx="125" formatCode="General">
                  <c:v>1.24034</c:v>
                </c:pt>
                <c:pt idx="126" formatCode="General">
                  <c:v>1.26542</c:v>
                </c:pt>
                <c:pt idx="127" formatCode="General">
                  <c:v>1.2908500000000001</c:v>
                </c:pt>
                <c:pt idx="128" formatCode="General">
                  <c:v>1.31664</c:v>
                </c:pt>
                <c:pt idx="129" formatCode="General">
                  <c:v>1.3427899999999999</c:v>
                </c:pt>
                <c:pt idx="130" formatCode="General">
                  <c:v>1.3693</c:v>
                </c:pt>
                <c:pt idx="131" formatCode="General">
                  <c:v>1.3961699999999999</c:v>
                </c:pt>
                <c:pt idx="132" formatCode="General">
                  <c:v>1.4234199999999999</c:v>
                </c:pt>
                <c:pt idx="133" formatCode="General">
                  <c:v>1.4510400000000001</c:v>
                </c:pt>
                <c:pt idx="134" formatCode="General">
                  <c:v>1.4790399999999999</c:v>
                </c:pt>
                <c:pt idx="135" formatCode="General">
                  <c:v>1.50743</c:v>
                </c:pt>
                <c:pt idx="136" formatCode="General">
                  <c:v>1.5361899999999999</c:v>
                </c:pt>
                <c:pt idx="137" formatCode="General">
                  <c:v>1.56535</c:v>
                </c:pt>
                <c:pt idx="138" formatCode="General">
                  <c:v>1.5949</c:v>
                </c:pt>
                <c:pt idx="139" formatCode="General">
                  <c:v>1.6248499999999999</c:v>
                </c:pt>
                <c:pt idx="140" formatCode="General">
                  <c:v>1.6552</c:v>
                </c:pt>
                <c:pt idx="141" formatCode="General">
                  <c:v>1.6859599999999999</c:v>
                </c:pt>
                <c:pt idx="142" formatCode="General">
                  <c:v>1.71712</c:v>
                </c:pt>
                <c:pt idx="143" formatCode="General">
                  <c:v>1.7486999999999999</c:v>
                </c:pt>
                <c:pt idx="144" formatCode="General">
                  <c:v>1.7806999999999999</c:v>
                </c:pt>
                <c:pt idx="145" formatCode="General">
                  <c:v>1.81311</c:v>
                </c:pt>
                <c:pt idx="146" formatCode="General">
                  <c:v>1.84596</c:v>
                </c:pt>
                <c:pt idx="147" formatCode="General">
                  <c:v>1.87924</c:v>
                </c:pt>
                <c:pt idx="148" formatCode="General">
                  <c:v>1.9129499999999999</c:v>
                </c:pt>
                <c:pt idx="149" formatCode="General">
                  <c:v>1.9471000000000001</c:v>
                </c:pt>
                <c:pt idx="150" formatCode="General">
                  <c:v>1.98169</c:v>
                </c:pt>
                <c:pt idx="151" formatCode="General">
                  <c:v>2.0167299999999999</c:v>
                </c:pt>
                <c:pt idx="152" formatCode="General">
                  <c:v>2.0522300000000002</c:v>
                </c:pt>
                <c:pt idx="153" formatCode="General">
                  <c:v>2.0881799999999999</c:v>
                </c:pt>
                <c:pt idx="154" formatCode="General">
                  <c:v>2.12459</c:v>
                </c:pt>
                <c:pt idx="155" formatCode="General">
                  <c:v>2.16147</c:v>
                </c:pt>
                <c:pt idx="156" formatCode="General">
                  <c:v>2.19882</c:v>
                </c:pt>
                <c:pt idx="157" formatCode="General">
                  <c:v>2.23665</c:v>
                </c:pt>
                <c:pt idx="158" formatCode="General">
                  <c:v>2.2749600000000001</c:v>
                </c:pt>
                <c:pt idx="159" formatCode="General">
                  <c:v>2.3137500000000002</c:v>
                </c:pt>
                <c:pt idx="160" formatCode="General">
                  <c:v>2.35303</c:v>
                </c:pt>
                <c:pt idx="161" formatCode="General">
                  <c:v>2.3928099999999999</c:v>
                </c:pt>
                <c:pt idx="162" formatCode="General">
                  <c:v>2.43309</c:v>
                </c:pt>
                <c:pt idx="163" formatCode="General">
                  <c:v>2.4738699999999998</c:v>
                </c:pt>
                <c:pt idx="164" formatCode="General">
                  <c:v>2.5151699999999999</c:v>
                </c:pt>
                <c:pt idx="165" formatCode="General">
                  <c:v>2.5569799999999998</c:v>
                </c:pt>
                <c:pt idx="166" formatCode="General">
                  <c:v>2.59931</c:v>
                </c:pt>
                <c:pt idx="167" formatCode="General">
                  <c:v>2.6421700000000001</c:v>
                </c:pt>
                <c:pt idx="168" formatCode="General">
                  <c:v>2.6855600000000002</c:v>
                </c:pt>
                <c:pt idx="169" formatCode="General">
                  <c:v>2.7294800000000001</c:v>
                </c:pt>
                <c:pt idx="170" formatCode="General">
                  <c:v>2.7739500000000001</c:v>
                </c:pt>
                <c:pt idx="171" formatCode="General">
                  <c:v>2.8189600000000001</c:v>
                </c:pt>
                <c:pt idx="172" formatCode="General">
                  <c:v>2.8645299999999998</c:v>
                </c:pt>
                <c:pt idx="173" formatCode="General">
                  <c:v>2.91065</c:v>
                </c:pt>
                <c:pt idx="174" formatCode="General">
                  <c:v>2.9573399999999999</c:v>
                </c:pt>
                <c:pt idx="175" formatCode="General">
                  <c:v>3.0045999999999999</c:v>
                </c:pt>
                <c:pt idx="176" formatCode="General">
                  <c:v>3.0524399999999998</c:v>
                </c:pt>
                <c:pt idx="177" formatCode="General">
                  <c:v>3.1008499999999999</c:v>
                </c:pt>
                <c:pt idx="178" formatCode="General">
                  <c:v>3.1498599999999999</c:v>
                </c:pt>
                <c:pt idx="179" formatCode="General">
                  <c:v>3.1994500000000001</c:v>
                </c:pt>
                <c:pt idx="180" formatCode="General">
                  <c:v>3.2496499999999999</c:v>
                </c:pt>
                <c:pt idx="181" formatCode="General">
                  <c:v>3.3004500000000001</c:v>
                </c:pt>
                <c:pt idx="182" formatCode="General">
                  <c:v>3.3518599999999998</c:v>
                </c:pt>
                <c:pt idx="183" formatCode="General">
                  <c:v>3.4038900000000001</c:v>
                </c:pt>
                <c:pt idx="184" formatCode="General">
                  <c:v>3.4565399999999999</c:v>
                </c:pt>
                <c:pt idx="185" formatCode="General">
                  <c:v>3.5098199999999999</c:v>
                </c:pt>
                <c:pt idx="186" formatCode="General">
                  <c:v>3.5637400000000001</c:v>
                </c:pt>
                <c:pt idx="187" formatCode="General">
                  <c:v>3.6183000000000001</c:v>
                </c:pt>
                <c:pt idx="188" formatCode="General">
                  <c:v>3.6735000000000002</c:v>
                </c:pt>
                <c:pt idx="189" formatCode="General">
                  <c:v>3.7293699999999999</c:v>
                </c:pt>
                <c:pt idx="190" formatCode="General">
                  <c:v>3.7858900000000002</c:v>
                </c:pt>
                <c:pt idx="191" formatCode="General">
                  <c:v>3.8430900000000001</c:v>
                </c:pt>
                <c:pt idx="192" formatCode="General">
                  <c:v>3.90096</c:v>
                </c:pt>
                <c:pt idx="193" formatCode="General">
                  <c:v>3.9595099999999999</c:v>
                </c:pt>
                <c:pt idx="194" formatCode="General">
                  <c:v>4.0187499999999998</c:v>
                </c:pt>
                <c:pt idx="195" formatCode="General">
                  <c:v>4.0786899999999999</c:v>
                </c:pt>
                <c:pt idx="196" formatCode="General">
                  <c:v>4.1393300000000002</c:v>
                </c:pt>
                <c:pt idx="197" formatCode="General">
                  <c:v>4.2006800000000002</c:v>
                </c:pt>
                <c:pt idx="198" formatCode="General">
                  <c:v>4.26274</c:v>
                </c:pt>
                <c:pt idx="199" formatCode="General">
                  <c:v>4.3255299999999997</c:v>
                </c:pt>
                <c:pt idx="200" formatCode="General">
                  <c:v>4.3890599999999997</c:v>
                </c:pt>
                <c:pt idx="201" formatCode="General">
                  <c:v>4.4533199999999997</c:v>
                </c:pt>
                <c:pt idx="202" formatCode="General">
                  <c:v>4.5183200000000001</c:v>
                </c:pt>
                <c:pt idx="203" formatCode="General">
                  <c:v>4.5840899999999998</c:v>
                </c:pt>
                <c:pt idx="204" formatCode="General">
                  <c:v>4.6506100000000004</c:v>
                </c:pt>
                <c:pt idx="205" formatCode="General">
                  <c:v>4.7179000000000002</c:v>
                </c:pt>
                <c:pt idx="206" formatCode="General">
                  <c:v>4.7859699999999998</c:v>
                </c:pt>
                <c:pt idx="207" formatCode="General">
                  <c:v>4.8548200000000001</c:v>
                </c:pt>
                <c:pt idx="208" formatCode="General">
                  <c:v>4.9244700000000003</c:v>
                </c:pt>
                <c:pt idx="209" formatCode="General">
                  <c:v>4.9949199999999996</c:v>
                </c:pt>
                <c:pt idx="210" formatCode="General">
                  <c:v>5.0661699999999996</c:v>
                </c:pt>
                <c:pt idx="211" formatCode="General">
                  <c:v>5.1382399999999997</c:v>
                </c:pt>
                <c:pt idx="212" formatCode="General">
                  <c:v>5.2111400000000003</c:v>
                </c:pt>
                <c:pt idx="213" formatCode="General">
                  <c:v>5.2848699999999997</c:v>
                </c:pt>
                <c:pt idx="214" formatCode="General">
                  <c:v>5.3594400000000002</c:v>
                </c:pt>
                <c:pt idx="215" formatCode="General">
                  <c:v>5.4348599999999996</c:v>
                </c:pt>
                <c:pt idx="216" formatCode="General">
                  <c:v>5.5111400000000001</c:v>
                </c:pt>
                <c:pt idx="217" formatCode="General">
                  <c:v>5.5882800000000001</c:v>
                </c:pt>
                <c:pt idx="218" formatCode="General">
                  <c:v>5.6663100000000002</c:v>
                </c:pt>
                <c:pt idx="219" formatCode="General">
                  <c:v>5.7452100000000002</c:v>
                </c:pt>
                <c:pt idx="220" formatCode="General">
                  <c:v>5.8250099999999998</c:v>
                </c:pt>
                <c:pt idx="221" formatCode="General">
                  <c:v>5.9057199999999996</c:v>
                </c:pt>
                <c:pt idx="222" formatCode="General">
                  <c:v>5.98733</c:v>
                </c:pt>
                <c:pt idx="223" formatCode="General">
                  <c:v>6.0698699999999999</c:v>
                </c:pt>
                <c:pt idx="224" formatCode="General">
                  <c:v>6.1533300000000004</c:v>
                </c:pt>
                <c:pt idx="225" formatCode="General">
                  <c:v>6.2377399999999996</c:v>
                </c:pt>
                <c:pt idx="226" formatCode="General">
                  <c:v>6.3230899999999997</c:v>
                </c:pt>
                <c:pt idx="227" formatCode="General">
                  <c:v>6.4093999999999998</c:v>
                </c:pt>
                <c:pt idx="228" formatCode="General">
                  <c:v>6.4966799999999996</c:v>
                </c:pt>
                <c:pt idx="229" formatCode="General">
                  <c:v>6.5849399999999996</c:v>
                </c:pt>
                <c:pt idx="230" formatCode="General">
                  <c:v>6.6741799999999998</c:v>
                </c:pt>
                <c:pt idx="231" formatCode="General">
                  <c:v>6.7644200000000003</c:v>
                </c:pt>
                <c:pt idx="232" formatCode="General">
                  <c:v>6.8556699999999999</c:v>
                </c:pt>
                <c:pt idx="233" formatCode="General">
                  <c:v>6.94794</c:v>
                </c:pt>
                <c:pt idx="234" formatCode="General">
                  <c:v>7.0412400000000002</c:v>
                </c:pt>
                <c:pt idx="235" formatCode="General">
                  <c:v>7.1355700000000004</c:v>
                </c:pt>
                <c:pt idx="236" formatCode="General">
                  <c:v>7.23095</c:v>
                </c:pt>
                <c:pt idx="237" formatCode="General">
                  <c:v>7.3273900000000003</c:v>
                </c:pt>
                <c:pt idx="238" formatCode="General">
                  <c:v>7.4249000000000001</c:v>
                </c:pt>
                <c:pt idx="239" formatCode="General">
                  <c:v>7.5234899999999998</c:v>
                </c:pt>
                <c:pt idx="240" formatCode="General">
                  <c:v>7.6231799999999996</c:v>
                </c:pt>
                <c:pt idx="241" formatCode="General">
                  <c:v>7.7239599999999999</c:v>
                </c:pt>
                <c:pt idx="242" formatCode="General">
                  <c:v>7.8258599999999996</c:v>
                </c:pt>
                <c:pt idx="243" formatCode="General">
                  <c:v>7.9288800000000004</c:v>
                </c:pt>
                <c:pt idx="244" formatCode="General">
                  <c:v>8.0330399999999997</c:v>
                </c:pt>
                <c:pt idx="245" formatCode="General">
                  <c:v>8.1383500000000009</c:v>
                </c:pt>
                <c:pt idx="246" formatCode="General">
                  <c:v>8.2448099999999993</c:v>
                </c:pt>
                <c:pt idx="247" formatCode="General">
                  <c:v>8.3524499999999993</c:v>
                </c:pt>
                <c:pt idx="248" formatCode="General">
                  <c:v>8.4612599999999993</c:v>
                </c:pt>
                <c:pt idx="249" formatCode="General">
                  <c:v>8.5712799999999998</c:v>
                </c:pt>
                <c:pt idx="250" formatCode="General">
                  <c:v>8.6824899999999996</c:v>
                </c:pt>
                <c:pt idx="251" formatCode="General">
                  <c:v>8.7949300000000008</c:v>
                </c:pt>
                <c:pt idx="252" formatCode="General">
                  <c:v>8.9085999999999999</c:v>
                </c:pt>
                <c:pt idx="253" formatCode="General">
                  <c:v>9.0235099999999999</c:v>
                </c:pt>
                <c:pt idx="254" formatCode="General">
                  <c:v>9.1396700000000006</c:v>
                </c:pt>
                <c:pt idx="255" formatCode="General">
                  <c:v>9.2570999999999994</c:v>
                </c:pt>
                <c:pt idx="256" formatCode="General">
                  <c:v>9.3758199999999992</c:v>
                </c:pt>
                <c:pt idx="257" formatCode="General">
                  <c:v>9.4958200000000001</c:v>
                </c:pt>
                <c:pt idx="258" formatCode="General">
                  <c:v>9.6171399999999991</c:v>
                </c:pt>
                <c:pt idx="259" formatCode="General">
                  <c:v>9.73977</c:v>
                </c:pt>
                <c:pt idx="260" formatCode="General">
                  <c:v>9.86374</c:v>
                </c:pt>
                <c:pt idx="261" formatCode="General">
                  <c:v>9.9890500000000007</c:v>
                </c:pt>
                <c:pt idx="262" formatCode="General">
                  <c:v>10.1157</c:v>
                </c:pt>
                <c:pt idx="263" formatCode="General">
                  <c:v>10.2438</c:v>
                </c:pt>
                <c:pt idx="264" formatCode="General">
                  <c:v>10.373200000000001</c:v>
                </c:pt>
                <c:pt idx="265" formatCode="General">
                  <c:v>10.504</c:v>
                </c:pt>
                <c:pt idx="266" formatCode="General">
                  <c:v>10.6363</c:v>
                </c:pt>
                <c:pt idx="267" formatCode="General">
                  <c:v>10.77</c:v>
                </c:pt>
                <c:pt idx="268" formatCode="General">
                  <c:v>10.905099999999999</c:v>
                </c:pt>
                <c:pt idx="269" formatCode="General">
                  <c:v>11.041700000000001</c:v>
                </c:pt>
                <c:pt idx="270" formatCode="General">
                  <c:v>11.1797</c:v>
                </c:pt>
                <c:pt idx="271" formatCode="General">
                  <c:v>11.3193</c:v>
                </c:pt>
                <c:pt idx="272" formatCode="General">
                  <c:v>11.4603</c:v>
                </c:pt>
                <c:pt idx="273" formatCode="General">
                  <c:v>11.6029</c:v>
                </c:pt>
                <c:pt idx="274" formatCode="General">
                  <c:v>11.747</c:v>
                </c:pt>
                <c:pt idx="275" formatCode="General">
                  <c:v>11.8926</c:v>
                </c:pt>
                <c:pt idx="276" formatCode="General">
                  <c:v>12.0398</c:v>
                </c:pt>
                <c:pt idx="277" formatCode="General">
                  <c:v>12.188599999999999</c:v>
                </c:pt>
                <c:pt idx="278" formatCode="General">
                  <c:v>12.339</c:v>
                </c:pt>
                <c:pt idx="279" formatCode="General">
                  <c:v>12.491</c:v>
                </c:pt>
                <c:pt idx="280" formatCode="General">
                  <c:v>12.644600000000001</c:v>
                </c:pt>
                <c:pt idx="281" formatCode="General">
                  <c:v>12.799899999999999</c:v>
                </c:pt>
                <c:pt idx="282" formatCode="General">
                  <c:v>12.956899999999999</c:v>
                </c:pt>
                <c:pt idx="283" formatCode="General">
                  <c:v>13.115500000000001</c:v>
                </c:pt>
                <c:pt idx="284" formatCode="General">
                  <c:v>13.2758</c:v>
                </c:pt>
                <c:pt idx="285" formatCode="General">
                  <c:v>13.437799999999999</c:v>
                </c:pt>
                <c:pt idx="286" formatCode="General">
                  <c:v>13.6015</c:v>
                </c:pt>
                <c:pt idx="287" formatCode="General">
                  <c:v>13.766999999999999</c:v>
                </c:pt>
                <c:pt idx="288" formatCode="General">
                  <c:v>13.9343</c:v>
                </c:pt>
                <c:pt idx="289" formatCode="General">
                  <c:v>14.103300000000001</c:v>
                </c:pt>
                <c:pt idx="290" formatCode="General">
                  <c:v>14.274100000000001</c:v>
                </c:pt>
                <c:pt idx="291" formatCode="General">
                  <c:v>14.4468</c:v>
                </c:pt>
                <c:pt idx="292" formatCode="General">
                  <c:v>14.6213</c:v>
                </c:pt>
                <c:pt idx="293" formatCode="General">
                  <c:v>14.797599999999999</c:v>
                </c:pt>
                <c:pt idx="294" formatCode="General">
                  <c:v>14.9758</c:v>
                </c:pt>
                <c:pt idx="295" formatCode="General">
                  <c:v>15.156000000000001</c:v>
                </c:pt>
                <c:pt idx="296" formatCode="General">
                  <c:v>15.337999999999999</c:v>
                </c:pt>
                <c:pt idx="297" formatCode="General">
                  <c:v>15.5219</c:v>
                </c:pt>
                <c:pt idx="298" formatCode="General">
                  <c:v>15.707800000000001</c:v>
                </c:pt>
                <c:pt idx="299" formatCode="General">
                  <c:v>15.8957</c:v>
                </c:pt>
                <c:pt idx="300" formatCode="General">
                  <c:v>16.0855</c:v>
                </c:pt>
                <c:pt idx="301" formatCode="General">
                  <c:v>16.2774</c:v>
                </c:pt>
                <c:pt idx="302" formatCode="General">
                  <c:v>16.471299999999999</c:v>
                </c:pt>
                <c:pt idx="303" formatCode="General">
                  <c:v>16.667200000000001</c:v>
                </c:pt>
                <c:pt idx="304" formatCode="General">
                  <c:v>16.865200000000002</c:v>
                </c:pt>
                <c:pt idx="305" formatCode="General">
                  <c:v>17.065300000000001</c:v>
                </c:pt>
                <c:pt idx="306" formatCode="General">
                  <c:v>17.267600000000002</c:v>
                </c:pt>
                <c:pt idx="307" formatCode="General">
                  <c:v>17.471900000000002</c:v>
                </c:pt>
                <c:pt idx="308" formatCode="General">
                  <c:v>17.6784</c:v>
                </c:pt>
                <c:pt idx="309" formatCode="General">
                  <c:v>17.8871</c:v>
                </c:pt>
                <c:pt idx="310" formatCode="General">
                  <c:v>18.097999999999999</c:v>
                </c:pt>
                <c:pt idx="311" formatCode="General">
                  <c:v>18.311</c:v>
                </c:pt>
                <c:pt idx="312" formatCode="General">
                  <c:v>18.526399999999999</c:v>
                </c:pt>
                <c:pt idx="313" formatCode="General">
                  <c:v>18.744</c:v>
                </c:pt>
                <c:pt idx="314" formatCode="General">
                  <c:v>18.963899999999999</c:v>
                </c:pt>
                <c:pt idx="315" formatCode="General">
                  <c:v>19.1861</c:v>
                </c:pt>
                <c:pt idx="316" formatCode="General">
                  <c:v>19.410599999999999</c:v>
                </c:pt>
                <c:pt idx="317" formatCode="General">
                  <c:v>19.637499999999999</c:v>
                </c:pt>
                <c:pt idx="318" formatCode="General">
                  <c:v>19.866800000000001</c:v>
                </c:pt>
                <c:pt idx="319" formatCode="General">
                  <c:v>20.098400000000002</c:v>
                </c:pt>
                <c:pt idx="320" formatCode="General">
                  <c:v>20.3325</c:v>
                </c:pt>
                <c:pt idx="321" formatCode="General">
                  <c:v>20.569099999999999</c:v>
                </c:pt>
                <c:pt idx="322" formatCode="General">
                  <c:v>20.8081</c:v>
                </c:pt>
                <c:pt idx="323" formatCode="General">
                  <c:v>21.049700000000001</c:v>
                </c:pt>
                <c:pt idx="324" formatCode="General">
                  <c:v>21.293700000000001</c:v>
                </c:pt>
                <c:pt idx="325" formatCode="General">
                  <c:v>21.540299999999998</c:v>
                </c:pt>
                <c:pt idx="326" formatCode="General">
                  <c:v>21.7895</c:v>
                </c:pt>
                <c:pt idx="327" formatCode="General">
                  <c:v>22.0413</c:v>
                </c:pt>
                <c:pt idx="328" formatCode="General">
                  <c:v>22.2958</c:v>
                </c:pt>
                <c:pt idx="329" formatCode="General">
                  <c:v>22.552900000000001</c:v>
                </c:pt>
                <c:pt idx="330" formatCode="General">
                  <c:v>22.8126</c:v>
                </c:pt>
                <c:pt idx="331" formatCode="General">
                  <c:v>23.075099999999999</c:v>
                </c:pt>
                <c:pt idx="332" formatCode="General">
                  <c:v>23.340399999999999</c:v>
                </c:pt>
                <c:pt idx="333" formatCode="General">
                  <c:v>23.6083</c:v>
                </c:pt>
                <c:pt idx="334" formatCode="General">
                  <c:v>23.879100000000001</c:v>
                </c:pt>
                <c:pt idx="335" formatCode="General">
                  <c:v>24.152699999999999</c:v>
                </c:pt>
                <c:pt idx="336" formatCode="General">
                  <c:v>24.429200000000002</c:v>
                </c:pt>
                <c:pt idx="337" formatCode="General">
                  <c:v>24.708500000000001</c:v>
                </c:pt>
                <c:pt idx="338" formatCode="General">
                  <c:v>24.9908</c:v>
                </c:pt>
                <c:pt idx="339" formatCode="General">
                  <c:v>25.276</c:v>
                </c:pt>
                <c:pt idx="340" formatCode="General">
                  <c:v>25.5641</c:v>
                </c:pt>
                <c:pt idx="341" formatCode="General">
                  <c:v>25.8552</c:v>
                </c:pt>
                <c:pt idx="342" formatCode="General">
                  <c:v>26.1494</c:v>
                </c:pt>
                <c:pt idx="343" formatCode="General">
                  <c:v>26.4466</c:v>
                </c:pt>
                <c:pt idx="344" formatCode="General">
                  <c:v>26.747</c:v>
                </c:pt>
                <c:pt idx="345" formatCode="General">
                  <c:v>27.0504</c:v>
                </c:pt>
                <c:pt idx="346" formatCode="General">
                  <c:v>27.356999999999999</c:v>
                </c:pt>
                <c:pt idx="347" formatCode="General">
                  <c:v>27.666699999999999</c:v>
                </c:pt>
                <c:pt idx="348" formatCode="General">
                  <c:v>27.979700000000001</c:v>
                </c:pt>
                <c:pt idx="349" formatCode="General">
                  <c:v>28.2959</c:v>
                </c:pt>
                <c:pt idx="350" formatCode="General">
                  <c:v>28.615500000000001</c:v>
                </c:pt>
                <c:pt idx="351" formatCode="General">
                  <c:v>28.938300000000002</c:v>
                </c:pt>
                <c:pt idx="352" formatCode="General">
                  <c:v>29.264399999999998</c:v>
                </c:pt>
                <c:pt idx="353" formatCode="General">
                  <c:v>29.594000000000001</c:v>
                </c:pt>
                <c:pt idx="354" formatCode="General">
                  <c:v>29.9269</c:v>
                </c:pt>
                <c:pt idx="355" formatCode="General">
                  <c:v>30.263300000000001</c:v>
                </c:pt>
                <c:pt idx="356" formatCode="General">
                  <c:v>30.603200000000001</c:v>
                </c:pt>
                <c:pt idx="357" formatCode="General">
                  <c:v>30.9466</c:v>
                </c:pt>
                <c:pt idx="358" formatCode="General">
                  <c:v>31.293500000000002</c:v>
                </c:pt>
                <c:pt idx="359" formatCode="General">
                  <c:v>31.644100000000002</c:v>
                </c:pt>
                <c:pt idx="360" formatCode="General">
                  <c:v>31.998200000000001</c:v>
                </c:pt>
                <c:pt idx="361" formatCode="General">
                  <c:v>32.356099999999998</c:v>
                </c:pt>
                <c:pt idx="362" formatCode="General">
                  <c:v>32.717599999999997</c:v>
                </c:pt>
                <c:pt idx="363" formatCode="General">
                  <c:v>33.082799999999999</c:v>
                </c:pt>
                <c:pt idx="364" formatCode="General">
                  <c:v>33.451799999999999</c:v>
                </c:pt>
                <c:pt idx="365" formatCode="General">
                  <c:v>33.8247</c:v>
                </c:pt>
                <c:pt idx="366" formatCode="General">
                  <c:v>34.201300000000003</c:v>
                </c:pt>
                <c:pt idx="367" formatCode="General">
                  <c:v>34.581899999999997</c:v>
                </c:pt>
                <c:pt idx="368" formatCode="General">
                  <c:v>34.9664</c:v>
                </c:pt>
                <c:pt idx="369" formatCode="General">
                  <c:v>35.354799999999997</c:v>
                </c:pt>
                <c:pt idx="370" formatCode="General">
                  <c:v>35.747300000000003</c:v>
                </c:pt>
                <c:pt idx="371" formatCode="General">
                  <c:v>36.143799999999999</c:v>
                </c:pt>
                <c:pt idx="372" formatCode="General">
                  <c:v>36.544400000000003</c:v>
                </c:pt>
                <c:pt idx="373" formatCode="General">
                  <c:v>36.949100000000001</c:v>
                </c:pt>
                <c:pt idx="374" formatCode="General">
                  <c:v>37.357999999999997</c:v>
                </c:pt>
                <c:pt idx="375" formatCode="General">
                  <c:v>37.771099999999997</c:v>
                </c:pt>
                <c:pt idx="376" formatCode="General">
                  <c:v>38.188400000000001</c:v>
                </c:pt>
                <c:pt idx="377" formatCode="General">
                  <c:v>38.610100000000003</c:v>
                </c:pt>
                <c:pt idx="378" formatCode="General">
                  <c:v>39.036000000000001</c:v>
                </c:pt>
                <c:pt idx="379" formatCode="General">
                  <c:v>39.4664</c:v>
                </c:pt>
                <c:pt idx="380" formatCode="General">
                  <c:v>39.901200000000003</c:v>
                </c:pt>
                <c:pt idx="381" formatCode="General">
                  <c:v>40.340400000000002</c:v>
                </c:pt>
                <c:pt idx="382" formatCode="General">
                  <c:v>40.784199999999998</c:v>
                </c:pt>
                <c:pt idx="383" formatCode="General">
                  <c:v>41.232500000000002</c:v>
                </c:pt>
                <c:pt idx="384" formatCode="General">
                  <c:v>41.685499999999998</c:v>
                </c:pt>
                <c:pt idx="385" formatCode="General">
                  <c:v>42.143099999999997</c:v>
                </c:pt>
                <c:pt idx="386" formatCode="General">
                  <c:v>42.605400000000003</c:v>
                </c:pt>
                <c:pt idx="387" formatCode="General">
                  <c:v>43.072400000000002</c:v>
                </c:pt>
                <c:pt idx="388" formatCode="General">
                  <c:v>43.544199999999996</c:v>
                </c:pt>
                <c:pt idx="389" formatCode="General">
                  <c:v>44.020899999999997</c:v>
                </c:pt>
                <c:pt idx="390" formatCode="General">
                  <c:v>44.502400000000002</c:v>
                </c:pt>
                <c:pt idx="391" formatCode="General">
                  <c:v>44.988999999999997</c:v>
                </c:pt>
                <c:pt idx="392" formatCode="General">
                  <c:v>45.480400000000003</c:v>
                </c:pt>
                <c:pt idx="393" formatCode="General">
                  <c:v>45.976999999999997</c:v>
                </c:pt>
                <c:pt idx="394" formatCode="General">
                  <c:v>46.4786</c:v>
                </c:pt>
                <c:pt idx="395" formatCode="General">
                  <c:v>46.985399999999998</c:v>
                </c:pt>
                <c:pt idx="396" formatCode="General">
                  <c:v>47.497300000000003</c:v>
                </c:pt>
                <c:pt idx="397" formatCode="General">
                  <c:v>48.014499999999998</c:v>
                </c:pt>
                <c:pt idx="398" formatCode="General">
                  <c:v>48.536999999999999</c:v>
                </c:pt>
                <c:pt idx="399" formatCode="General">
                  <c:v>49.064900000000002</c:v>
                </c:pt>
                <c:pt idx="400" formatCode="General">
                  <c:v>49.598199999999999</c:v>
                </c:pt>
                <c:pt idx="401" formatCode="General">
                  <c:v>50.136899999999997</c:v>
                </c:pt>
                <c:pt idx="402" formatCode="General">
                  <c:v>50.681100000000001</c:v>
                </c:pt>
                <c:pt idx="403" formatCode="General">
                  <c:v>51.230899999999998</c:v>
                </c:pt>
                <c:pt idx="404" formatCode="General">
                  <c:v>51.786299999999997</c:v>
                </c:pt>
                <c:pt idx="405" formatCode="General">
                  <c:v>52.347499999999997</c:v>
                </c:pt>
                <c:pt idx="406" formatCode="General">
                  <c:v>52.914299999999997</c:v>
                </c:pt>
                <c:pt idx="407" formatCode="General">
                  <c:v>53.487000000000002</c:v>
                </c:pt>
                <c:pt idx="408" formatCode="General">
                  <c:v>54.0655</c:v>
                </c:pt>
                <c:pt idx="409" formatCode="General">
                  <c:v>54.649900000000002</c:v>
                </c:pt>
                <c:pt idx="410" formatCode="General">
                  <c:v>55.240299999999998</c:v>
                </c:pt>
                <c:pt idx="411" formatCode="General">
                  <c:v>55.8367</c:v>
                </c:pt>
                <c:pt idx="412" formatCode="General">
                  <c:v>56.4392</c:v>
                </c:pt>
                <c:pt idx="413" formatCode="General">
                  <c:v>57.047899999999998</c:v>
                </c:pt>
                <c:pt idx="414" formatCode="General">
                  <c:v>57.662799999999997</c:v>
                </c:pt>
                <c:pt idx="415" formatCode="General">
                  <c:v>58.283999999999999</c:v>
                </c:pt>
                <c:pt idx="416" formatCode="General">
                  <c:v>58.911499999999997</c:v>
                </c:pt>
                <c:pt idx="417" formatCode="General">
                  <c:v>59.545499999999997</c:v>
                </c:pt>
                <c:pt idx="418" formatCode="General">
                  <c:v>60.185899999999997</c:v>
                </c:pt>
                <c:pt idx="419" formatCode="General">
                  <c:v>60.832799999999999</c:v>
                </c:pt>
                <c:pt idx="420" formatCode="General">
                  <c:v>61.4863</c:v>
                </c:pt>
                <c:pt idx="421" formatCode="General">
                  <c:v>62.146500000000003</c:v>
                </c:pt>
                <c:pt idx="422" formatCode="General">
                  <c:v>62.813499999999998</c:v>
                </c:pt>
                <c:pt idx="423" formatCode="General">
                  <c:v>63.487200000000001</c:v>
                </c:pt>
                <c:pt idx="424" formatCode="General">
                  <c:v>64.167900000000003</c:v>
                </c:pt>
                <c:pt idx="425" formatCode="General">
                  <c:v>64.855400000000003</c:v>
                </c:pt>
                <c:pt idx="426" formatCode="General">
                  <c:v>65.55</c:v>
                </c:pt>
                <c:pt idx="427" formatCode="General">
                  <c:v>66.251599999999996</c:v>
                </c:pt>
                <c:pt idx="428" formatCode="General">
                  <c:v>66.960400000000007</c:v>
                </c:pt>
                <c:pt idx="429" formatCode="General">
                  <c:v>67.676500000000004</c:v>
                </c:pt>
                <c:pt idx="430" formatCode="General">
                  <c:v>68.399799999999999</c:v>
                </c:pt>
                <c:pt idx="431" formatCode="General">
                  <c:v>69.130499999999998</c:v>
                </c:pt>
                <c:pt idx="432" formatCode="General">
                  <c:v>69.868600000000001</c:v>
                </c:pt>
                <c:pt idx="433" formatCode="General">
                  <c:v>70.6143</c:v>
                </c:pt>
                <c:pt idx="434" formatCode="General">
                  <c:v>71.367500000000007</c:v>
                </c:pt>
                <c:pt idx="435" formatCode="General">
                  <c:v>72.128500000000003</c:v>
                </c:pt>
                <c:pt idx="436" formatCode="General">
                  <c:v>72.897099999999995</c:v>
                </c:pt>
                <c:pt idx="437" formatCode="General">
                  <c:v>73.673599999999993</c:v>
                </c:pt>
                <c:pt idx="438" formatCode="General">
                  <c:v>74.457999999999998</c:v>
                </c:pt>
                <c:pt idx="439" formatCode="General">
                  <c:v>75.250399999999999</c:v>
                </c:pt>
                <c:pt idx="440" formatCode="General">
                  <c:v>76.050899999999999</c:v>
                </c:pt>
                <c:pt idx="441" formatCode="General">
                  <c:v>76.859499999999997</c:v>
                </c:pt>
                <c:pt idx="442" formatCode="General">
                  <c:v>77.676299999999998</c:v>
                </c:pt>
                <c:pt idx="443" formatCode="General">
                  <c:v>78.501400000000004</c:v>
                </c:pt>
                <c:pt idx="444" formatCode="General">
                  <c:v>79.334900000000005</c:v>
                </c:pt>
                <c:pt idx="445" formatCode="General">
                  <c:v>80.176900000000003</c:v>
                </c:pt>
                <c:pt idx="446" formatCode="General">
                  <c:v>81.027500000000003</c:v>
                </c:pt>
                <c:pt idx="447" formatCode="General">
                  <c:v>81.886700000000005</c:v>
                </c:pt>
                <c:pt idx="448" formatCode="General">
                  <c:v>82.7547</c:v>
                </c:pt>
                <c:pt idx="449" formatCode="General">
                  <c:v>83.631399999999999</c:v>
                </c:pt>
                <c:pt idx="450" formatCode="General">
                  <c:v>84.517099999999999</c:v>
                </c:pt>
                <c:pt idx="451" formatCode="General">
                  <c:v>85.411799999999999</c:v>
                </c:pt>
                <c:pt idx="452" formatCode="General">
                  <c:v>86.315600000000003</c:v>
                </c:pt>
                <c:pt idx="453" formatCode="General">
                  <c:v>87.2286</c:v>
                </c:pt>
                <c:pt idx="454" formatCode="General">
                  <c:v>88.150800000000004</c:v>
                </c:pt>
                <c:pt idx="455" formatCode="General">
                  <c:v>89.082400000000007</c:v>
                </c:pt>
                <c:pt idx="456" formatCode="General">
                  <c:v>90.023499999999999</c:v>
                </c:pt>
                <c:pt idx="457" formatCode="General">
                  <c:v>90.974100000000007</c:v>
                </c:pt>
                <c:pt idx="458" formatCode="General">
                  <c:v>91.934399999999997</c:v>
                </c:pt>
                <c:pt idx="459" formatCode="General">
                  <c:v>92.904399999999995</c:v>
                </c:pt>
                <c:pt idx="460" formatCode="General">
                  <c:v>93.884299999999996</c:v>
                </c:pt>
                <c:pt idx="461" formatCode="General">
                  <c:v>94.874099999999999</c:v>
                </c:pt>
                <c:pt idx="462" formatCode="General">
                  <c:v>95.873999999999995</c:v>
                </c:pt>
                <c:pt idx="463" formatCode="General">
                  <c:v>96.884100000000004</c:v>
                </c:pt>
                <c:pt idx="464" formatCode="General">
                  <c:v>97.904300000000006</c:v>
                </c:pt>
                <c:pt idx="465" formatCode="General">
                  <c:v>98.935000000000002</c:v>
                </c:pt>
                <c:pt idx="466" formatCode="General">
                  <c:v>99.976100000000002</c:v>
                </c:pt>
                <c:pt idx="467" formatCode="General">
                  <c:v>101.02800000000001</c:v>
                </c:pt>
                <c:pt idx="468" formatCode="General">
                  <c:v>102.09</c:v>
                </c:pt>
                <c:pt idx="469" formatCode="General">
                  <c:v>103.163</c:v>
                </c:pt>
                <c:pt idx="470" formatCode="General">
                  <c:v>104.247</c:v>
                </c:pt>
                <c:pt idx="471" formatCode="General">
                  <c:v>105.342</c:v>
                </c:pt>
                <c:pt idx="472" formatCode="General">
                  <c:v>106.44799999999999</c:v>
                </c:pt>
                <c:pt idx="473" formatCode="General">
                  <c:v>107.566</c:v>
                </c:pt>
                <c:pt idx="474" formatCode="General">
                  <c:v>108.694</c:v>
                </c:pt>
                <c:pt idx="475" formatCode="General">
                  <c:v>109.834</c:v>
                </c:pt>
                <c:pt idx="476" formatCode="General">
                  <c:v>110.986</c:v>
                </c:pt>
                <c:pt idx="477" formatCode="General">
                  <c:v>112.149</c:v>
                </c:pt>
                <c:pt idx="478" formatCode="General">
                  <c:v>113.324</c:v>
                </c:pt>
                <c:pt idx="479" formatCode="General">
                  <c:v>114.511</c:v>
                </c:pt>
                <c:pt idx="480" formatCode="General">
                  <c:v>115.71</c:v>
                </c:pt>
                <c:pt idx="481" formatCode="General">
                  <c:v>116.922</c:v>
                </c:pt>
                <c:pt idx="482" formatCode="General">
                  <c:v>118.145</c:v>
                </c:pt>
                <c:pt idx="483" formatCode="General">
                  <c:v>119.381</c:v>
                </c:pt>
                <c:pt idx="484" formatCode="General">
                  <c:v>120.629</c:v>
                </c:pt>
                <c:pt idx="485" formatCode="General">
                  <c:v>121.89</c:v>
                </c:pt>
                <c:pt idx="486" formatCode="General">
                  <c:v>123.164</c:v>
                </c:pt>
                <c:pt idx="487" formatCode="General">
                  <c:v>124.45099999999999</c:v>
                </c:pt>
                <c:pt idx="488" formatCode="General">
                  <c:v>125.751</c:v>
                </c:pt>
                <c:pt idx="489" formatCode="General">
                  <c:v>127.06399999999999</c:v>
                </c:pt>
                <c:pt idx="490" formatCode="General">
                  <c:v>128.38999999999999</c:v>
                </c:pt>
                <c:pt idx="491" formatCode="General">
                  <c:v>129.72900000000001</c:v>
                </c:pt>
                <c:pt idx="492" formatCode="General">
                  <c:v>131.083</c:v>
                </c:pt>
                <c:pt idx="493" formatCode="General">
                  <c:v>132.44999999999999</c:v>
                </c:pt>
                <c:pt idx="494" formatCode="General">
                  <c:v>133.83000000000001</c:v>
                </c:pt>
                <c:pt idx="495" formatCode="General">
                  <c:v>135.22499999999999</c:v>
                </c:pt>
                <c:pt idx="496" formatCode="General">
                  <c:v>136.63399999999999</c:v>
                </c:pt>
                <c:pt idx="497" formatCode="General">
                  <c:v>138.05699999999999</c:v>
                </c:pt>
                <c:pt idx="498" formatCode="General">
                  <c:v>139.494</c:v>
                </c:pt>
                <c:pt idx="499" formatCode="General">
                  <c:v>140.946</c:v>
                </c:pt>
                <c:pt idx="500" formatCode="General">
                  <c:v>142.41300000000001</c:v>
                </c:pt>
                <c:pt idx="501" formatCode="General">
                  <c:v>143.89500000000001</c:v>
                </c:pt>
                <c:pt idx="502" formatCode="General">
                  <c:v>145.39099999999999</c:v>
                </c:pt>
                <c:pt idx="503" formatCode="General">
                  <c:v>146.90299999999999</c:v>
                </c:pt>
                <c:pt idx="504" formatCode="General">
                  <c:v>148.43</c:v>
                </c:pt>
                <c:pt idx="505" formatCode="General">
                  <c:v>149.97200000000001</c:v>
                </c:pt>
                <c:pt idx="506" formatCode="General">
                  <c:v>151.53100000000001</c:v>
                </c:pt>
                <c:pt idx="507" formatCode="General">
                  <c:v>153.10400000000001</c:v>
                </c:pt>
                <c:pt idx="508" formatCode="General">
                  <c:v>154.69399999999999</c:v>
                </c:pt>
                <c:pt idx="509" formatCode="General">
                  <c:v>156.30000000000001</c:v>
                </c:pt>
                <c:pt idx="510" formatCode="General">
                  <c:v>157.922</c:v>
                </c:pt>
                <c:pt idx="511" formatCode="General">
                  <c:v>159.56</c:v>
                </c:pt>
                <c:pt idx="512" formatCode="General">
                  <c:v>161.215</c:v>
                </c:pt>
                <c:pt idx="513" formatCode="General">
                  <c:v>162.887</c:v>
                </c:pt>
                <c:pt idx="514" formatCode="General">
                  <c:v>164.57599999999999</c:v>
                </c:pt>
                <c:pt idx="515" formatCode="General">
                  <c:v>166.28100000000001</c:v>
                </c:pt>
                <c:pt idx="516" formatCode="General">
                  <c:v>168.00399999999999</c:v>
                </c:pt>
                <c:pt idx="517" formatCode="General">
                  <c:v>169.745</c:v>
                </c:pt>
                <c:pt idx="518" formatCode="General">
                  <c:v>171.50299999999999</c:v>
                </c:pt>
                <c:pt idx="519" formatCode="General">
                  <c:v>173.279</c:v>
                </c:pt>
                <c:pt idx="520" formatCode="General">
                  <c:v>175.072</c:v>
                </c:pt>
                <c:pt idx="521" formatCode="General">
                  <c:v>176.88399999999999</c:v>
                </c:pt>
                <c:pt idx="522" formatCode="General">
                  <c:v>178.714</c:v>
                </c:pt>
                <c:pt idx="523" formatCode="General">
                  <c:v>180.56299999999999</c:v>
                </c:pt>
                <c:pt idx="524" formatCode="General">
                  <c:v>182.43</c:v>
                </c:pt>
                <c:pt idx="525" formatCode="General">
                  <c:v>184.316</c:v>
                </c:pt>
                <c:pt idx="526" formatCode="General">
                  <c:v>186.221</c:v>
                </c:pt>
                <c:pt idx="527" formatCode="General">
                  <c:v>188.14599999999999</c:v>
                </c:pt>
                <c:pt idx="528" formatCode="General">
                  <c:v>190.09</c:v>
                </c:pt>
                <c:pt idx="529" formatCode="General">
                  <c:v>192.053</c:v>
                </c:pt>
                <c:pt idx="530" formatCode="General">
                  <c:v>194.03700000000001</c:v>
                </c:pt>
                <c:pt idx="531" formatCode="General">
                  <c:v>196.04</c:v>
                </c:pt>
                <c:pt idx="532" formatCode="General">
                  <c:v>198.06399999999999</c:v>
                </c:pt>
                <c:pt idx="533" formatCode="General">
                  <c:v>200.108</c:v>
                </c:pt>
                <c:pt idx="534" formatCode="General">
                  <c:v>202.173</c:v>
                </c:pt>
                <c:pt idx="535" formatCode="General">
                  <c:v>204.25800000000001</c:v>
                </c:pt>
                <c:pt idx="536" formatCode="General">
                  <c:v>206.36500000000001</c:v>
                </c:pt>
                <c:pt idx="537" formatCode="General">
                  <c:v>208.49299999999999</c:v>
                </c:pt>
                <c:pt idx="538" formatCode="General">
                  <c:v>210.642</c:v>
                </c:pt>
                <c:pt idx="539" formatCode="General">
                  <c:v>212.81299999999999</c:v>
                </c:pt>
                <c:pt idx="540" formatCode="General">
                  <c:v>215.006</c:v>
                </c:pt>
                <c:pt idx="541" formatCode="General">
                  <c:v>217.22200000000001</c:v>
                </c:pt>
                <c:pt idx="542" formatCode="General">
                  <c:v>219.459</c:v>
                </c:pt>
                <c:pt idx="543" formatCode="General">
                  <c:v>221.71899999999999</c:v>
                </c:pt>
                <c:pt idx="544" formatCode="General">
                  <c:v>224.00200000000001</c:v>
                </c:pt>
                <c:pt idx="545" formatCode="General">
                  <c:v>226.30799999999999</c:v>
                </c:pt>
                <c:pt idx="546" formatCode="General">
                  <c:v>228.637</c:v>
                </c:pt>
                <c:pt idx="547" formatCode="General">
                  <c:v>230.99</c:v>
                </c:pt>
                <c:pt idx="548" formatCode="General">
                  <c:v>233.36699999999999</c:v>
                </c:pt>
                <c:pt idx="549" formatCode="General">
                  <c:v>235.767</c:v>
                </c:pt>
                <c:pt idx="550" formatCode="General">
                  <c:v>238.19200000000001</c:v>
                </c:pt>
                <c:pt idx="551" formatCode="General">
                  <c:v>240.64099999999999</c:v>
                </c:pt>
                <c:pt idx="552" formatCode="General">
                  <c:v>243.11500000000001</c:v>
                </c:pt>
                <c:pt idx="553" formatCode="General">
                  <c:v>245.614</c:v>
                </c:pt>
                <c:pt idx="554" formatCode="General">
                  <c:v>248.13800000000001</c:v>
                </c:pt>
                <c:pt idx="555" formatCode="General">
                  <c:v>250.68799999999999</c:v>
                </c:pt>
                <c:pt idx="556" formatCode="General">
                  <c:v>253.26300000000001</c:v>
                </c:pt>
                <c:pt idx="557" formatCode="General">
                  <c:v>255.864</c:v>
                </c:pt>
                <c:pt idx="558" formatCode="General">
                  <c:v>258.49200000000002</c:v>
                </c:pt>
                <c:pt idx="559" formatCode="General">
                  <c:v>261.14600000000002</c:v>
                </c:pt>
                <c:pt idx="560" formatCode="General">
                  <c:v>263.82600000000002</c:v>
                </c:pt>
                <c:pt idx="561" formatCode="General">
                  <c:v>266.53399999999999</c:v>
                </c:pt>
                <c:pt idx="562" formatCode="General">
                  <c:v>269.26900000000001</c:v>
                </c:pt>
                <c:pt idx="563" formatCode="General">
                  <c:v>272.03199999999998</c:v>
                </c:pt>
                <c:pt idx="564" formatCode="General">
                  <c:v>274.82299999999998</c:v>
                </c:pt>
                <c:pt idx="565" formatCode="General">
                  <c:v>277.64100000000002</c:v>
                </c:pt>
                <c:pt idx="566" formatCode="General">
                  <c:v>280.48899999999998</c:v>
                </c:pt>
                <c:pt idx="567" formatCode="General">
                  <c:v>283.36500000000001</c:v>
                </c:pt>
                <c:pt idx="568" formatCode="General">
                  <c:v>286.26900000000001</c:v>
                </c:pt>
                <c:pt idx="569" formatCode="General">
                  <c:v>289.20400000000001</c:v>
                </c:pt>
                <c:pt idx="570" formatCode="General">
                  <c:v>292.16699999999997</c:v>
                </c:pt>
                <c:pt idx="571" formatCode="General">
                  <c:v>295.161</c:v>
                </c:pt>
                <c:pt idx="572" formatCode="General">
                  <c:v>298.185</c:v>
                </c:pt>
                <c:pt idx="573" formatCode="General">
                  <c:v>301.23899999999998</c:v>
                </c:pt>
                <c:pt idx="574" formatCode="General">
                  <c:v>304.32400000000001</c:v>
                </c:pt>
                <c:pt idx="575" formatCode="General">
                  <c:v>307.44099999999997</c:v>
                </c:pt>
                <c:pt idx="576" formatCode="General">
                  <c:v>310.58800000000002</c:v>
                </c:pt>
                <c:pt idx="577" formatCode="General">
                  <c:v>313.76799999999997</c:v>
                </c:pt>
                <c:pt idx="578" formatCode="General">
                  <c:v>316.97899999999998</c:v>
                </c:pt>
                <c:pt idx="579" formatCode="General">
                  <c:v>320.22300000000001</c:v>
                </c:pt>
                <c:pt idx="580" formatCode="General">
                  <c:v>323.5</c:v>
                </c:pt>
                <c:pt idx="581" formatCode="General">
                  <c:v>326.80900000000003</c:v>
                </c:pt>
                <c:pt idx="582" formatCode="General">
                  <c:v>330.15199999999999</c:v>
                </c:pt>
                <c:pt idx="583" formatCode="General">
                  <c:v>333.529</c:v>
                </c:pt>
                <c:pt idx="584" formatCode="General">
                  <c:v>336.93900000000002</c:v>
                </c:pt>
                <c:pt idx="585" formatCode="General">
                  <c:v>340.38400000000001</c:v>
                </c:pt>
                <c:pt idx="586" formatCode="General">
                  <c:v>343.86399999999998</c:v>
                </c:pt>
                <c:pt idx="587" formatCode="General">
                  <c:v>347.37900000000002</c:v>
                </c:pt>
                <c:pt idx="588" formatCode="General">
                  <c:v>350.92899999999997</c:v>
                </c:pt>
                <c:pt idx="589" formatCode="General">
                  <c:v>354.51499999999999</c:v>
                </c:pt>
                <c:pt idx="590" formatCode="General">
                  <c:v>358.137</c:v>
                </c:pt>
                <c:pt idx="591" formatCode="General">
                  <c:v>361.79599999999999</c:v>
                </c:pt>
                <c:pt idx="592" formatCode="General">
                  <c:v>365.49200000000002</c:v>
                </c:pt>
                <c:pt idx="593" formatCode="General">
                  <c:v>369.22500000000002</c:v>
                </c:pt>
                <c:pt idx="594" formatCode="General">
                  <c:v>372.995</c:v>
                </c:pt>
                <c:pt idx="595" formatCode="General">
                  <c:v>376.803</c:v>
                </c:pt>
                <c:pt idx="596" formatCode="General">
                  <c:v>380.65</c:v>
                </c:pt>
                <c:pt idx="597" formatCode="General">
                  <c:v>384.536</c:v>
                </c:pt>
                <c:pt idx="598" formatCode="General">
                  <c:v>388.46</c:v>
                </c:pt>
                <c:pt idx="599" formatCode="General">
                  <c:v>392.42500000000001</c:v>
                </c:pt>
                <c:pt idx="600" formatCode="General">
                  <c:v>396.42899999999997</c:v>
                </c:pt>
                <c:pt idx="601" formatCode="General">
                  <c:v>400.47300000000001</c:v>
                </c:pt>
                <c:pt idx="602" formatCode="General">
                  <c:v>404.55900000000003</c:v>
                </c:pt>
                <c:pt idx="603" formatCode="General">
                  <c:v>408.685</c:v>
                </c:pt>
                <c:pt idx="604" formatCode="General">
                  <c:v>412.85300000000001</c:v>
                </c:pt>
                <c:pt idx="605" formatCode="General">
                  <c:v>417.06299999999999</c:v>
                </c:pt>
                <c:pt idx="606" formatCode="General">
                  <c:v>421.315</c:v>
                </c:pt>
                <c:pt idx="607" formatCode="General">
                  <c:v>425.61099999999999</c:v>
                </c:pt>
                <c:pt idx="608" formatCode="General">
                  <c:v>429.94900000000001</c:v>
                </c:pt>
                <c:pt idx="609" formatCode="General">
                  <c:v>434.33100000000002</c:v>
                </c:pt>
                <c:pt idx="610" formatCode="General">
                  <c:v>438.75799999999998</c:v>
                </c:pt>
                <c:pt idx="611" formatCode="General">
                  <c:v>443.22899999999998</c:v>
                </c:pt>
                <c:pt idx="612" formatCode="General">
                  <c:v>447.745</c:v>
                </c:pt>
                <c:pt idx="613" formatCode="General">
                  <c:v>452.30599999999998</c:v>
                </c:pt>
                <c:pt idx="614" formatCode="General">
                  <c:v>456.91399999999999</c:v>
                </c:pt>
                <c:pt idx="615" formatCode="General">
                  <c:v>461.56700000000001</c:v>
                </c:pt>
                <c:pt idx="616" formatCode="General">
                  <c:v>466.26799999999997</c:v>
                </c:pt>
                <c:pt idx="617" formatCode="General">
                  <c:v>471.01600000000002</c:v>
                </c:pt>
                <c:pt idx="618" formatCode="General">
                  <c:v>475.81200000000001</c:v>
                </c:pt>
                <c:pt idx="619" formatCode="General">
                  <c:v>480.65600000000001</c:v>
                </c:pt>
                <c:pt idx="620" formatCode="General">
                  <c:v>485.54899999999998</c:v>
                </c:pt>
                <c:pt idx="621" formatCode="General">
                  <c:v>490.49099999999999</c:v>
                </c:pt>
                <c:pt idx="622" formatCode="General">
                  <c:v>495.483</c:v>
                </c:pt>
                <c:pt idx="623" formatCode="General">
                  <c:v>500.52499999999998</c:v>
                </c:pt>
                <c:pt idx="624" formatCode="General">
                  <c:v>505.61900000000003</c:v>
                </c:pt>
                <c:pt idx="625" formatCode="General">
                  <c:v>510.76299999999998</c:v>
                </c:pt>
                <c:pt idx="626" formatCode="General">
                  <c:v>515.95899999999995</c:v>
                </c:pt>
                <c:pt idx="627" formatCode="General">
                  <c:v>521.20699999999999</c:v>
                </c:pt>
                <c:pt idx="628" formatCode="General">
                  <c:v>526.50900000000001</c:v>
                </c:pt>
                <c:pt idx="629" formatCode="General">
                  <c:v>531.86300000000006</c:v>
                </c:pt>
                <c:pt idx="630" formatCode="General">
                  <c:v>537.27200000000005</c:v>
                </c:pt>
                <c:pt idx="631" formatCode="General">
                  <c:v>542.73500000000001</c:v>
                </c:pt>
                <c:pt idx="632" formatCode="General">
                  <c:v>548.25300000000004</c:v>
                </c:pt>
                <c:pt idx="633" formatCode="General">
                  <c:v>553.827</c:v>
                </c:pt>
                <c:pt idx="634" formatCode="General">
                  <c:v>559.45600000000002</c:v>
                </c:pt>
                <c:pt idx="635" formatCode="General">
                  <c:v>565.14300000000003</c:v>
                </c:pt>
                <c:pt idx="636" formatCode="General">
                  <c:v>570.88599999999997</c:v>
                </c:pt>
                <c:pt idx="637" formatCode="General">
                  <c:v>576.68799999999999</c:v>
                </c:pt>
                <c:pt idx="638" formatCode="General">
                  <c:v>582.548</c:v>
                </c:pt>
                <c:pt idx="639" formatCode="General">
                  <c:v>588.46699999999998</c:v>
                </c:pt>
                <c:pt idx="640" formatCode="General">
                  <c:v>594.44500000000005</c:v>
                </c:pt>
                <c:pt idx="641" formatCode="General">
                  <c:v>600.48400000000004</c:v>
                </c:pt>
                <c:pt idx="642" formatCode="General">
                  <c:v>606.58299999999997</c:v>
                </c:pt>
                <c:pt idx="643" formatCode="General">
                  <c:v>612.74400000000003</c:v>
                </c:pt>
                <c:pt idx="644" formatCode="General">
                  <c:v>618.96699999999998</c:v>
                </c:pt>
                <c:pt idx="645" formatCode="General">
                  <c:v>625.25199999999995</c:v>
                </c:pt>
                <c:pt idx="646" formatCode="General">
                  <c:v>631.601</c:v>
                </c:pt>
                <c:pt idx="647" formatCode="General">
                  <c:v>638.01400000000001</c:v>
                </c:pt>
                <c:pt idx="648" formatCode="General">
                  <c:v>644.49099999999999</c:v>
                </c:pt>
                <c:pt idx="649" formatCode="General">
                  <c:v>651.03300000000002</c:v>
                </c:pt>
                <c:pt idx="650" formatCode="General">
                  <c:v>657.64200000000005</c:v>
                </c:pt>
                <c:pt idx="651" formatCode="General">
                  <c:v>664.31600000000003</c:v>
                </c:pt>
                <c:pt idx="652" formatCode="General">
                  <c:v>671.05799999999999</c:v>
                </c:pt>
                <c:pt idx="653" formatCode="General">
                  <c:v>677.86800000000005</c:v>
                </c:pt>
                <c:pt idx="654" formatCode="General">
                  <c:v>684.74699999999996</c:v>
                </c:pt>
                <c:pt idx="655" formatCode="General">
                  <c:v>691.69399999999996</c:v>
                </c:pt>
                <c:pt idx="656" formatCode="General">
                  <c:v>698.71199999999999</c:v>
                </c:pt>
                <c:pt idx="657" formatCode="General">
                  <c:v>705.8</c:v>
                </c:pt>
                <c:pt idx="658" formatCode="General">
                  <c:v>712.95899999999995</c:v>
                </c:pt>
                <c:pt idx="659" formatCode="General">
                  <c:v>720.19100000000003</c:v>
                </c:pt>
                <c:pt idx="660" formatCode="General">
                  <c:v>727.495</c:v>
                </c:pt>
                <c:pt idx="661" formatCode="General">
                  <c:v>734.87300000000005</c:v>
                </c:pt>
                <c:pt idx="662" formatCode="General">
                  <c:v>742.32500000000005</c:v>
                </c:pt>
                <c:pt idx="663" formatCode="General">
                  <c:v>749.85199999999998</c:v>
                </c:pt>
                <c:pt idx="664" formatCode="General">
                  <c:v>757.45500000000004</c:v>
                </c:pt>
                <c:pt idx="665" formatCode="General">
                  <c:v>765.13400000000001</c:v>
                </c:pt>
                <c:pt idx="666" formatCode="General">
                  <c:v>772.89099999999996</c:v>
                </c:pt>
                <c:pt idx="667" formatCode="General">
                  <c:v>780.726</c:v>
                </c:pt>
                <c:pt idx="668" formatCode="General">
                  <c:v>788.63900000000001</c:v>
                </c:pt>
                <c:pt idx="669" formatCode="General">
                  <c:v>796.63199999999995</c:v>
                </c:pt>
                <c:pt idx="670" formatCode="General">
                  <c:v>804.70600000000002</c:v>
                </c:pt>
                <c:pt idx="671" formatCode="General">
                  <c:v>812.86099999999999</c:v>
                </c:pt>
                <c:pt idx="672" formatCode="General">
                  <c:v>821.09799999999996</c:v>
                </c:pt>
                <c:pt idx="673" formatCode="General">
                  <c:v>829.41700000000003</c:v>
                </c:pt>
                <c:pt idx="674" formatCode="General">
                  <c:v>837.82100000000003</c:v>
                </c:pt>
                <c:pt idx="675" formatCode="General">
                  <c:v>846.30899999999997</c:v>
                </c:pt>
                <c:pt idx="676" formatCode="General">
                  <c:v>854.88199999999995</c:v>
                </c:pt>
                <c:pt idx="677" formatCode="General">
                  <c:v>863.54200000000003</c:v>
                </c:pt>
                <c:pt idx="678" formatCode="General">
                  <c:v>872.28899999999999</c:v>
                </c:pt>
                <c:pt idx="679" formatCode="General">
                  <c:v>881.12400000000002</c:v>
                </c:pt>
                <c:pt idx="680" formatCode="General">
                  <c:v>890.04700000000003</c:v>
                </c:pt>
                <c:pt idx="681" formatCode="General">
                  <c:v>899.06100000000004</c:v>
                </c:pt>
                <c:pt idx="682" formatCode="General">
                  <c:v>908.16499999999996</c:v>
                </c:pt>
                <c:pt idx="683" formatCode="General">
                  <c:v>917.36099999999999</c:v>
                </c:pt>
                <c:pt idx="684" formatCode="General">
                  <c:v>926.649</c:v>
                </c:pt>
                <c:pt idx="685" formatCode="General">
                  <c:v>936.03099999999995</c:v>
                </c:pt>
                <c:pt idx="686" formatCode="General">
                  <c:v>945.50699999999995</c:v>
                </c:pt>
                <c:pt idx="687" formatCode="General">
                  <c:v>955.07899999999995</c:v>
                </c:pt>
                <c:pt idx="688" formatCode="General">
                  <c:v>964.74599999999998</c:v>
                </c:pt>
                <c:pt idx="689" formatCode="General">
                  <c:v>974.51099999999997</c:v>
                </c:pt>
                <c:pt idx="690" formatCode="General">
                  <c:v>984.375</c:v>
                </c:pt>
                <c:pt idx="691" formatCode="General">
                  <c:v>994.33699999999999</c:v>
                </c:pt>
                <c:pt idx="692" formatCode="General">
                  <c:v>1004.4</c:v>
                </c:pt>
                <c:pt idx="693" formatCode="General">
                  <c:v>1014.56</c:v>
                </c:pt>
                <c:pt idx="694" formatCode="General">
                  <c:v>1024.83</c:v>
                </c:pt>
                <c:pt idx="695" formatCode="General">
                  <c:v>1035.2</c:v>
                </c:pt>
                <c:pt idx="696" formatCode="General">
                  <c:v>1045.67</c:v>
                </c:pt>
                <c:pt idx="697" formatCode="General">
                  <c:v>1056.25</c:v>
                </c:pt>
                <c:pt idx="698" formatCode="General">
                  <c:v>1066.94</c:v>
                </c:pt>
                <c:pt idx="699" formatCode="General">
                  <c:v>1077.73</c:v>
                </c:pt>
                <c:pt idx="700" formatCode="General">
                  <c:v>1088.6300000000001</c:v>
                </c:pt>
                <c:pt idx="701" formatCode="General">
                  <c:v>1099.6400000000001</c:v>
                </c:pt>
                <c:pt idx="702" formatCode="General">
                  <c:v>1110.77</c:v>
                </c:pt>
                <c:pt idx="703" formatCode="General">
                  <c:v>1122</c:v>
                </c:pt>
                <c:pt idx="704" formatCode="General">
                  <c:v>1133.3499999999999</c:v>
                </c:pt>
                <c:pt idx="705" formatCode="General">
                  <c:v>1144.81</c:v>
                </c:pt>
                <c:pt idx="706" formatCode="General">
                  <c:v>1156.3900000000001</c:v>
                </c:pt>
                <c:pt idx="707" formatCode="General">
                  <c:v>1168.08</c:v>
                </c:pt>
                <c:pt idx="708" formatCode="General">
                  <c:v>1179.8900000000001</c:v>
                </c:pt>
                <c:pt idx="709" formatCode="General">
                  <c:v>1191.82</c:v>
                </c:pt>
                <c:pt idx="710" formatCode="General">
                  <c:v>1203.8699999999999</c:v>
                </c:pt>
                <c:pt idx="711" formatCode="General">
                  <c:v>1216.04</c:v>
                </c:pt>
                <c:pt idx="712" formatCode="General">
                  <c:v>1228.33</c:v>
                </c:pt>
                <c:pt idx="713" formatCode="General">
                  <c:v>1240.75</c:v>
                </c:pt>
                <c:pt idx="714" formatCode="General">
                  <c:v>1253.29</c:v>
                </c:pt>
                <c:pt idx="715" formatCode="General">
                  <c:v>1265.96</c:v>
                </c:pt>
                <c:pt idx="716" formatCode="General">
                  <c:v>1278.75</c:v>
                </c:pt>
                <c:pt idx="717" formatCode="General">
                  <c:v>1291.67</c:v>
                </c:pt>
                <c:pt idx="718" formatCode="General">
                  <c:v>1304.73</c:v>
                </c:pt>
                <c:pt idx="719" formatCode="General">
                  <c:v>1317.91</c:v>
                </c:pt>
                <c:pt idx="720" formatCode="General">
                  <c:v>1331.23</c:v>
                </c:pt>
                <c:pt idx="721" formatCode="General">
                  <c:v>1344.68</c:v>
                </c:pt>
                <c:pt idx="722" formatCode="General">
                  <c:v>1358.27</c:v>
                </c:pt>
                <c:pt idx="723" formatCode="General">
                  <c:v>1371.99</c:v>
                </c:pt>
                <c:pt idx="724" formatCode="General">
                  <c:v>1385.85</c:v>
                </c:pt>
                <c:pt idx="725" formatCode="General">
                  <c:v>1399.85</c:v>
                </c:pt>
                <c:pt idx="726" formatCode="General">
                  <c:v>1414</c:v>
                </c:pt>
                <c:pt idx="727" formatCode="General">
                  <c:v>1428.28</c:v>
                </c:pt>
                <c:pt idx="728" formatCode="General">
                  <c:v>1442.71</c:v>
                </c:pt>
                <c:pt idx="729" formatCode="General">
                  <c:v>1457.28</c:v>
                </c:pt>
                <c:pt idx="730" formatCode="General">
                  <c:v>1472</c:v>
                </c:pt>
                <c:pt idx="731" formatCode="General">
                  <c:v>1486.87</c:v>
                </c:pt>
                <c:pt idx="732" formatCode="General">
                  <c:v>1501.88</c:v>
                </c:pt>
                <c:pt idx="733" formatCode="General">
                  <c:v>1517.05</c:v>
                </c:pt>
                <c:pt idx="734" formatCode="General">
                  <c:v>1532.37</c:v>
                </c:pt>
                <c:pt idx="735" formatCode="General">
                  <c:v>1547.85</c:v>
                </c:pt>
                <c:pt idx="736" formatCode="General">
                  <c:v>1563.48</c:v>
                </c:pt>
                <c:pt idx="737" formatCode="General">
                  <c:v>1579.26</c:v>
                </c:pt>
                <c:pt idx="738" formatCode="General">
                  <c:v>1595.21</c:v>
                </c:pt>
                <c:pt idx="739" formatCode="General">
                  <c:v>1611.32</c:v>
                </c:pt>
                <c:pt idx="740" formatCode="General">
                  <c:v>1627.58</c:v>
                </c:pt>
                <c:pt idx="741" formatCode="General">
                  <c:v>1644.02</c:v>
                </c:pt>
                <c:pt idx="742" formatCode="General">
                  <c:v>1660.61</c:v>
                </c:pt>
                <c:pt idx="743" formatCode="General">
                  <c:v>1677.38</c:v>
                </c:pt>
                <c:pt idx="744" formatCode="General">
                  <c:v>1694.31</c:v>
                </c:pt>
                <c:pt idx="745" formatCode="General">
                  <c:v>1711.41</c:v>
                </c:pt>
                <c:pt idx="746" formatCode="General">
                  <c:v>1728.69</c:v>
                </c:pt>
                <c:pt idx="747" formatCode="General">
                  <c:v>1746.14</c:v>
                </c:pt>
                <c:pt idx="748" formatCode="General">
                  <c:v>1763.76</c:v>
                </c:pt>
                <c:pt idx="749" formatCode="General">
                  <c:v>1781.56</c:v>
                </c:pt>
                <c:pt idx="750" formatCode="General">
                  <c:v>1799.54</c:v>
                </c:pt>
                <c:pt idx="751" formatCode="General">
                  <c:v>1817.7</c:v>
                </c:pt>
                <c:pt idx="752" formatCode="General">
                  <c:v>1836.05</c:v>
                </c:pt>
                <c:pt idx="753" formatCode="General">
                  <c:v>1854.58</c:v>
                </c:pt>
                <c:pt idx="754" formatCode="General">
                  <c:v>1873.29</c:v>
                </c:pt>
                <c:pt idx="755" formatCode="General">
                  <c:v>1892.19</c:v>
                </c:pt>
                <c:pt idx="756" formatCode="General">
                  <c:v>1911.29</c:v>
                </c:pt>
                <c:pt idx="757" formatCode="General">
                  <c:v>1930.57</c:v>
                </c:pt>
                <c:pt idx="758" formatCode="General">
                  <c:v>1950.05</c:v>
                </c:pt>
                <c:pt idx="759" formatCode="General">
                  <c:v>1969.72</c:v>
                </c:pt>
                <c:pt idx="760" formatCode="General">
                  <c:v>1989.6</c:v>
                </c:pt>
                <c:pt idx="761" formatCode="General">
                  <c:v>2009.67</c:v>
                </c:pt>
                <c:pt idx="762" formatCode="General">
                  <c:v>2029.94</c:v>
                </c:pt>
                <c:pt idx="763" formatCode="General">
                  <c:v>2050.42</c:v>
                </c:pt>
                <c:pt idx="764" formatCode="General">
                  <c:v>2071.1</c:v>
                </c:pt>
                <c:pt idx="765" formatCode="General">
                  <c:v>2092</c:v>
                </c:pt>
                <c:pt idx="766" formatCode="General">
                  <c:v>2113.1</c:v>
                </c:pt>
                <c:pt idx="767" formatCode="General">
                  <c:v>2134.41</c:v>
                </c:pt>
                <c:pt idx="768" formatCode="General">
                  <c:v>2155.94</c:v>
                </c:pt>
                <c:pt idx="769" formatCode="General">
                  <c:v>2177.6799999999998</c:v>
                </c:pt>
                <c:pt idx="770" formatCode="General">
                  <c:v>2199.65</c:v>
                </c:pt>
                <c:pt idx="771" formatCode="General">
                  <c:v>2221.83</c:v>
                </c:pt>
                <c:pt idx="772" formatCode="General">
                  <c:v>2244.2399999999998</c:v>
                </c:pt>
                <c:pt idx="773" formatCode="General">
                  <c:v>2266.87</c:v>
                </c:pt>
                <c:pt idx="774" formatCode="General">
                  <c:v>2289.73</c:v>
                </c:pt>
                <c:pt idx="775" formatCode="General">
                  <c:v>2312.8200000000002</c:v>
                </c:pt>
                <c:pt idx="776" formatCode="General">
                  <c:v>2336.14</c:v>
                </c:pt>
                <c:pt idx="777" formatCode="General">
                  <c:v>2359.6999999999998</c:v>
                </c:pt>
                <c:pt idx="778" formatCode="General">
                  <c:v>2383.4899999999998</c:v>
                </c:pt>
                <c:pt idx="779" formatCode="General">
                  <c:v>2407.5300000000002</c:v>
                </c:pt>
                <c:pt idx="780" formatCode="General">
                  <c:v>2431.8000000000002</c:v>
                </c:pt>
                <c:pt idx="781" formatCode="General">
                  <c:v>2456.3200000000002</c:v>
                </c:pt>
                <c:pt idx="782" formatCode="General">
                  <c:v>2481.09</c:v>
                </c:pt>
                <c:pt idx="783" formatCode="General">
                  <c:v>2506.1</c:v>
                </c:pt>
                <c:pt idx="784" formatCode="General">
                  <c:v>2531.36</c:v>
                </c:pt>
                <c:pt idx="785" formatCode="General">
                  <c:v>2556.88</c:v>
                </c:pt>
                <c:pt idx="786" formatCode="General">
                  <c:v>2582.66</c:v>
                </c:pt>
                <c:pt idx="787" formatCode="General">
                  <c:v>2608.6999999999998</c:v>
                </c:pt>
                <c:pt idx="788" formatCode="General">
                  <c:v>2634.99</c:v>
                </c:pt>
                <c:pt idx="789" formatCode="General">
                  <c:v>2661.55</c:v>
                </c:pt>
                <c:pt idx="790" formatCode="General">
                  <c:v>2688.38</c:v>
                </c:pt>
                <c:pt idx="791" formatCode="General">
                  <c:v>2715.48</c:v>
                </c:pt>
                <c:pt idx="792" formatCode="General">
                  <c:v>2742.85</c:v>
                </c:pt>
                <c:pt idx="793" formatCode="General">
                  <c:v>2770.5</c:v>
                </c:pt>
                <c:pt idx="794" formatCode="General">
                  <c:v>2798.42</c:v>
                </c:pt>
                <c:pt idx="795" formatCode="General">
                  <c:v>2826.62</c:v>
                </c:pt>
                <c:pt idx="796" formatCode="General">
                  <c:v>2855.11</c:v>
                </c:pt>
                <c:pt idx="797" formatCode="General">
                  <c:v>2883.89</c:v>
                </c:pt>
                <c:pt idx="798" formatCode="General">
                  <c:v>2912.95</c:v>
                </c:pt>
                <c:pt idx="799" formatCode="General">
                  <c:v>2942.31</c:v>
                </c:pt>
                <c:pt idx="800" formatCode="General">
                  <c:v>2971.96</c:v>
                </c:pt>
                <c:pt idx="801" formatCode="General">
                  <c:v>3001.91</c:v>
                </c:pt>
                <c:pt idx="802" formatCode="General">
                  <c:v>3032.16</c:v>
                </c:pt>
                <c:pt idx="803" formatCode="General">
                  <c:v>3062.71</c:v>
                </c:pt>
                <c:pt idx="804" formatCode="General">
                  <c:v>3093.57</c:v>
                </c:pt>
                <c:pt idx="805" formatCode="General">
                  <c:v>3124.74</c:v>
                </c:pt>
                <c:pt idx="806" formatCode="General">
                  <c:v>3156.23</c:v>
                </c:pt>
                <c:pt idx="807" formatCode="General">
                  <c:v>3188.03</c:v>
                </c:pt>
                <c:pt idx="808" formatCode="General">
                  <c:v>3220.15</c:v>
                </c:pt>
                <c:pt idx="809" formatCode="General">
                  <c:v>3252.6</c:v>
                </c:pt>
                <c:pt idx="810" formatCode="General">
                  <c:v>3285.37</c:v>
                </c:pt>
                <c:pt idx="811" formatCode="General">
                  <c:v>3318.47</c:v>
                </c:pt>
                <c:pt idx="812" formatCode="General">
                  <c:v>3351.9</c:v>
                </c:pt>
                <c:pt idx="813" formatCode="General">
                  <c:v>3385.67</c:v>
                </c:pt>
                <c:pt idx="814" formatCode="General">
                  <c:v>3419.78</c:v>
                </c:pt>
                <c:pt idx="815" formatCode="General">
                  <c:v>3454.23</c:v>
                </c:pt>
                <c:pt idx="816" formatCode="General">
                  <c:v>3489.03</c:v>
                </c:pt>
                <c:pt idx="817" formatCode="General">
                  <c:v>3524.17</c:v>
                </c:pt>
                <c:pt idx="818" formatCode="General">
                  <c:v>3559.67</c:v>
                </c:pt>
                <c:pt idx="819" formatCode="General">
                  <c:v>3595.53</c:v>
                </c:pt>
                <c:pt idx="820" formatCode="General">
                  <c:v>3631.75</c:v>
                </c:pt>
                <c:pt idx="821" formatCode="General">
                  <c:v>3668.33</c:v>
                </c:pt>
                <c:pt idx="822" formatCode="General">
                  <c:v>3705.28</c:v>
                </c:pt>
                <c:pt idx="823" formatCode="General">
                  <c:v>3742.6</c:v>
                </c:pt>
                <c:pt idx="824" formatCode="General">
                  <c:v>3780.3</c:v>
                </c:pt>
                <c:pt idx="825" formatCode="General">
                  <c:v>3818.38</c:v>
                </c:pt>
                <c:pt idx="826" formatCode="General">
                  <c:v>3856.83</c:v>
                </c:pt>
                <c:pt idx="827" formatCode="General">
                  <c:v>3895.68</c:v>
                </c:pt>
                <c:pt idx="828" formatCode="General">
                  <c:v>3934.91</c:v>
                </c:pt>
                <c:pt idx="829" formatCode="General">
                  <c:v>3974.54</c:v>
                </c:pt>
                <c:pt idx="830" formatCode="General">
                  <c:v>4014.57</c:v>
                </c:pt>
                <c:pt idx="831" formatCode="General">
                  <c:v>4055</c:v>
                </c:pt>
                <c:pt idx="832" formatCode="General">
                  <c:v>4095.84</c:v>
                </c:pt>
                <c:pt idx="833" formatCode="General">
                  <c:v>4137.09</c:v>
                </c:pt>
                <c:pt idx="834" formatCode="General">
                  <c:v>4178.75</c:v>
                </c:pt>
                <c:pt idx="835" formatCode="General">
                  <c:v>4220.83</c:v>
                </c:pt>
                <c:pt idx="836" formatCode="General">
                  <c:v>4263.33</c:v>
                </c:pt>
                <c:pt idx="837" formatCode="General">
                  <c:v>4306.2700000000004</c:v>
                </c:pt>
                <c:pt idx="838" formatCode="General">
                  <c:v>4349.63</c:v>
                </c:pt>
                <c:pt idx="839" formatCode="General">
                  <c:v>4393.43</c:v>
                </c:pt>
                <c:pt idx="840" formatCode="General">
                  <c:v>4437.67</c:v>
                </c:pt>
                <c:pt idx="841" formatCode="General">
                  <c:v>4482.3500000000004</c:v>
                </c:pt>
                <c:pt idx="842" formatCode="General">
                  <c:v>4527.4799999999996</c:v>
                </c:pt>
                <c:pt idx="843" formatCode="General">
                  <c:v>4573.07</c:v>
                </c:pt>
                <c:pt idx="844" formatCode="General">
                  <c:v>4619.1099999999997</c:v>
                </c:pt>
                <c:pt idx="845" formatCode="General">
                  <c:v>4665.62</c:v>
                </c:pt>
                <c:pt idx="846" formatCode="General">
                  <c:v>4712.6000000000004</c:v>
                </c:pt>
                <c:pt idx="847" formatCode="General">
                  <c:v>4760.05</c:v>
                </c:pt>
                <c:pt idx="848" formatCode="General">
                  <c:v>4807.97</c:v>
                </c:pt>
                <c:pt idx="849" formatCode="General">
                  <c:v>4856.38</c:v>
                </c:pt>
                <c:pt idx="850" formatCode="General">
                  <c:v>4905.2700000000004</c:v>
                </c:pt>
                <c:pt idx="851" formatCode="General">
                  <c:v>4954.6499999999996</c:v>
                </c:pt>
                <c:pt idx="852" formatCode="General">
                  <c:v>5004.53</c:v>
                </c:pt>
                <c:pt idx="853" formatCode="General">
                  <c:v>5054.92</c:v>
                </c:pt>
                <c:pt idx="854" formatCode="General">
                  <c:v>5105.8</c:v>
                </c:pt>
                <c:pt idx="855" formatCode="General">
                  <c:v>5157.2</c:v>
                </c:pt>
                <c:pt idx="856" formatCode="General">
                  <c:v>5209.12</c:v>
                </c:pt>
                <c:pt idx="857" formatCode="General">
                  <c:v>5261.56</c:v>
                </c:pt>
                <c:pt idx="858" formatCode="General">
                  <c:v>5314.53</c:v>
                </c:pt>
                <c:pt idx="859" formatCode="General">
                  <c:v>5368.02</c:v>
                </c:pt>
                <c:pt idx="860" formatCode="General">
                  <c:v>5422.06</c:v>
                </c:pt>
                <c:pt idx="861" formatCode="General">
                  <c:v>5476.64</c:v>
                </c:pt>
                <c:pt idx="862" formatCode="General">
                  <c:v>5531.77</c:v>
                </c:pt>
                <c:pt idx="863" formatCode="General">
                  <c:v>5587.45</c:v>
                </c:pt>
                <c:pt idx="864" formatCode="General">
                  <c:v>5643.69</c:v>
                </c:pt>
                <c:pt idx="865" formatCode="General">
                  <c:v>5700.5</c:v>
                </c:pt>
                <c:pt idx="866" formatCode="General">
                  <c:v>5757.87</c:v>
                </c:pt>
                <c:pt idx="867" formatCode="General">
                  <c:v>5815.83</c:v>
                </c:pt>
                <c:pt idx="868" formatCode="General">
                  <c:v>5874.37</c:v>
                </c:pt>
                <c:pt idx="869" formatCode="General">
                  <c:v>5933.49</c:v>
                </c:pt>
                <c:pt idx="870" formatCode="General">
                  <c:v>5993.21</c:v>
                </c:pt>
                <c:pt idx="871" formatCode="General">
                  <c:v>6053.53</c:v>
                </c:pt>
                <c:pt idx="872" formatCode="General">
                  <c:v>6114.46</c:v>
                </c:pt>
                <c:pt idx="873" formatCode="General">
                  <c:v>6176</c:v>
                </c:pt>
                <c:pt idx="874" formatCode="General">
                  <c:v>6238.16</c:v>
                </c:pt>
                <c:pt idx="875" formatCode="General">
                  <c:v>6300.94</c:v>
                </c:pt>
                <c:pt idx="876" formatCode="General">
                  <c:v>6364.35</c:v>
                </c:pt>
                <c:pt idx="877" formatCode="General">
                  <c:v>6428.4</c:v>
                </c:pt>
                <c:pt idx="878" formatCode="General">
                  <c:v>6493.1</c:v>
                </c:pt>
                <c:pt idx="879" formatCode="General">
                  <c:v>6558.44</c:v>
                </c:pt>
                <c:pt idx="880" formatCode="General">
                  <c:v>6624.44</c:v>
                </c:pt>
                <c:pt idx="881" formatCode="General">
                  <c:v>6691.11</c:v>
                </c:pt>
                <c:pt idx="882" formatCode="General">
                  <c:v>6758.44</c:v>
                </c:pt>
                <c:pt idx="883" formatCode="General">
                  <c:v>6826.46</c:v>
                </c:pt>
                <c:pt idx="884" formatCode="General">
                  <c:v>6895.15</c:v>
                </c:pt>
                <c:pt idx="885" formatCode="General">
                  <c:v>6964.54</c:v>
                </c:pt>
                <c:pt idx="886" formatCode="General">
                  <c:v>7034.62</c:v>
                </c:pt>
                <c:pt idx="887" formatCode="General">
                  <c:v>7105.41</c:v>
                </c:pt>
                <c:pt idx="888" formatCode="General">
                  <c:v>7176.91</c:v>
                </c:pt>
                <c:pt idx="889" formatCode="General">
                  <c:v>7249.13</c:v>
                </c:pt>
                <c:pt idx="890" formatCode="General">
                  <c:v>7322.07</c:v>
                </c:pt>
                <c:pt idx="891" formatCode="General">
                  <c:v>7395.75</c:v>
                </c:pt>
                <c:pt idx="892" formatCode="General">
                  <c:v>7470.17</c:v>
                </c:pt>
                <c:pt idx="893" formatCode="General">
                  <c:v>7545.34</c:v>
                </c:pt>
                <c:pt idx="894" formatCode="General">
                  <c:v>7621.26</c:v>
                </c:pt>
                <c:pt idx="895" formatCode="General">
                  <c:v>7697.94</c:v>
                </c:pt>
                <c:pt idx="896" formatCode="General">
                  <c:v>7775.4</c:v>
                </c:pt>
                <c:pt idx="897" formatCode="General">
                  <c:v>7853.63</c:v>
                </c:pt>
                <c:pt idx="898" formatCode="General">
                  <c:v>7932.65</c:v>
                </c:pt>
                <c:pt idx="899" formatCode="General">
                  <c:v>8012.47</c:v>
                </c:pt>
                <c:pt idx="900" formatCode="General">
                  <c:v>8093.08</c:v>
                </c:pt>
                <c:pt idx="901" formatCode="General">
                  <c:v>8174.51</c:v>
                </c:pt>
                <c:pt idx="902" formatCode="General">
                  <c:v>8256.76</c:v>
                </c:pt>
                <c:pt idx="903" formatCode="General">
                  <c:v>8339.83</c:v>
                </c:pt>
                <c:pt idx="904" formatCode="General">
                  <c:v>8423.74</c:v>
                </c:pt>
                <c:pt idx="905" formatCode="General">
                  <c:v>8508.49</c:v>
                </c:pt>
                <c:pt idx="906" formatCode="General">
                  <c:v>8594.09</c:v>
                </c:pt>
                <c:pt idx="907" formatCode="General">
                  <c:v>8680.5499999999993</c:v>
                </c:pt>
                <c:pt idx="908" formatCode="General">
                  <c:v>8767.89</c:v>
                </c:pt>
                <c:pt idx="909" formatCode="General">
                  <c:v>8856.1</c:v>
                </c:pt>
                <c:pt idx="910" formatCode="General">
                  <c:v>8945.19</c:v>
                </c:pt>
                <c:pt idx="911" formatCode="General">
                  <c:v>9035.18</c:v>
                </c:pt>
                <c:pt idx="912" formatCode="General">
                  <c:v>9126.08</c:v>
                </c:pt>
                <c:pt idx="913" formatCode="General">
                  <c:v>9217.89</c:v>
                </c:pt>
                <c:pt idx="914" formatCode="General">
                  <c:v>9310.6299999999992</c:v>
                </c:pt>
                <c:pt idx="915" formatCode="General">
                  <c:v>9404.2900000000009</c:v>
                </c:pt>
                <c:pt idx="916" formatCode="General">
                  <c:v>9498.9</c:v>
                </c:pt>
                <c:pt idx="917" formatCode="General">
                  <c:v>9594.4500000000007</c:v>
                </c:pt>
                <c:pt idx="918" formatCode="General">
                  <c:v>9690.9699999999993</c:v>
                </c:pt>
                <c:pt idx="919" formatCode="General">
                  <c:v>9788.4599999999991</c:v>
                </c:pt>
                <c:pt idx="920" formatCode="General">
                  <c:v>9886.93</c:v>
                </c:pt>
                <c:pt idx="921" formatCode="General">
                  <c:v>9986.39</c:v>
                </c:pt>
                <c:pt idx="922" formatCode="General">
                  <c:v>10086.799999999999</c:v>
                </c:pt>
                <c:pt idx="923" formatCode="General">
                  <c:v>10188.299999999999</c:v>
                </c:pt>
                <c:pt idx="924" formatCode="General">
                  <c:v>10290.799999999999</c:v>
                </c:pt>
                <c:pt idx="925" formatCode="General">
                  <c:v>10394.299999999999</c:v>
                </c:pt>
                <c:pt idx="926" formatCode="General">
                  <c:v>10498.9</c:v>
                </c:pt>
                <c:pt idx="927" formatCode="General">
                  <c:v>10604.5</c:v>
                </c:pt>
                <c:pt idx="928" formatCode="General">
                  <c:v>10711.2</c:v>
                </c:pt>
                <c:pt idx="929" formatCode="General">
                  <c:v>10818.9</c:v>
                </c:pt>
                <c:pt idx="930" formatCode="General">
                  <c:v>10927.7</c:v>
                </c:pt>
                <c:pt idx="931" formatCode="General">
                  <c:v>11037.6</c:v>
                </c:pt>
                <c:pt idx="932" formatCode="General">
                  <c:v>11148.7</c:v>
                </c:pt>
                <c:pt idx="933" formatCode="General">
                  <c:v>11260.8</c:v>
                </c:pt>
                <c:pt idx="934" formatCode="General">
                  <c:v>11374.1</c:v>
                </c:pt>
                <c:pt idx="935" formatCode="General">
                  <c:v>11488.5</c:v>
                </c:pt>
                <c:pt idx="936" formatCode="General">
                  <c:v>11604</c:v>
                </c:pt>
                <c:pt idx="937" formatCode="General">
                  <c:v>11720.7</c:v>
                </c:pt>
                <c:pt idx="938" formatCode="General">
                  <c:v>11838.6</c:v>
                </c:pt>
                <c:pt idx="939" formatCode="General">
                  <c:v>11957.7</c:v>
                </c:pt>
                <c:pt idx="940" formatCode="General">
                  <c:v>12078</c:v>
                </c:pt>
                <c:pt idx="941" formatCode="General">
                  <c:v>12199.5</c:v>
                </c:pt>
                <c:pt idx="942" formatCode="General">
                  <c:v>12322.2</c:v>
                </c:pt>
                <c:pt idx="943" formatCode="General">
                  <c:v>12446.1</c:v>
                </c:pt>
                <c:pt idx="944" formatCode="General">
                  <c:v>12571.3</c:v>
                </c:pt>
                <c:pt idx="945" formatCode="General">
                  <c:v>12697.7</c:v>
                </c:pt>
                <c:pt idx="946" formatCode="General">
                  <c:v>12825.4</c:v>
                </c:pt>
                <c:pt idx="947" formatCode="General">
                  <c:v>12954.4</c:v>
                </c:pt>
                <c:pt idx="948" formatCode="General">
                  <c:v>13084.7</c:v>
                </c:pt>
                <c:pt idx="949" formatCode="General">
                  <c:v>13216.3</c:v>
                </c:pt>
                <c:pt idx="950" formatCode="General">
                  <c:v>13349.2</c:v>
                </c:pt>
                <c:pt idx="951" formatCode="General">
                  <c:v>13483.5</c:v>
                </c:pt>
                <c:pt idx="952" formatCode="General">
                  <c:v>13619.1</c:v>
                </c:pt>
                <c:pt idx="953" formatCode="General">
                  <c:v>13756.1</c:v>
                </c:pt>
                <c:pt idx="954" formatCode="General">
                  <c:v>13894.4</c:v>
                </c:pt>
                <c:pt idx="955" formatCode="General">
                  <c:v>14034.1</c:v>
                </c:pt>
                <c:pt idx="956" formatCode="General">
                  <c:v>14175.3</c:v>
                </c:pt>
                <c:pt idx="957" formatCode="General">
                  <c:v>14317.8</c:v>
                </c:pt>
                <c:pt idx="958" formatCode="General">
                  <c:v>14461.8</c:v>
                </c:pt>
                <c:pt idx="959" formatCode="General">
                  <c:v>14607.3</c:v>
                </c:pt>
                <c:pt idx="960" formatCode="General">
                  <c:v>14754.2</c:v>
                </c:pt>
                <c:pt idx="961" formatCode="General">
                  <c:v>14902.6</c:v>
                </c:pt>
                <c:pt idx="962" formatCode="General">
                  <c:v>15052.4</c:v>
                </c:pt>
                <c:pt idx="963" formatCode="General">
                  <c:v>15203.8</c:v>
                </c:pt>
                <c:pt idx="964" formatCode="General">
                  <c:v>15356.7</c:v>
                </c:pt>
                <c:pt idx="965" formatCode="General">
                  <c:v>15511.1</c:v>
                </c:pt>
                <c:pt idx="966" formatCode="General">
                  <c:v>15667.1</c:v>
                </c:pt>
                <c:pt idx="967" formatCode="General">
                  <c:v>15824.7</c:v>
                </c:pt>
                <c:pt idx="968" formatCode="General">
                  <c:v>15983.8</c:v>
                </c:pt>
                <c:pt idx="969" formatCode="General">
                  <c:v>16144.6</c:v>
                </c:pt>
                <c:pt idx="970" formatCode="General">
                  <c:v>16306.9</c:v>
                </c:pt>
                <c:pt idx="971" formatCode="General">
                  <c:v>16470.900000000001</c:v>
                </c:pt>
                <c:pt idx="972" formatCode="General">
                  <c:v>16636.5</c:v>
                </c:pt>
                <c:pt idx="973" formatCode="General">
                  <c:v>16803.8</c:v>
                </c:pt>
                <c:pt idx="974" formatCode="General">
                  <c:v>16972.8</c:v>
                </c:pt>
                <c:pt idx="975" formatCode="General">
                  <c:v>17143.5</c:v>
                </c:pt>
                <c:pt idx="976" formatCode="General">
                  <c:v>17315.900000000001</c:v>
                </c:pt>
                <c:pt idx="977" formatCode="General">
                  <c:v>17490</c:v>
                </c:pt>
                <c:pt idx="978" formatCode="General">
                  <c:v>17665.900000000001</c:v>
                </c:pt>
                <c:pt idx="979" formatCode="General">
                  <c:v>17843.5</c:v>
                </c:pt>
                <c:pt idx="980" formatCode="General">
                  <c:v>18022.900000000001</c:v>
                </c:pt>
                <c:pt idx="981" formatCode="General">
                  <c:v>18204.2</c:v>
                </c:pt>
                <c:pt idx="982" formatCode="General">
                  <c:v>18387.2</c:v>
                </c:pt>
                <c:pt idx="983" formatCode="General">
                  <c:v>18572.099999999999</c:v>
                </c:pt>
                <c:pt idx="984" formatCode="General">
                  <c:v>18758.900000000001</c:v>
                </c:pt>
                <c:pt idx="985" formatCode="General">
                  <c:v>18947.5</c:v>
                </c:pt>
                <c:pt idx="986" formatCode="General">
                  <c:v>19138</c:v>
                </c:pt>
                <c:pt idx="987" formatCode="General">
                  <c:v>19330.5</c:v>
                </c:pt>
                <c:pt idx="988" formatCode="General">
                  <c:v>19524.8</c:v>
                </c:pt>
                <c:pt idx="989" formatCode="General">
                  <c:v>19721.2</c:v>
                </c:pt>
                <c:pt idx="990" formatCode="General">
                  <c:v>19919.5</c:v>
                </c:pt>
                <c:pt idx="991" formatCode="General">
                  <c:v>20119.8</c:v>
                </c:pt>
                <c:pt idx="992" formatCode="General">
                  <c:v>20322.099999999999</c:v>
                </c:pt>
                <c:pt idx="993" formatCode="General">
                  <c:v>20526.400000000001</c:v>
                </c:pt>
                <c:pt idx="994" formatCode="General">
                  <c:v>20732.8</c:v>
                </c:pt>
                <c:pt idx="995" formatCode="General">
                  <c:v>20941.3</c:v>
                </c:pt>
                <c:pt idx="996" formatCode="General">
                  <c:v>21151.8</c:v>
                </c:pt>
                <c:pt idx="997" formatCode="General">
                  <c:v>21364.5</c:v>
                </c:pt>
                <c:pt idx="998" formatCode="General">
                  <c:v>21579.3</c:v>
                </c:pt>
                <c:pt idx="999" formatCode="General">
                  <c:v>21796.3</c:v>
                </c:pt>
                <c:pt idx="1000" formatCode="General">
                  <c:v>22015.5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F2-4E6B-9D27-C30DD2744045}"/>
            </c:ext>
          </c:extLst>
        </c:ser>
        <c:ser>
          <c:idx val="1"/>
          <c:order val="1"/>
          <c:tx>
            <c:strRef>
              <c:f>exact!$C$1</c:f>
              <c:strCache>
                <c:ptCount val="1"/>
                <c:pt idx="0">
                  <c:v>Nu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exact!$C$2:$C$1002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5.0000000000000002E-5</c:v>
                </c:pt>
                <c:pt idx="2" formatCode="General">
                  <c:v>2.0050100000000001E-4</c:v>
                </c:pt>
                <c:pt idx="3" formatCode="General">
                  <c:v>4.52511E-4</c:v>
                </c:pt>
                <c:pt idx="4" formatCode="General">
                  <c:v>8.0704799999999999E-4</c:v>
                </c:pt>
                <c:pt idx="5" formatCode="General">
                  <c:v>1.2651400000000001E-3</c:v>
                </c:pt>
                <c:pt idx="6" formatCode="General">
                  <c:v>1.82782E-3</c:v>
                </c:pt>
                <c:pt idx="7" formatCode="General">
                  <c:v>2.49614E-3</c:v>
                </c:pt>
                <c:pt idx="8" formatCode="General">
                  <c:v>3.2711699999999999E-3</c:v>
                </c:pt>
                <c:pt idx="9" formatCode="General">
                  <c:v>4.1539599999999999E-3</c:v>
                </c:pt>
                <c:pt idx="10" formatCode="General">
                  <c:v>5.1456000000000002E-3</c:v>
                </c:pt>
                <c:pt idx="11" formatCode="General">
                  <c:v>6.2471899999999997E-3</c:v>
                </c:pt>
                <c:pt idx="12" formatCode="General">
                  <c:v>7.4598099999999999E-3</c:v>
                </c:pt>
                <c:pt idx="13" formatCode="General">
                  <c:v>8.7845900000000001E-3</c:v>
                </c:pt>
                <c:pt idx="14" formatCode="General">
                  <c:v>1.0222699999999999E-2</c:v>
                </c:pt>
                <c:pt idx="15" formatCode="General">
                  <c:v>1.17751E-2</c:v>
                </c:pt>
                <c:pt idx="16" formatCode="General">
                  <c:v>1.3443200000000001E-2</c:v>
                </c:pt>
                <c:pt idx="17" formatCode="General">
                  <c:v>1.5227900000000001E-2</c:v>
                </c:pt>
                <c:pt idx="18" formatCode="General">
                  <c:v>1.7130599999999999E-2</c:v>
                </c:pt>
                <c:pt idx="19" formatCode="General">
                  <c:v>1.9152300000000001E-2</c:v>
                </c:pt>
                <c:pt idx="20" formatCode="General">
                  <c:v>2.1294299999999999E-2</c:v>
                </c:pt>
                <c:pt idx="21" formatCode="General">
                  <c:v>2.35578E-2</c:v>
                </c:pt>
                <c:pt idx="22" formatCode="General">
                  <c:v>2.5943899999999999E-2</c:v>
                </c:pt>
                <c:pt idx="23" formatCode="General">
                  <c:v>2.8454E-2</c:v>
                </c:pt>
                <c:pt idx="24" formatCode="General">
                  <c:v>3.1089200000000001E-2</c:v>
                </c:pt>
                <c:pt idx="25" formatCode="General">
                  <c:v>3.38508E-2</c:v>
                </c:pt>
                <c:pt idx="26" formatCode="General">
                  <c:v>3.6740200000000001E-2</c:v>
                </c:pt>
                <c:pt idx="27" formatCode="General">
                  <c:v>3.9758399999999999E-2</c:v>
                </c:pt>
                <c:pt idx="28" formatCode="General">
                  <c:v>4.2907000000000001E-2</c:v>
                </c:pt>
                <c:pt idx="29" formatCode="General">
                  <c:v>4.6187100000000002E-2</c:v>
                </c:pt>
                <c:pt idx="30" formatCode="General">
                  <c:v>4.9600100000000001E-2</c:v>
                </c:pt>
                <c:pt idx="31" formatCode="General">
                  <c:v>5.3147199999999999E-2</c:v>
                </c:pt>
                <c:pt idx="32" formatCode="General">
                  <c:v>5.6829999999999999E-2</c:v>
                </c:pt>
                <c:pt idx="33" formatCode="General">
                  <c:v>6.0649599999999998E-2</c:v>
                </c:pt>
                <c:pt idx="34" formatCode="General">
                  <c:v>6.4607600000000001E-2</c:v>
                </c:pt>
                <c:pt idx="35" formatCode="General">
                  <c:v>6.8705199999999994E-2</c:v>
                </c:pt>
                <c:pt idx="36" formatCode="General">
                  <c:v>7.2943900000000006E-2</c:v>
                </c:pt>
                <c:pt idx="37" formatCode="General">
                  <c:v>7.7325000000000005E-2</c:v>
                </c:pt>
                <c:pt idx="38" formatCode="General">
                  <c:v>8.1850099999999995E-2</c:v>
                </c:pt>
                <c:pt idx="39" formatCode="General">
                  <c:v>8.65205E-2</c:v>
                </c:pt>
                <c:pt idx="40" formatCode="General">
                  <c:v>9.1337799999999997E-2</c:v>
                </c:pt>
                <c:pt idx="41" formatCode="General">
                  <c:v>9.6303299999999994E-2</c:v>
                </c:pt>
                <c:pt idx="42" formatCode="General">
                  <c:v>0.101419</c:v>
                </c:pt>
                <c:pt idx="43" formatCode="General">
                  <c:v>0.106685</c:v>
                </c:pt>
                <c:pt idx="44" formatCode="General">
                  <c:v>0.112105</c:v>
                </c:pt>
                <c:pt idx="45" formatCode="General">
                  <c:v>0.117678</c:v>
                </c:pt>
                <c:pt idx="46" formatCode="General">
                  <c:v>0.123408</c:v>
                </c:pt>
                <c:pt idx="47" formatCode="General">
                  <c:v>0.12929499999999999</c:v>
                </c:pt>
                <c:pt idx="48" formatCode="General">
                  <c:v>0.13534099999999999</c:v>
                </c:pt>
                <c:pt idx="49" formatCode="General">
                  <c:v>0.14154700000000001</c:v>
                </c:pt>
                <c:pt idx="50" formatCode="General">
                  <c:v>0.14791599999999999</c:v>
                </c:pt>
                <c:pt idx="51" formatCode="General">
                  <c:v>0.154449</c:v>
                </c:pt>
                <c:pt idx="52" formatCode="General">
                  <c:v>0.16114700000000001</c:v>
                </c:pt>
                <c:pt idx="53" formatCode="General">
                  <c:v>0.16801199999999999</c:v>
                </c:pt>
                <c:pt idx="54" formatCode="General">
                  <c:v>0.17504600000000001</c:v>
                </c:pt>
                <c:pt idx="55" formatCode="General">
                  <c:v>0.18225</c:v>
                </c:pt>
                <c:pt idx="56" formatCode="General">
                  <c:v>0.18962699999999999</c:v>
                </c:pt>
                <c:pt idx="57" formatCode="General">
                  <c:v>0.19717799999999999</c:v>
                </c:pt>
                <c:pt idx="58" formatCode="General">
                  <c:v>0.204904</c:v>
                </c:pt>
                <c:pt idx="59" formatCode="General">
                  <c:v>0.212808</c:v>
                </c:pt>
                <c:pt idx="60" formatCode="General">
                  <c:v>0.220891</c:v>
                </c:pt>
                <c:pt idx="61" formatCode="General">
                  <c:v>0.229154</c:v>
                </c:pt>
                <c:pt idx="62" formatCode="General">
                  <c:v>0.23760100000000001</c:v>
                </c:pt>
                <c:pt idx="63" formatCode="General">
                  <c:v>0.24623300000000001</c:v>
                </c:pt>
                <c:pt idx="64" formatCode="General">
                  <c:v>0.25505100000000003</c:v>
                </c:pt>
                <c:pt idx="65" formatCode="General">
                  <c:v>0.26405699999999999</c:v>
                </c:pt>
                <c:pt idx="66" formatCode="General">
                  <c:v>0.27325300000000002</c:v>
                </c:pt>
                <c:pt idx="67" formatCode="General">
                  <c:v>0.282642</c:v>
                </c:pt>
                <c:pt idx="68" formatCode="General">
                  <c:v>0.29222500000000001</c:v>
                </c:pt>
                <c:pt idx="69" formatCode="General">
                  <c:v>0.30200399999999999</c:v>
                </c:pt>
                <c:pt idx="70" formatCode="General">
                  <c:v>0.31198100000000001</c:v>
                </c:pt>
                <c:pt idx="71" formatCode="General">
                  <c:v>0.322158</c:v>
                </c:pt>
                <c:pt idx="72" formatCode="General">
                  <c:v>0.332536</c:v>
                </c:pt>
                <c:pt idx="73" formatCode="General">
                  <c:v>0.34311900000000001</c:v>
                </c:pt>
                <c:pt idx="74" formatCode="General">
                  <c:v>0.353908</c:v>
                </c:pt>
                <c:pt idx="75" formatCode="General">
                  <c:v>0.36490499999999998</c:v>
                </c:pt>
                <c:pt idx="76" formatCode="General">
                  <c:v>0.376112</c:v>
                </c:pt>
                <c:pt idx="77" formatCode="General">
                  <c:v>0.38753199999999999</c:v>
                </c:pt>
                <c:pt idx="78" formatCode="General">
                  <c:v>0.39916600000000002</c:v>
                </c:pt>
                <c:pt idx="79" formatCode="General">
                  <c:v>0.41101599999999999</c:v>
                </c:pt>
                <c:pt idx="80" formatCode="General">
                  <c:v>0.42308600000000002</c:v>
                </c:pt>
                <c:pt idx="81" formatCode="General">
                  <c:v>0.43537599999999999</c:v>
                </c:pt>
                <c:pt idx="82" formatCode="General">
                  <c:v>0.44788899999999998</c:v>
                </c:pt>
                <c:pt idx="83" formatCode="General">
                  <c:v>0.46062799999999998</c:v>
                </c:pt>
                <c:pt idx="84" formatCode="General">
                  <c:v>0.47359499999999999</c:v>
                </c:pt>
                <c:pt idx="85" formatCode="General">
                  <c:v>0.48679099999999997</c:v>
                </c:pt>
                <c:pt idx="86" formatCode="General">
                  <c:v>0.50022</c:v>
                </c:pt>
                <c:pt idx="87" formatCode="General">
                  <c:v>0.51388299999999998</c:v>
                </c:pt>
                <c:pt idx="88" formatCode="General">
                  <c:v>0.527783</c:v>
                </c:pt>
                <c:pt idx="89" formatCode="General">
                  <c:v>0.54192300000000004</c:v>
                </c:pt>
                <c:pt idx="90" formatCode="General">
                  <c:v>0.55630400000000002</c:v>
                </c:pt>
                <c:pt idx="91" formatCode="General">
                  <c:v>0.57092900000000002</c:v>
                </c:pt>
                <c:pt idx="92" formatCode="General">
                  <c:v>0.58580100000000002</c:v>
                </c:pt>
                <c:pt idx="93" formatCode="General">
                  <c:v>0.60092199999999996</c:v>
                </c:pt>
                <c:pt idx="94" formatCode="General">
                  <c:v>0.61629400000000001</c:v>
                </c:pt>
                <c:pt idx="95" formatCode="General">
                  <c:v>0.63192000000000004</c:v>
                </c:pt>
                <c:pt idx="96" formatCode="General">
                  <c:v>0.64780300000000002</c:v>
                </c:pt>
                <c:pt idx="97" formatCode="General">
                  <c:v>0.66394500000000001</c:v>
                </c:pt>
                <c:pt idx="98" formatCode="General">
                  <c:v>0.68034899999999998</c:v>
                </c:pt>
                <c:pt idx="99" formatCode="General">
                  <c:v>0.69701800000000003</c:v>
                </c:pt>
                <c:pt idx="100" formatCode="General">
                  <c:v>0.71395299999999995</c:v>
                </c:pt>
                <c:pt idx="101" formatCode="General">
                  <c:v>0.73115799999999997</c:v>
                </c:pt>
                <c:pt idx="102" formatCode="General">
                  <c:v>0.74863500000000005</c:v>
                </c:pt>
                <c:pt idx="103" formatCode="General">
                  <c:v>0.76638799999999996</c:v>
                </c:pt>
                <c:pt idx="104" formatCode="General">
                  <c:v>0.78441799999999995</c:v>
                </c:pt>
                <c:pt idx="105" formatCode="General">
                  <c:v>0.80272900000000003</c:v>
                </c:pt>
                <c:pt idx="106" formatCode="General">
                  <c:v>0.82132400000000005</c:v>
                </c:pt>
                <c:pt idx="107" formatCode="General">
                  <c:v>0.84020499999999998</c:v>
                </c:pt>
                <c:pt idx="108" formatCode="General">
                  <c:v>0.859375</c:v>
                </c:pt>
                <c:pt idx="109" formatCode="General">
                  <c:v>0.87883699999999998</c:v>
                </c:pt>
                <c:pt idx="110" formatCode="General">
                  <c:v>0.898594</c:v>
                </c:pt>
                <c:pt idx="111" formatCode="General">
                  <c:v>0.91864900000000005</c:v>
                </c:pt>
                <c:pt idx="112" formatCode="General">
                  <c:v>0.93900499999999998</c:v>
                </c:pt>
                <c:pt idx="113" formatCode="General">
                  <c:v>0.95966499999999999</c:v>
                </c:pt>
                <c:pt idx="114" formatCode="General">
                  <c:v>0.98063299999999998</c:v>
                </c:pt>
                <c:pt idx="115" formatCode="General">
                  <c:v>1.0019100000000001</c:v>
                </c:pt>
                <c:pt idx="116" formatCode="General">
                  <c:v>1.0235000000000001</c:v>
                </c:pt>
                <c:pt idx="117" formatCode="General">
                  <c:v>1.04541</c:v>
                </c:pt>
                <c:pt idx="118" formatCode="General">
                  <c:v>1.0676300000000001</c:v>
                </c:pt>
                <c:pt idx="119" formatCode="General">
                  <c:v>1.0901799999999999</c:v>
                </c:pt>
                <c:pt idx="120" formatCode="General">
                  <c:v>1.1130599999999999</c:v>
                </c:pt>
                <c:pt idx="121" formatCode="General">
                  <c:v>1.13626</c:v>
                </c:pt>
                <c:pt idx="122" formatCode="General">
                  <c:v>1.1597999999999999</c:v>
                </c:pt>
                <c:pt idx="123" formatCode="General">
                  <c:v>1.18367</c:v>
                </c:pt>
                <c:pt idx="124" formatCode="General">
                  <c:v>1.2078800000000001</c:v>
                </c:pt>
                <c:pt idx="125" formatCode="General">
                  <c:v>1.23244</c:v>
                </c:pt>
                <c:pt idx="126" formatCode="General">
                  <c:v>1.2573399999999999</c:v>
                </c:pt>
                <c:pt idx="127" formatCode="General">
                  <c:v>1.2825899999999999</c:v>
                </c:pt>
                <c:pt idx="128" formatCode="General">
                  <c:v>1.30819</c:v>
                </c:pt>
                <c:pt idx="129" formatCode="General">
                  <c:v>1.3341499999999999</c:v>
                </c:pt>
                <c:pt idx="130" formatCode="General">
                  <c:v>1.3604700000000001</c:v>
                </c:pt>
                <c:pt idx="131" formatCode="General">
                  <c:v>1.3871500000000001</c:v>
                </c:pt>
                <c:pt idx="132" formatCode="General">
                  <c:v>1.4141999999999999</c:v>
                </c:pt>
                <c:pt idx="133" formatCode="General">
                  <c:v>1.4416199999999999</c:v>
                </c:pt>
                <c:pt idx="134" formatCode="General">
                  <c:v>1.4694199999999999</c:v>
                </c:pt>
                <c:pt idx="135" formatCode="General">
                  <c:v>1.49759</c:v>
                </c:pt>
                <c:pt idx="136" formatCode="General">
                  <c:v>1.5261499999999999</c:v>
                </c:pt>
                <c:pt idx="137" formatCode="General">
                  <c:v>1.5550900000000001</c:v>
                </c:pt>
                <c:pt idx="138" formatCode="General">
                  <c:v>1.58443</c:v>
                </c:pt>
                <c:pt idx="139" formatCode="General">
                  <c:v>1.61415</c:v>
                </c:pt>
                <c:pt idx="140" formatCode="General">
                  <c:v>1.64428</c:v>
                </c:pt>
                <c:pt idx="141" formatCode="General">
                  <c:v>1.6748099999999999</c:v>
                </c:pt>
                <c:pt idx="142" formatCode="General">
                  <c:v>1.70574</c:v>
                </c:pt>
                <c:pt idx="143" formatCode="General">
                  <c:v>1.73708</c:v>
                </c:pt>
                <c:pt idx="144" formatCode="General">
                  <c:v>1.76884</c:v>
                </c:pt>
                <c:pt idx="145" formatCode="General">
                  <c:v>1.80101</c:v>
                </c:pt>
                <c:pt idx="146" formatCode="General">
                  <c:v>1.83361</c:v>
                </c:pt>
                <c:pt idx="147" formatCode="General">
                  <c:v>1.86663</c:v>
                </c:pt>
                <c:pt idx="148" formatCode="General">
                  <c:v>1.9000900000000001</c:v>
                </c:pt>
                <c:pt idx="149" formatCode="General">
                  <c:v>1.93398</c:v>
                </c:pt>
                <c:pt idx="150" formatCode="General">
                  <c:v>1.96831</c:v>
                </c:pt>
                <c:pt idx="151" formatCode="General">
                  <c:v>2.0030800000000002</c:v>
                </c:pt>
                <c:pt idx="152" formatCode="General">
                  <c:v>2.0383</c:v>
                </c:pt>
                <c:pt idx="153" formatCode="General">
                  <c:v>2.0739800000000002</c:v>
                </c:pt>
                <c:pt idx="154" formatCode="General">
                  <c:v>2.1101100000000002</c:v>
                </c:pt>
                <c:pt idx="155" formatCode="General">
                  <c:v>2.1467000000000001</c:v>
                </c:pt>
                <c:pt idx="156" formatCode="General">
                  <c:v>2.1837599999999999</c:v>
                </c:pt>
                <c:pt idx="157" formatCode="General">
                  <c:v>2.2212999999999998</c:v>
                </c:pt>
                <c:pt idx="158" formatCode="General">
                  <c:v>2.2593000000000001</c:v>
                </c:pt>
                <c:pt idx="159" formatCode="General">
                  <c:v>2.29779</c:v>
                </c:pt>
                <c:pt idx="160" formatCode="General">
                  <c:v>2.33677</c:v>
                </c:pt>
                <c:pt idx="161" formatCode="General">
                  <c:v>2.3762300000000001</c:v>
                </c:pt>
                <c:pt idx="162" formatCode="General">
                  <c:v>2.4161899999999998</c:v>
                </c:pt>
                <c:pt idx="163" formatCode="General">
                  <c:v>2.4566499999999998</c:v>
                </c:pt>
                <c:pt idx="164" formatCode="General">
                  <c:v>2.49762</c:v>
                </c:pt>
                <c:pt idx="165" formatCode="General">
                  <c:v>2.5390999999999999</c:v>
                </c:pt>
                <c:pt idx="166" formatCode="General">
                  <c:v>2.5810900000000001</c:v>
                </c:pt>
                <c:pt idx="167" formatCode="General">
                  <c:v>2.6236000000000002</c:v>
                </c:pt>
                <c:pt idx="168" formatCode="General">
                  <c:v>2.6666400000000001</c:v>
                </c:pt>
                <c:pt idx="169" formatCode="General">
                  <c:v>2.71021</c:v>
                </c:pt>
                <c:pt idx="170" formatCode="General">
                  <c:v>2.7543199999999999</c:v>
                </c:pt>
                <c:pt idx="171" formatCode="General">
                  <c:v>2.7989600000000001</c:v>
                </c:pt>
                <c:pt idx="172" formatCode="General">
                  <c:v>2.84416</c:v>
                </c:pt>
                <c:pt idx="173" formatCode="General">
                  <c:v>2.88991</c:v>
                </c:pt>
                <c:pt idx="174" formatCode="General">
                  <c:v>2.93621</c:v>
                </c:pt>
                <c:pt idx="175" formatCode="General">
                  <c:v>2.9830899999999998</c:v>
                </c:pt>
                <c:pt idx="176" formatCode="General">
                  <c:v>3.0305300000000002</c:v>
                </c:pt>
                <c:pt idx="177" formatCode="General">
                  <c:v>3.0785399999999998</c:v>
                </c:pt>
                <c:pt idx="178" formatCode="General">
                  <c:v>3.1271399999999998</c:v>
                </c:pt>
                <c:pt idx="179" formatCode="General">
                  <c:v>3.17632</c:v>
                </c:pt>
                <c:pt idx="180" formatCode="General">
                  <c:v>3.2261000000000002</c:v>
                </c:pt>
                <c:pt idx="181" formatCode="General">
                  <c:v>3.2764700000000002</c:v>
                </c:pt>
                <c:pt idx="182" formatCode="General">
                  <c:v>3.3274499999999998</c:v>
                </c:pt>
                <c:pt idx="183" formatCode="General">
                  <c:v>3.3790399999999998</c:v>
                </c:pt>
                <c:pt idx="184" formatCode="General">
                  <c:v>3.4312499999999999</c:v>
                </c:pt>
                <c:pt idx="185" formatCode="General">
                  <c:v>3.4840800000000001</c:v>
                </c:pt>
                <c:pt idx="186" formatCode="General">
                  <c:v>3.5375399999999999</c:v>
                </c:pt>
                <c:pt idx="187" formatCode="General">
                  <c:v>3.5916399999999999</c:v>
                </c:pt>
                <c:pt idx="188" formatCode="General">
                  <c:v>3.6463700000000001</c:v>
                </c:pt>
                <c:pt idx="189" formatCode="General">
                  <c:v>3.7017600000000002</c:v>
                </c:pt>
                <c:pt idx="190" formatCode="General">
                  <c:v>3.7578</c:v>
                </c:pt>
                <c:pt idx="191" formatCode="General">
                  <c:v>3.8144999999999998</c:v>
                </c:pt>
                <c:pt idx="192" formatCode="General">
                  <c:v>3.8718699999999999</c:v>
                </c:pt>
                <c:pt idx="193" formatCode="General">
                  <c:v>3.9299200000000001</c:v>
                </c:pt>
                <c:pt idx="194" formatCode="General">
                  <c:v>3.9886400000000002</c:v>
                </c:pt>
                <c:pt idx="195" formatCode="General">
                  <c:v>4.0480600000000004</c:v>
                </c:pt>
                <c:pt idx="196" formatCode="General">
                  <c:v>4.1081700000000003</c:v>
                </c:pt>
                <c:pt idx="197" formatCode="General">
                  <c:v>4.1689800000000004</c:v>
                </c:pt>
                <c:pt idx="198" formatCode="General">
                  <c:v>4.2305000000000001</c:v>
                </c:pt>
                <c:pt idx="199" formatCode="General">
                  <c:v>4.2927400000000002</c:v>
                </c:pt>
                <c:pt idx="200" formatCode="General">
                  <c:v>4.3556999999999997</c:v>
                </c:pt>
                <c:pt idx="201" formatCode="General">
                  <c:v>4.4193899999999999</c:v>
                </c:pt>
                <c:pt idx="202" formatCode="General">
                  <c:v>4.4838199999999997</c:v>
                </c:pt>
                <c:pt idx="203" formatCode="General">
                  <c:v>4.5490000000000004</c:v>
                </c:pt>
                <c:pt idx="204" formatCode="General">
                  <c:v>4.6149199999999997</c:v>
                </c:pt>
                <c:pt idx="205" formatCode="General">
                  <c:v>4.68161</c:v>
                </c:pt>
                <c:pt idx="206" formatCode="General">
                  <c:v>4.7490699999999997</c:v>
                </c:pt>
                <c:pt idx="207" formatCode="General">
                  <c:v>4.8173000000000004</c:v>
                </c:pt>
                <c:pt idx="208" formatCode="General">
                  <c:v>4.8863200000000004</c:v>
                </c:pt>
                <c:pt idx="209" formatCode="General">
                  <c:v>4.9561299999999999</c:v>
                </c:pt>
                <c:pt idx="210" formatCode="General">
                  <c:v>5.0267299999999997</c:v>
                </c:pt>
                <c:pt idx="211" formatCode="General">
                  <c:v>5.0981500000000004</c:v>
                </c:pt>
                <c:pt idx="212" formatCode="General">
                  <c:v>5.1703799999999998</c:v>
                </c:pt>
                <c:pt idx="213" formatCode="General">
                  <c:v>5.24343</c:v>
                </c:pt>
                <c:pt idx="214" formatCode="General">
                  <c:v>5.3173199999999996</c:v>
                </c:pt>
                <c:pt idx="215" formatCode="General">
                  <c:v>5.3920399999999997</c:v>
                </c:pt>
                <c:pt idx="216" formatCode="General">
                  <c:v>5.4676200000000001</c:v>
                </c:pt>
                <c:pt idx="217" formatCode="General">
                  <c:v>5.5440500000000004</c:v>
                </c:pt>
                <c:pt idx="218" formatCode="General">
                  <c:v>5.6213499999999996</c:v>
                </c:pt>
                <c:pt idx="219" formatCode="General">
                  <c:v>5.6995199999999997</c:v>
                </c:pt>
                <c:pt idx="220" formatCode="General">
                  <c:v>5.7785700000000002</c:v>
                </c:pt>
                <c:pt idx="221" formatCode="General">
                  <c:v>5.8585200000000004</c:v>
                </c:pt>
                <c:pt idx="222" formatCode="General">
                  <c:v>5.9393700000000003</c:v>
                </c:pt>
                <c:pt idx="223" formatCode="General">
                  <c:v>6.0211199999999998</c:v>
                </c:pt>
                <c:pt idx="224" formatCode="General">
                  <c:v>6.1037999999999997</c:v>
                </c:pt>
                <c:pt idx="225" formatCode="General">
                  <c:v>6.1874000000000002</c:v>
                </c:pt>
                <c:pt idx="226" formatCode="General">
                  <c:v>6.2719500000000004</c:v>
                </c:pt>
                <c:pt idx="227" formatCode="General">
                  <c:v>6.3574400000000004</c:v>
                </c:pt>
                <c:pt idx="228" formatCode="General">
                  <c:v>6.4438800000000001</c:v>
                </c:pt>
                <c:pt idx="229" formatCode="General">
                  <c:v>6.5312900000000003</c:v>
                </c:pt>
                <c:pt idx="230" formatCode="General">
                  <c:v>6.6196799999999998</c:v>
                </c:pt>
                <c:pt idx="231" formatCode="General">
                  <c:v>6.7090500000000004</c:v>
                </c:pt>
                <c:pt idx="232" formatCode="General">
                  <c:v>6.7994199999999996</c:v>
                </c:pt>
                <c:pt idx="233" formatCode="General">
                  <c:v>6.89079</c:v>
                </c:pt>
                <c:pt idx="234" formatCode="General">
                  <c:v>6.9831799999999999</c:v>
                </c:pt>
                <c:pt idx="235" formatCode="General">
                  <c:v>7.0766</c:v>
                </c:pt>
                <c:pt idx="236" formatCode="General">
                  <c:v>7.1710500000000001</c:v>
                </c:pt>
                <c:pt idx="237" formatCode="General">
                  <c:v>7.26654</c:v>
                </c:pt>
                <c:pt idx="238" formatCode="General">
                  <c:v>7.3631000000000002</c:v>
                </c:pt>
                <c:pt idx="239" formatCode="General">
                  <c:v>7.4607200000000002</c:v>
                </c:pt>
                <c:pt idx="240" formatCode="General">
                  <c:v>7.5594200000000003</c:v>
                </c:pt>
                <c:pt idx="241" formatCode="General">
                  <c:v>7.6592000000000002</c:v>
                </c:pt>
                <c:pt idx="242" formatCode="General">
                  <c:v>7.7600899999999999</c:v>
                </c:pt>
                <c:pt idx="243" formatCode="General">
                  <c:v>7.8620900000000002</c:v>
                </c:pt>
                <c:pt idx="244" formatCode="General">
                  <c:v>7.9652000000000003</c:v>
                </c:pt>
                <c:pt idx="245" formatCode="General">
                  <c:v>8.0694599999999994</c:v>
                </c:pt>
                <c:pt idx="246" formatCode="General">
                  <c:v>8.1748499999999993</c:v>
                </c:pt>
                <c:pt idx="247" formatCode="General">
                  <c:v>8.2814099999999993</c:v>
                </c:pt>
                <c:pt idx="248" formatCode="General">
                  <c:v>8.3891299999999998</c:v>
                </c:pt>
                <c:pt idx="249" formatCode="General">
                  <c:v>8.4980200000000004</c:v>
                </c:pt>
                <c:pt idx="250" formatCode="General">
                  <c:v>8.6081099999999999</c:v>
                </c:pt>
                <c:pt idx="251" formatCode="General">
                  <c:v>8.7194099999999999</c:v>
                </c:pt>
                <c:pt idx="252" formatCode="General">
                  <c:v>8.8319100000000006</c:v>
                </c:pt>
                <c:pt idx="253" formatCode="General">
                  <c:v>8.9456500000000005</c:v>
                </c:pt>
                <c:pt idx="254" formatCode="General">
                  <c:v>9.0606200000000001</c:v>
                </c:pt>
                <c:pt idx="255" formatCode="General">
                  <c:v>9.17685</c:v>
                </c:pt>
                <c:pt idx="256" formatCode="General">
                  <c:v>9.29434</c:v>
                </c:pt>
                <c:pt idx="257" formatCode="General">
                  <c:v>9.4131099999999996</c:v>
                </c:pt>
                <c:pt idx="258" formatCode="General">
                  <c:v>9.5331600000000005</c:v>
                </c:pt>
                <c:pt idx="259" formatCode="General">
                  <c:v>9.6545199999999998</c:v>
                </c:pt>
                <c:pt idx="260" formatCode="General">
                  <c:v>9.7772000000000006</c:v>
                </c:pt>
                <c:pt idx="261" formatCode="General">
                  <c:v>9.9011999999999993</c:v>
                </c:pt>
                <c:pt idx="262" formatCode="General">
                  <c:v>10.0265</c:v>
                </c:pt>
                <c:pt idx="263" formatCode="General">
                  <c:v>10.1532</c:v>
                </c:pt>
                <c:pt idx="264" formatCode="General">
                  <c:v>10.2813</c:v>
                </c:pt>
                <c:pt idx="265" formatCode="General">
                  <c:v>10.4108</c:v>
                </c:pt>
                <c:pt idx="266" formatCode="General">
                  <c:v>10.541600000000001</c:v>
                </c:pt>
                <c:pt idx="267" formatCode="General">
                  <c:v>10.6739</c:v>
                </c:pt>
                <c:pt idx="268" formatCode="General">
                  <c:v>10.807600000000001</c:v>
                </c:pt>
                <c:pt idx="269" formatCode="General">
                  <c:v>10.9427</c:v>
                </c:pt>
                <c:pt idx="270" formatCode="General">
                  <c:v>11.0793</c:v>
                </c:pt>
                <c:pt idx="271" formatCode="General">
                  <c:v>11.2173</c:v>
                </c:pt>
                <c:pt idx="272" formatCode="General">
                  <c:v>11.3569</c:v>
                </c:pt>
                <c:pt idx="273" formatCode="General">
                  <c:v>11.4979</c:v>
                </c:pt>
                <c:pt idx="274" formatCode="General">
                  <c:v>11.6404</c:v>
                </c:pt>
                <c:pt idx="275" formatCode="General">
                  <c:v>11.7845</c:v>
                </c:pt>
                <c:pt idx="276" formatCode="General">
                  <c:v>11.930099999999999</c:v>
                </c:pt>
                <c:pt idx="277" formatCode="General">
                  <c:v>12.077299999999999</c:v>
                </c:pt>
                <c:pt idx="278" formatCode="General">
                  <c:v>12.226000000000001</c:v>
                </c:pt>
                <c:pt idx="279" formatCode="General">
                  <c:v>12.3764</c:v>
                </c:pt>
                <c:pt idx="280" formatCode="General">
                  <c:v>12.5283</c:v>
                </c:pt>
                <c:pt idx="281" formatCode="General">
                  <c:v>12.681900000000001</c:v>
                </c:pt>
                <c:pt idx="282" formatCode="General">
                  <c:v>12.8371</c:v>
                </c:pt>
                <c:pt idx="283" formatCode="General">
                  <c:v>12.9939</c:v>
                </c:pt>
                <c:pt idx="284" formatCode="General">
                  <c:v>13.1525</c:v>
                </c:pt>
                <c:pt idx="285" formatCode="General">
                  <c:v>13.3127</c:v>
                </c:pt>
                <c:pt idx="286" formatCode="General">
                  <c:v>13.474600000000001</c:v>
                </c:pt>
                <c:pt idx="287" formatCode="General">
                  <c:v>13.638199999999999</c:v>
                </c:pt>
                <c:pt idx="288" formatCode="General">
                  <c:v>13.803599999999999</c:v>
                </c:pt>
                <c:pt idx="289" formatCode="General">
                  <c:v>13.970800000000001</c:v>
                </c:pt>
                <c:pt idx="290" formatCode="General">
                  <c:v>14.139699999999999</c:v>
                </c:pt>
                <c:pt idx="291" formatCode="General">
                  <c:v>14.3104</c:v>
                </c:pt>
                <c:pt idx="292" formatCode="General">
                  <c:v>14.482900000000001</c:v>
                </c:pt>
                <c:pt idx="293" formatCode="General">
                  <c:v>14.6572</c:v>
                </c:pt>
                <c:pt idx="294" formatCode="General">
                  <c:v>14.833399999999999</c:v>
                </c:pt>
                <c:pt idx="295" formatCode="General">
                  <c:v>15.0115</c:v>
                </c:pt>
                <c:pt idx="296" formatCode="General">
                  <c:v>15.1914</c:v>
                </c:pt>
                <c:pt idx="297" formatCode="General">
                  <c:v>15.3733</c:v>
                </c:pt>
                <c:pt idx="298" formatCode="General">
                  <c:v>15.557</c:v>
                </c:pt>
                <c:pt idx="299" formatCode="General">
                  <c:v>15.742699999999999</c:v>
                </c:pt>
                <c:pt idx="300" formatCode="General">
                  <c:v>15.930400000000001</c:v>
                </c:pt>
                <c:pt idx="301" formatCode="General">
                  <c:v>16.12</c:v>
                </c:pt>
                <c:pt idx="302" formatCode="General">
                  <c:v>16.311699999999998</c:v>
                </c:pt>
                <c:pt idx="303" formatCode="General">
                  <c:v>16.505299999999998</c:v>
                </c:pt>
                <c:pt idx="304" formatCode="General">
                  <c:v>16.701000000000001</c:v>
                </c:pt>
                <c:pt idx="305" formatCode="General">
                  <c:v>16.898800000000001</c:v>
                </c:pt>
                <c:pt idx="306" formatCode="General">
                  <c:v>17.098600000000001</c:v>
                </c:pt>
                <c:pt idx="307" formatCode="General">
                  <c:v>17.300599999999999</c:v>
                </c:pt>
                <c:pt idx="308" formatCode="General">
                  <c:v>17.5047</c:v>
                </c:pt>
                <c:pt idx="309" formatCode="General">
                  <c:v>17.710899999999999</c:v>
                </c:pt>
                <c:pt idx="310" formatCode="General">
                  <c:v>17.9193</c:v>
                </c:pt>
                <c:pt idx="311" formatCode="General">
                  <c:v>18.129799999999999</c:v>
                </c:pt>
                <c:pt idx="312" formatCode="General">
                  <c:v>18.342600000000001</c:v>
                </c:pt>
                <c:pt idx="313" formatCode="General">
                  <c:v>18.557600000000001</c:v>
                </c:pt>
                <c:pt idx="314" formatCode="General">
                  <c:v>18.774899999999999</c:v>
                </c:pt>
                <c:pt idx="315" formatCode="General">
                  <c:v>18.994399999999999</c:v>
                </c:pt>
                <c:pt idx="316" formatCode="General">
                  <c:v>19.216200000000001</c:v>
                </c:pt>
                <c:pt idx="317" formatCode="General">
                  <c:v>19.4404</c:v>
                </c:pt>
                <c:pt idx="318" formatCode="General">
                  <c:v>19.666899999999998</c:v>
                </c:pt>
                <c:pt idx="319" formatCode="General">
                  <c:v>19.895800000000001</c:v>
                </c:pt>
                <c:pt idx="320" formatCode="General">
                  <c:v>20.126999999999999</c:v>
                </c:pt>
                <c:pt idx="321" formatCode="General">
                  <c:v>20.360700000000001</c:v>
                </c:pt>
                <c:pt idx="322" formatCode="General">
                  <c:v>20.596900000000002</c:v>
                </c:pt>
                <c:pt idx="323" formatCode="General">
                  <c:v>20.8354</c:v>
                </c:pt>
                <c:pt idx="324" formatCode="General">
                  <c:v>21.076499999999999</c:v>
                </c:pt>
                <c:pt idx="325" formatCode="General">
                  <c:v>21.3201</c:v>
                </c:pt>
                <c:pt idx="326" formatCode="General">
                  <c:v>21.566299999999998</c:v>
                </c:pt>
                <c:pt idx="327" formatCode="General">
                  <c:v>21.814900000000002</c:v>
                </c:pt>
                <c:pt idx="328" formatCode="General">
                  <c:v>22.066199999999998</c:v>
                </c:pt>
                <c:pt idx="329" formatCode="General">
                  <c:v>22.3201</c:v>
                </c:pt>
                <c:pt idx="330" formatCode="General">
                  <c:v>22.576699999999999</c:v>
                </c:pt>
                <c:pt idx="331" formatCode="General">
                  <c:v>22.835899999999999</c:v>
                </c:pt>
                <c:pt idx="332" formatCode="General">
                  <c:v>23.097799999999999</c:v>
                </c:pt>
                <c:pt idx="333" formatCode="General">
                  <c:v>23.362500000000001</c:v>
                </c:pt>
                <c:pt idx="334" formatCode="General">
                  <c:v>23.629899999999999</c:v>
                </c:pt>
                <c:pt idx="335" formatCode="General">
                  <c:v>23.9</c:v>
                </c:pt>
                <c:pt idx="336" formatCode="General">
                  <c:v>24.172999999999998</c:v>
                </c:pt>
                <c:pt idx="337" formatCode="General">
                  <c:v>24.448799999999999</c:v>
                </c:pt>
                <c:pt idx="338" formatCode="General">
                  <c:v>24.727499999999999</c:v>
                </c:pt>
                <c:pt idx="339" formatCode="General">
                  <c:v>25.0091</c:v>
                </c:pt>
                <c:pt idx="340" formatCode="General">
                  <c:v>25.293600000000001</c:v>
                </c:pt>
                <c:pt idx="341" formatCode="General">
                  <c:v>25.581</c:v>
                </c:pt>
                <c:pt idx="342" formatCode="General">
                  <c:v>25.871400000000001</c:v>
                </c:pt>
                <c:pt idx="343" formatCode="General">
                  <c:v>26.1648</c:v>
                </c:pt>
                <c:pt idx="344" formatCode="General">
                  <c:v>26.461300000000001</c:v>
                </c:pt>
                <c:pt idx="345" formatCode="General">
                  <c:v>26.7608</c:v>
                </c:pt>
                <c:pt idx="346" formatCode="General">
                  <c:v>27.063500000000001</c:v>
                </c:pt>
                <c:pt idx="347" formatCode="General">
                  <c:v>27.369199999999999</c:v>
                </c:pt>
                <c:pt idx="348" formatCode="General">
                  <c:v>27.6782</c:v>
                </c:pt>
                <c:pt idx="349" formatCode="General">
                  <c:v>27.990300000000001</c:v>
                </c:pt>
                <c:pt idx="350" formatCode="General">
                  <c:v>28.305599999999998</c:v>
                </c:pt>
                <c:pt idx="351" formatCode="General">
                  <c:v>28.624300000000002</c:v>
                </c:pt>
                <c:pt idx="352" formatCode="General">
                  <c:v>28.946200000000001</c:v>
                </c:pt>
                <c:pt idx="353" formatCode="General">
                  <c:v>29.2714</c:v>
                </c:pt>
                <c:pt idx="354" formatCode="General">
                  <c:v>29.6</c:v>
                </c:pt>
                <c:pt idx="355" formatCode="General">
                  <c:v>29.931899999999999</c:v>
                </c:pt>
                <c:pt idx="356" formatCode="General">
                  <c:v>30.267299999999999</c:v>
                </c:pt>
                <c:pt idx="357" formatCode="General">
                  <c:v>30.606200000000001</c:v>
                </c:pt>
                <c:pt idx="358" formatCode="General">
                  <c:v>30.948599999999999</c:v>
                </c:pt>
                <c:pt idx="359" formatCode="General">
                  <c:v>31.2944</c:v>
                </c:pt>
                <c:pt idx="360" formatCode="General">
                  <c:v>31.643899999999999</c:v>
                </c:pt>
                <c:pt idx="361" formatCode="General">
                  <c:v>31.9969</c:v>
                </c:pt>
                <c:pt idx="362" formatCode="General">
                  <c:v>32.3536</c:v>
                </c:pt>
                <c:pt idx="363" formatCode="General">
                  <c:v>32.713999999999999</c:v>
                </c:pt>
                <c:pt idx="364" formatCode="General">
                  <c:v>33.078000000000003</c:v>
                </c:pt>
                <c:pt idx="365" formatCode="General">
                  <c:v>33.445900000000002</c:v>
                </c:pt>
                <c:pt idx="366" formatCode="General">
                  <c:v>33.817500000000003</c:v>
                </c:pt>
                <c:pt idx="367" formatCode="General">
                  <c:v>34.192900000000002</c:v>
                </c:pt>
                <c:pt idx="368" formatCode="General">
                  <c:v>34.572200000000002</c:v>
                </c:pt>
                <c:pt idx="369" formatCode="General">
                  <c:v>34.955300000000001</c:v>
                </c:pt>
                <c:pt idx="370" formatCode="General">
                  <c:v>35.342500000000001</c:v>
                </c:pt>
                <c:pt idx="371" formatCode="General">
                  <c:v>35.733600000000003</c:v>
                </c:pt>
                <c:pt idx="372" formatCode="General">
                  <c:v>36.128700000000002</c:v>
                </c:pt>
                <c:pt idx="373" formatCode="General">
                  <c:v>36.527900000000002</c:v>
                </c:pt>
                <c:pt idx="374" formatCode="General">
                  <c:v>36.931100000000001</c:v>
                </c:pt>
                <c:pt idx="375" formatCode="General">
                  <c:v>37.338500000000003</c:v>
                </c:pt>
                <c:pt idx="376" formatCode="General">
                  <c:v>37.750100000000003</c:v>
                </c:pt>
                <c:pt idx="377" formatCode="General">
                  <c:v>38.165900000000001</c:v>
                </c:pt>
                <c:pt idx="378" formatCode="General">
                  <c:v>38.585999999999999</c:v>
                </c:pt>
                <c:pt idx="379" formatCode="General">
                  <c:v>39.010399999999997</c:v>
                </c:pt>
                <c:pt idx="380" formatCode="General">
                  <c:v>39.4392</c:v>
                </c:pt>
                <c:pt idx="381" formatCode="General">
                  <c:v>39.872300000000003</c:v>
                </c:pt>
                <c:pt idx="382" formatCode="General">
                  <c:v>40.309899999999999</c:v>
                </c:pt>
                <c:pt idx="383" formatCode="General">
                  <c:v>40.751899999999999</c:v>
                </c:pt>
                <c:pt idx="384" formatCode="General">
                  <c:v>41.198500000000003</c:v>
                </c:pt>
                <c:pt idx="385" formatCode="General">
                  <c:v>41.649700000000003</c:v>
                </c:pt>
                <c:pt idx="386" formatCode="General">
                  <c:v>42.105400000000003</c:v>
                </c:pt>
                <c:pt idx="387" formatCode="General">
                  <c:v>42.565899999999999</c:v>
                </c:pt>
                <c:pt idx="388" formatCode="General">
                  <c:v>43.030999999999999</c:v>
                </c:pt>
                <c:pt idx="389" formatCode="General">
                  <c:v>43.500900000000001</c:v>
                </c:pt>
                <c:pt idx="390" formatCode="General">
                  <c:v>43.975700000000003</c:v>
                </c:pt>
                <c:pt idx="391" formatCode="General">
                  <c:v>44.455199999999998</c:v>
                </c:pt>
                <c:pt idx="392" formatCode="General">
                  <c:v>44.939700000000002</c:v>
                </c:pt>
                <c:pt idx="393" formatCode="General">
                  <c:v>45.429200000000002</c:v>
                </c:pt>
                <c:pt idx="394" formatCode="General">
                  <c:v>45.9236</c:v>
                </c:pt>
                <c:pt idx="395" formatCode="General">
                  <c:v>46.423099999999998</c:v>
                </c:pt>
                <c:pt idx="396" formatCode="General">
                  <c:v>46.927700000000002</c:v>
                </c:pt>
                <c:pt idx="397" formatCode="General">
                  <c:v>47.437399999999997</c:v>
                </c:pt>
                <c:pt idx="398" formatCode="General">
                  <c:v>47.952399999999997</c:v>
                </c:pt>
                <c:pt idx="399" formatCode="General">
                  <c:v>48.4726</c:v>
                </c:pt>
                <c:pt idx="400" formatCode="General">
                  <c:v>48.998100000000001</c:v>
                </c:pt>
                <c:pt idx="401" formatCode="General">
                  <c:v>49.529000000000003</c:v>
                </c:pt>
                <c:pt idx="402" formatCode="General">
                  <c:v>50.065300000000001</c:v>
                </c:pt>
                <c:pt idx="403" formatCode="General">
                  <c:v>50.607100000000003</c:v>
                </c:pt>
                <c:pt idx="404" formatCode="General">
                  <c:v>51.154400000000003</c:v>
                </c:pt>
                <c:pt idx="405" formatCode="General">
                  <c:v>51.707299999999996</c:v>
                </c:pt>
                <c:pt idx="406" formatCode="General">
                  <c:v>52.265799999999999</c:v>
                </c:pt>
                <c:pt idx="407" formatCode="General">
                  <c:v>52.83</c:v>
                </c:pt>
                <c:pt idx="408" formatCode="General">
                  <c:v>53.4</c:v>
                </c:pt>
                <c:pt idx="409" formatCode="General">
                  <c:v>53.9758</c:v>
                </c:pt>
                <c:pt idx="410" formatCode="General">
                  <c:v>54.557400000000001</c:v>
                </c:pt>
                <c:pt idx="411" formatCode="General">
                  <c:v>55.145000000000003</c:v>
                </c:pt>
                <c:pt idx="412" formatCode="General">
                  <c:v>55.738500000000002</c:v>
                </c:pt>
                <c:pt idx="413" formatCode="General">
                  <c:v>56.338099999999997</c:v>
                </c:pt>
                <c:pt idx="414" formatCode="General">
                  <c:v>56.943800000000003</c:v>
                </c:pt>
                <c:pt idx="415" formatCode="General">
                  <c:v>57.555700000000002</c:v>
                </c:pt>
                <c:pt idx="416" formatCode="General">
                  <c:v>58.1738</c:v>
                </c:pt>
                <c:pt idx="417" formatCode="General">
                  <c:v>58.798200000000001</c:v>
                </c:pt>
                <c:pt idx="418" formatCode="General">
                  <c:v>59.429000000000002</c:v>
                </c:pt>
                <c:pt idx="419" formatCode="General">
                  <c:v>60.066200000000002</c:v>
                </c:pt>
                <c:pt idx="420" formatCode="General">
                  <c:v>60.709800000000001</c:v>
                </c:pt>
                <c:pt idx="421" formatCode="General">
                  <c:v>61.36</c:v>
                </c:pt>
                <c:pt idx="422" formatCode="General">
                  <c:v>62.016800000000003</c:v>
                </c:pt>
                <c:pt idx="423" formatCode="General">
                  <c:v>62.680300000000003</c:v>
                </c:pt>
                <c:pt idx="424" formatCode="General">
                  <c:v>63.3506</c:v>
                </c:pt>
                <c:pt idx="425" formatCode="General">
                  <c:v>64.027600000000007</c:v>
                </c:pt>
                <c:pt idx="426" formatCode="General">
                  <c:v>64.711500000000001</c:v>
                </c:pt>
                <c:pt idx="427" formatCode="General">
                  <c:v>65.4024</c:v>
                </c:pt>
                <c:pt idx="428" formatCode="General">
                  <c:v>66.100300000000004</c:v>
                </c:pt>
                <c:pt idx="429" formatCode="General">
                  <c:v>66.805300000000003</c:v>
                </c:pt>
                <c:pt idx="430" formatCode="General">
                  <c:v>67.517499999999998</c:v>
                </c:pt>
                <c:pt idx="431" formatCode="General">
                  <c:v>68.236900000000006</c:v>
                </c:pt>
                <c:pt idx="432" formatCode="General">
                  <c:v>68.9636</c:v>
                </c:pt>
                <c:pt idx="433" formatCode="General">
                  <c:v>69.697699999999998</c:v>
                </c:pt>
                <c:pt idx="434" formatCode="General">
                  <c:v>70.4392</c:v>
                </c:pt>
                <c:pt idx="435" formatCode="General">
                  <c:v>71.188299999999998</c:v>
                </c:pt>
                <c:pt idx="436" formatCode="General">
                  <c:v>71.944900000000004</c:v>
                </c:pt>
                <c:pt idx="437" formatCode="General">
                  <c:v>72.709299999999999</c:v>
                </c:pt>
                <c:pt idx="438" formatCode="General">
                  <c:v>73.481399999999994</c:v>
                </c:pt>
                <c:pt idx="439" formatCode="General">
                  <c:v>74.261300000000006</c:v>
                </c:pt>
                <c:pt idx="440" formatCode="General">
                  <c:v>75.049099999999996</c:v>
                </c:pt>
                <c:pt idx="441" formatCode="General">
                  <c:v>75.844999999999999</c:v>
                </c:pt>
                <c:pt idx="442" formatCode="General">
                  <c:v>76.648899999999998</c:v>
                </c:pt>
                <c:pt idx="443" formatCode="General">
                  <c:v>77.460899999999995</c:v>
                </c:pt>
                <c:pt idx="444" formatCode="General">
                  <c:v>78.281199999999998</c:v>
                </c:pt>
                <c:pt idx="445" formatCode="General">
                  <c:v>79.109800000000007</c:v>
                </c:pt>
                <c:pt idx="446" formatCode="General">
                  <c:v>79.946899999999999</c:v>
                </c:pt>
                <c:pt idx="447" formatCode="General">
                  <c:v>80.792400000000001</c:v>
                </c:pt>
                <c:pt idx="448" formatCode="General">
                  <c:v>81.6464</c:v>
                </c:pt>
                <c:pt idx="449" formatCode="General">
                  <c:v>82.509100000000004</c:v>
                </c:pt>
                <c:pt idx="450" formatCode="General">
                  <c:v>83.380600000000001</c:v>
                </c:pt>
                <c:pt idx="451" formatCode="General">
                  <c:v>84.260900000000007</c:v>
                </c:pt>
                <c:pt idx="452" formatCode="General">
                  <c:v>85.150099999999995</c:v>
                </c:pt>
                <c:pt idx="453" formatCode="General">
                  <c:v>86.048299999999998</c:v>
                </c:pt>
                <c:pt idx="454" formatCode="General">
                  <c:v>86.955600000000004</c:v>
                </c:pt>
                <c:pt idx="455" formatCode="General">
                  <c:v>87.872100000000003</c:v>
                </c:pt>
                <c:pt idx="456" formatCode="General">
                  <c:v>88.797899999999998</c:v>
                </c:pt>
                <c:pt idx="457" formatCode="General">
                  <c:v>89.733099999999993</c:v>
                </c:pt>
                <c:pt idx="458" formatCode="General">
                  <c:v>90.677700000000002</c:v>
                </c:pt>
                <c:pt idx="459" formatCode="General">
                  <c:v>91.631900000000002</c:v>
                </c:pt>
                <c:pt idx="460" formatCode="General">
                  <c:v>92.595699999999994</c:v>
                </c:pt>
                <c:pt idx="461" formatCode="General">
                  <c:v>93.569299999999998</c:v>
                </c:pt>
                <c:pt idx="462" formatCode="General">
                  <c:v>94.552800000000005</c:v>
                </c:pt>
                <c:pt idx="463" formatCode="General">
                  <c:v>95.546199999999999</c:v>
                </c:pt>
                <c:pt idx="464" formatCode="General">
                  <c:v>96.549599999999998</c:v>
                </c:pt>
                <c:pt idx="465" formatCode="General">
                  <c:v>97.563199999999995</c:v>
                </c:pt>
                <c:pt idx="466" formatCode="General">
                  <c:v>98.587100000000007</c:v>
                </c:pt>
                <c:pt idx="467" formatCode="General">
                  <c:v>99.621300000000005</c:v>
                </c:pt>
                <c:pt idx="468" formatCode="General">
                  <c:v>100.666</c:v>
                </c:pt>
                <c:pt idx="469" formatCode="General">
                  <c:v>101.721</c:v>
                </c:pt>
                <c:pt idx="470" formatCode="General">
                  <c:v>102.78700000000001</c:v>
                </c:pt>
                <c:pt idx="471" formatCode="General">
                  <c:v>103.864</c:v>
                </c:pt>
                <c:pt idx="472" formatCode="General">
                  <c:v>104.95099999999999</c:v>
                </c:pt>
                <c:pt idx="473" formatCode="General">
                  <c:v>106.05</c:v>
                </c:pt>
                <c:pt idx="474" formatCode="General">
                  <c:v>107.16</c:v>
                </c:pt>
                <c:pt idx="475" formatCode="General">
                  <c:v>108.28</c:v>
                </c:pt>
                <c:pt idx="476" formatCode="General">
                  <c:v>109.413</c:v>
                </c:pt>
                <c:pt idx="477" formatCode="General">
                  <c:v>110.556</c:v>
                </c:pt>
                <c:pt idx="478" formatCode="General">
                  <c:v>111.712</c:v>
                </c:pt>
                <c:pt idx="479" formatCode="General">
                  <c:v>112.878</c:v>
                </c:pt>
                <c:pt idx="480" formatCode="General">
                  <c:v>114.057</c:v>
                </c:pt>
                <c:pt idx="481" formatCode="General">
                  <c:v>115.248</c:v>
                </c:pt>
                <c:pt idx="482" formatCode="General">
                  <c:v>116.45</c:v>
                </c:pt>
                <c:pt idx="483" formatCode="General">
                  <c:v>117.66500000000001</c:v>
                </c:pt>
                <c:pt idx="484" formatCode="General">
                  <c:v>118.892</c:v>
                </c:pt>
                <c:pt idx="485" formatCode="General">
                  <c:v>120.131</c:v>
                </c:pt>
                <c:pt idx="486" formatCode="General">
                  <c:v>121.383</c:v>
                </c:pt>
                <c:pt idx="487" formatCode="General">
                  <c:v>122.648</c:v>
                </c:pt>
                <c:pt idx="488" formatCode="General">
                  <c:v>123.925</c:v>
                </c:pt>
                <c:pt idx="489" formatCode="General">
                  <c:v>125.215</c:v>
                </c:pt>
                <c:pt idx="490" formatCode="General">
                  <c:v>126.51900000000001</c:v>
                </c:pt>
                <c:pt idx="491" formatCode="General">
                  <c:v>127.83499999999999</c:v>
                </c:pt>
                <c:pt idx="492" formatCode="General">
                  <c:v>129.16499999999999</c:v>
                </c:pt>
                <c:pt idx="493" formatCode="General">
                  <c:v>130.50800000000001</c:v>
                </c:pt>
                <c:pt idx="494" formatCode="General">
                  <c:v>131.86500000000001</c:v>
                </c:pt>
                <c:pt idx="495" formatCode="General">
                  <c:v>133.23500000000001</c:v>
                </c:pt>
                <c:pt idx="496" formatCode="General">
                  <c:v>134.619</c:v>
                </c:pt>
                <c:pt idx="497" formatCode="General">
                  <c:v>136.017</c:v>
                </c:pt>
                <c:pt idx="498" formatCode="General">
                  <c:v>137.429</c:v>
                </c:pt>
                <c:pt idx="499" formatCode="General">
                  <c:v>138.85599999999999</c:v>
                </c:pt>
                <c:pt idx="500" formatCode="General">
                  <c:v>140.297</c:v>
                </c:pt>
                <c:pt idx="501" formatCode="General">
                  <c:v>141.75200000000001</c:v>
                </c:pt>
                <c:pt idx="502" formatCode="General">
                  <c:v>143.22200000000001</c:v>
                </c:pt>
                <c:pt idx="503" formatCode="General">
                  <c:v>144.70699999999999</c:v>
                </c:pt>
                <c:pt idx="504" formatCode="General">
                  <c:v>146.20699999999999</c:v>
                </c:pt>
                <c:pt idx="505" formatCode="General">
                  <c:v>147.72200000000001</c:v>
                </c:pt>
                <c:pt idx="506" formatCode="General">
                  <c:v>149.25200000000001</c:v>
                </c:pt>
                <c:pt idx="507" formatCode="General">
                  <c:v>150.798</c:v>
                </c:pt>
                <c:pt idx="508" formatCode="General">
                  <c:v>152.35900000000001</c:v>
                </c:pt>
                <c:pt idx="509" formatCode="General">
                  <c:v>153.93600000000001</c:v>
                </c:pt>
                <c:pt idx="510" formatCode="General">
                  <c:v>155.529</c:v>
                </c:pt>
                <c:pt idx="511" formatCode="General">
                  <c:v>157.13800000000001</c:v>
                </c:pt>
                <c:pt idx="512" formatCode="General">
                  <c:v>158.76400000000001</c:v>
                </c:pt>
                <c:pt idx="513" formatCode="General">
                  <c:v>160.405</c:v>
                </c:pt>
                <c:pt idx="514" formatCode="General">
                  <c:v>162.06299999999999</c:v>
                </c:pt>
                <c:pt idx="515" formatCode="General">
                  <c:v>163.738</c:v>
                </c:pt>
                <c:pt idx="516" formatCode="General">
                  <c:v>165.43</c:v>
                </c:pt>
                <c:pt idx="517" formatCode="General">
                  <c:v>167.13900000000001</c:v>
                </c:pt>
                <c:pt idx="518" formatCode="General">
                  <c:v>168.86500000000001</c:v>
                </c:pt>
                <c:pt idx="519" formatCode="General">
                  <c:v>170.608</c:v>
                </c:pt>
                <c:pt idx="520" formatCode="General">
                  <c:v>172.369</c:v>
                </c:pt>
                <c:pt idx="521" formatCode="General">
                  <c:v>174.148</c:v>
                </c:pt>
                <c:pt idx="522" formatCode="General">
                  <c:v>175.94399999999999</c:v>
                </c:pt>
                <c:pt idx="523" formatCode="General">
                  <c:v>177.75899999999999</c:v>
                </c:pt>
                <c:pt idx="524" formatCode="General">
                  <c:v>179.59200000000001</c:v>
                </c:pt>
                <c:pt idx="525" formatCode="General">
                  <c:v>181.44300000000001</c:v>
                </c:pt>
                <c:pt idx="526" formatCode="General">
                  <c:v>183.31299999999999</c:v>
                </c:pt>
                <c:pt idx="527" formatCode="General">
                  <c:v>185.202</c:v>
                </c:pt>
                <c:pt idx="528" formatCode="General">
                  <c:v>187.11</c:v>
                </c:pt>
                <c:pt idx="529" formatCode="General">
                  <c:v>189.03700000000001</c:v>
                </c:pt>
                <c:pt idx="530" formatCode="General">
                  <c:v>190.98400000000001</c:v>
                </c:pt>
                <c:pt idx="531" formatCode="General">
                  <c:v>192.95</c:v>
                </c:pt>
                <c:pt idx="532" formatCode="General">
                  <c:v>194.93600000000001</c:v>
                </c:pt>
                <c:pt idx="533" formatCode="General">
                  <c:v>196.94200000000001</c:v>
                </c:pt>
                <c:pt idx="534" formatCode="General">
                  <c:v>198.96799999999999</c:v>
                </c:pt>
                <c:pt idx="535" formatCode="General">
                  <c:v>201.01400000000001</c:v>
                </c:pt>
                <c:pt idx="536" formatCode="General">
                  <c:v>203.08099999999999</c:v>
                </c:pt>
                <c:pt idx="537" formatCode="General">
                  <c:v>205.16900000000001</c:v>
                </c:pt>
                <c:pt idx="538" formatCode="General">
                  <c:v>207.27799999999999</c:v>
                </c:pt>
                <c:pt idx="539" formatCode="General">
                  <c:v>209.40799999999999</c:v>
                </c:pt>
                <c:pt idx="540" formatCode="General">
                  <c:v>211.56</c:v>
                </c:pt>
                <c:pt idx="541" formatCode="General">
                  <c:v>213.733</c:v>
                </c:pt>
                <c:pt idx="542" formatCode="General">
                  <c:v>215.928</c:v>
                </c:pt>
                <c:pt idx="543" formatCode="General">
                  <c:v>218.14599999999999</c:v>
                </c:pt>
                <c:pt idx="544" formatCode="General">
                  <c:v>220.38499999999999</c:v>
                </c:pt>
                <c:pt idx="545" formatCode="General">
                  <c:v>222.64699999999999</c:v>
                </c:pt>
                <c:pt idx="546" formatCode="General">
                  <c:v>224.93199999999999</c:v>
                </c:pt>
                <c:pt idx="547" formatCode="General">
                  <c:v>227.24</c:v>
                </c:pt>
                <c:pt idx="548" formatCode="General">
                  <c:v>229.571</c:v>
                </c:pt>
                <c:pt idx="549" formatCode="General">
                  <c:v>231.92500000000001</c:v>
                </c:pt>
                <c:pt idx="550" formatCode="General">
                  <c:v>234.303</c:v>
                </c:pt>
                <c:pt idx="551" formatCode="General">
                  <c:v>236.70500000000001</c:v>
                </c:pt>
                <c:pt idx="552" formatCode="General">
                  <c:v>239.131</c:v>
                </c:pt>
                <c:pt idx="553" formatCode="General">
                  <c:v>241.58199999999999</c:v>
                </c:pt>
                <c:pt idx="554" formatCode="General">
                  <c:v>244.05699999999999</c:v>
                </c:pt>
                <c:pt idx="555" formatCode="General">
                  <c:v>246.55799999999999</c:v>
                </c:pt>
                <c:pt idx="556" formatCode="General">
                  <c:v>249.083</c:v>
                </c:pt>
                <c:pt idx="557" formatCode="General">
                  <c:v>251.63399999999999</c:v>
                </c:pt>
                <c:pt idx="558" formatCode="General">
                  <c:v>254.21</c:v>
                </c:pt>
                <c:pt idx="559" formatCode="General">
                  <c:v>256.81200000000001</c:v>
                </c:pt>
                <c:pt idx="560" formatCode="General">
                  <c:v>259.44099999999997</c:v>
                </c:pt>
                <c:pt idx="561" formatCode="General">
                  <c:v>262.09500000000003</c:v>
                </c:pt>
                <c:pt idx="562" formatCode="General">
                  <c:v>264.77699999999999</c:v>
                </c:pt>
                <c:pt idx="563" formatCode="General">
                  <c:v>267.48500000000001</c:v>
                </c:pt>
                <c:pt idx="564" formatCode="General">
                  <c:v>270.221</c:v>
                </c:pt>
                <c:pt idx="565" formatCode="General">
                  <c:v>272.98399999999998</c:v>
                </c:pt>
                <c:pt idx="566" formatCode="General">
                  <c:v>275.77499999999998</c:v>
                </c:pt>
                <c:pt idx="567" formatCode="General">
                  <c:v>278.59399999999999</c:v>
                </c:pt>
                <c:pt idx="568" formatCode="General">
                  <c:v>281.44200000000001</c:v>
                </c:pt>
                <c:pt idx="569" formatCode="General">
                  <c:v>284.31799999999998</c:v>
                </c:pt>
                <c:pt idx="570" formatCode="General">
                  <c:v>287.22300000000001</c:v>
                </c:pt>
                <c:pt idx="571" formatCode="General">
                  <c:v>290.15699999999998</c:v>
                </c:pt>
                <c:pt idx="572" formatCode="General">
                  <c:v>293.12099999999998</c:v>
                </c:pt>
                <c:pt idx="573" formatCode="General">
                  <c:v>296.11399999999998</c:v>
                </c:pt>
                <c:pt idx="574" formatCode="General">
                  <c:v>299.137</c:v>
                </c:pt>
                <c:pt idx="575" formatCode="General">
                  <c:v>302.19099999999997</c:v>
                </c:pt>
                <c:pt idx="576" formatCode="General">
                  <c:v>305.27600000000001</c:v>
                </c:pt>
                <c:pt idx="577" formatCode="General">
                  <c:v>308.39100000000002</c:v>
                </c:pt>
                <c:pt idx="578" formatCode="General">
                  <c:v>311.53800000000001</c:v>
                </c:pt>
                <c:pt idx="579" formatCode="General">
                  <c:v>314.71699999999998</c:v>
                </c:pt>
                <c:pt idx="580" formatCode="General">
                  <c:v>317.92700000000002</c:v>
                </c:pt>
                <c:pt idx="581" formatCode="General">
                  <c:v>321.17</c:v>
                </c:pt>
                <c:pt idx="582" formatCode="General">
                  <c:v>324.44499999999999</c:v>
                </c:pt>
                <c:pt idx="583" formatCode="General">
                  <c:v>327.75299999999999</c:v>
                </c:pt>
                <c:pt idx="584" formatCode="General">
                  <c:v>331.09500000000003</c:v>
                </c:pt>
                <c:pt idx="585" formatCode="General">
                  <c:v>334.47</c:v>
                </c:pt>
                <c:pt idx="586" formatCode="General">
                  <c:v>337.87900000000002</c:v>
                </c:pt>
                <c:pt idx="587" formatCode="General">
                  <c:v>341.322</c:v>
                </c:pt>
                <c:pt idx="588" formatCode="General">
                  <c:v>344.8</c:v>
                </c:pt>
                <c:pt idx="589" formatCode="General">
                  <c:v>348.31200000000001</c:v>
                </c:pt>
                <c:pt idx="590" formatCode="General">
                  <c:v>351.86</c:v>
                </c:pt>
                <c:pt idx="591" formatCode="General">
                  <c:v>355.44400000000002</c:v>
                </c:pt>
                <c:pt idx="592" formatCode="General">
                  <c:v>359.06299999999999</c:v>
                </c:pt>
                <c:pt idx="593" formatCode="General">
                  <c:v>362.71899999999999</c:v>
                </c:pt>
                <c:pt idx="594" formatCode="General">
                  <c:v>366.41199999999998</c:v>
                </c:pt>
                <c:pt idx="595" formatCode="General">
                  <c:v>370.142</c:v>
                </c:pt>
                <c:pt idx="596" formatCode="General">
                  <c:v>373.90899999999999</c:v>
                </c:pt>
                <c:pt idx="597" formatCode="General">
                  <c:v>377.714</c:v>
                </c:pt>
                <c:pt idx="598" formatCode="General">
                  <c:v>381.55700000000002</c:v>
                </c:pt>
                <c:pt idx="599" formatCode="General">
                  <c:v>385.43900000000002</c:v>
                </c:pt>
                <c:pt idx="600" formatCode="General">
                  <c:v>389.36</c:v>
                </c:pt>
                <c:pt idx="601" formatCode="General">
                  <c:v>393.32</c:v>
                </c:pt>
                <c:pt idx="602" formatCode="General">
                  <c:v>397.32</c:v>
                </c:pt>
                <c:pt idx="603" formatCode="General">
                  <c:v>401.36</c:v>
                </c:pt>
                <c:pt idx="604" formatCode="General">
                  <c:v>405.44099999999997</c:v>
                </c:pt>
                <c:pt idx="605" formatCode="General">
                  <c:v>409.56299999999999</c:v>
                </c:pt>
                <c:pt idx="606" formatCode="General">
                  <c:v>413.726</c:v>
                </c:pt>
                <c:pt idx="607" formatCode="General">
                  <c:v>417.93099999999998</c:v>
                </c:pt>
                <c:pt idx="608" formatCode="General">
                  <c:v>422.178</c:v>
                </c:pt>
                <c:pt idx="609" formatCode="General">
                  <c:v>426.46699999999998</c:v>
                </c:pt>
                <c:pt idx="610" formatCode="General">
                  <c:v>430.8</c:v>
                </c:pt>
                <c:pt idx="611" formatCode="General">
                  <c:v>435.17599999999999</c:v>
                </c:pt>
                <c:pt idx="612" formatCode="General">
                  <c:v>439.59699999999998</c:v>
                </c:pt>
                <c:pt idx="613" formatCode="General">
                  <c:v>444.06099999999998</c:v>
                </c:pt>
                <c:pt idx="614" formatCode="General">
                  <c:v>448.57100000000003</c:v>
                </c:pt>
                <c:pt idx="615" formatCode="General">
                  <c:v>453.12599999999998</c:v>
                </c:pt>
                <c:pt idx="616" formatCode="General">
                  <c:v>457.726</c:v>
                </c:pt>
                <c:pt idx="617" formatCode="General">
                  <c:v>462.37299999999999</c:v>
                </c:pt>
                <c:pt idx="618" formatCode="General">
                  <c:v>467.06599999999997</c:v>
                </c:pt>
                <c:pt idx="619" formatCode="General">
                  <c:v>471.80599999999998</c:v>
                </c:pt>
                <c:pt idx="620" formatCode="General">
                  <c:v>476.59399999999999</c:v>
                </c:pt>
                <c:pt idx="621" formatCode="General">
                  <c:v>481.43</c:v>
                </c:pt>
                <c:pt idx="622" formatCode="General">
                  <c:v>486.315</c:v>
                </c:pt>
                <c:pt idx="623" formatCode="General">
                  <c:v>491.24799999999999</c:v>
                </c:pt>
                <c:pt idx="624" formatCode="General">
                  <c:v>496.23099999999999</c:v>
                </c:pt>
                <c:pt idx="625" formatCode="General">
                  <c:v>501.26400000000001</c:v>
                </c:pt>
                <c:pt idx="626" formatCode="General">
                  <c:v>506.34800000000001</c:v>
                </c:pt>
                <c:pt idx="627" formatCode="General">
                  <c:v>511.483</c:v>
                </c:pt>
                <c:pt idx="628" formatCode="General">
                  <c:v>516.66899999999998</c:v>
                </c:pt>
                <c:pt idx="629" formatCode="General">
                  <c:v>521.90700000000004</c:v>
                </c:pt>
                <c:pt idx="630" formatCode="General">
                  <c:v>527.19799999999998</c:v>
                </c:pt>
                <c:pt idx="631" formatCode="General">
                  <c:v>532.54200000000003</c:v>
                </c:pt>
                <c:pt idx="632" formatCode="General">
                  <c:v>537.93899999999996</c:v>
                </c:pt>
                <c:pt idx="633" formatCode="General">
                  <c:v>543.39099999999996</c:v>
                </c:pt>
                <c:pt idx="634" formatCode="General">
                  <c:v>548.89700000000005</c:v>
                </c:pt>
                <c:pt idx="635" formatCode="General">
                  <c:v>554.45899999999995</c:v>
                </c:pt>
                <c:pt idx="636" formatCode="General">
                  <c:v>560.077</c:v>
                </c:pt>
                <c:pt idx="637" formatCode="General">
                  <c:v>565.75</c:v>
                </c:pt>
                <c:pt idx="638" formatCode="General">
                  <c:v>571.48099999999999</c:v>
                </c:pt>
                <c:pt idx="639" formatCode="General">
                  <c:v>577.26900000000001</c:v>
                </c:pt>
                <c:pt idx="640" formatCode="General">
                  <c:v>583.11599999999999</c:v>
                </c:pt>
                <c:pt idx="641" formatCode="General">
                  <c:v>589.02099999999996</c:v>
                </c:pt>
                <c:pt idx="642" formatCode="General">
                  <c:v>594.98500000000001</c:v>
                </c:pt>
                <c:pt idx="643" formatCode="General">
                  <c:v>601.00900000000001</c:v>
                </c:pt>
                <c:pt idx="644" formatCode="General">
                  <c:v>607.09400000000005</c:v>
                </c:pt>
                <c:pt idx="645" formatCode="General">
                  <c:v>613.23900000000003</c:v>
                </c:pt>
                <c:pt idx="646" formatCode="General">
                  <c:v>619.44600000000003</c:v>
                </c:pt>
                <c:pt idx="647" formatCode="General">
                  <c:v>625.71600000000001</c:v>
                </c:pt>
                <c:pt idx="648" formatCode="General">
                  <c:v>632.048</c:v>
                </c:pt>
                <c:pt idx="649" formatCode="General">
                  <c:v>638.44399999999996</c:v>
                </c:pt>
                <c:pt idx="650" formatCode="General">
                  <c:v>644.90499999999997</c:v>
                </c:pt>
                <c:pt idx="651" formatCode="General">
                  <c:v>651.42899999999997</c:v>
                </c:pt>
                <c:pt idx="652" formatCode="General">
                  <c:v>658.02</c:v>
                </c:pt>
                <c:pt idx="653" formatCode="General">
                  <c:v>664.67600000000004</c:v>
                </c:pt>
                <c:pt idx="654" formatCode="General">
                  <c:v>671.4</c:v>
                </c:pt>
                <c:pt idx="655" formatCode="General">
                  <c:v>678.19</c:v>
                </c:pt>
                <c:pt idx="656" formatCode="General">
                  <c:v>685.04899999999998</c:v>
                </c:pt>
                <c:pt idx="657" formatCode="General">
                  <c:v>691.97699999999998</c:v>
                </c:pt>
                <c:pt idx="658" formatCode="General">
                  <c:v>698.97400000000005</c:v>
                </c:pt>
                <c:pt idx="659" formatCode="General">
                  <c:v>706.04100000000005</c:v>
                </c:pt>
                <c:pt idx="660" formatCode="General">
                  <c:v>713.17899999999997</c:v>
                </c:pt>
                <c:pt idx="661" formatCode="General">
                  <c:v>720.38900000000001</c:v>
                </c:pt>
                <c:pt idx="662" formatCode="General">
                  <c:v>727.67100000000005</c:v>
                </c:pt>
                <c:pt idx="663" formatCode="General">
                  <c:v>735.02700000000004</c:v>
                </c:pt>
                <c:pt idx="664" formatCode="General">
                  <c:v>742.45600000000002</c:v>
                </c:pt>
                <c:pt idx="665" formatCode="General">
                  <c:v>749.95899999999995</c:v>
                </c:pt>
                <c:pt idx="666" formatCode="General">
                  <c:v>757.53800000000001</c:v>
                </c:pt>
                <c:pt idx="667" formatCode="General">
                  <c:v>765.19200000000001</c:v>
                </c:pt>
                <c:pt idx="668" formatCode="General">
                  <c:v>772.92399999999998</c:v>
                </c:pt>
                <c:pt idx="669" formatCode="General">
                  <c:v>780.73299999999995</c:v>
                </c:pt>
                <c:pt idx="670" formatCode="General">
                  <c:v>788.62</c:v>
                </c:pt>
                <c:pt idx="671" formatCode="General">
                  <c:v>796.58699999999999</c:v>
                </c:pt>
                <c:pt idx="672" formatCode="General">
                  <c:v>804.63300000000004</c:v>
                </c:pt>
                <c:pt idx="673" formatCode="General">
                  <c:v>812.76</c:v>
                </c:pt>
                <c:pt idx="674" formatCode="General">
                  <c:v>820.96900000000005</c:v>
                </c:pt>
                <c:pt idx="675" formatCode="General">
                  <c:v>829.26</c:v>
                </c:pt>
                <c:pt idx="676" formatCode="General">
                  <c:v>837.63400000000001</c:v>
                </c:pt>
                <c:pt idx="677" formatCode="General">
                  <c:v>846.09199999999998</c:v>
                </c:pt>
                <c:pt idx="678" formatCode="General">
                  <c:v>854.63499999999999</c:v>
                </c:pt>
                <c:pt idx="679" formatCode="General">
                  <c:v>863.26300000000003</c:v>
                </c:pt>
                <c:pt idx="680" formatCode="General">
                  <c:v>871.97799999999995</c:v>
                </c:pt>
                <c:pt idx="681" formatCode="General">
                  <c:v>880.78099999999995</c:v>
                </c:pt>
                <c:pt idx="682" formatCode="General">
                  <c:v>889.67200000000003</c:v>
                </c:pt>
                <c:pt idx="683" formatCode="General">
                  <c:v>898.65099999999995</c:v>
                </c:pt>
                <c:pt idx="684" formatCode="General">
                  <c:v>907.721</c:v>
                </c:pt>
                <c:pt idx="685" formatCode="General">
                  <c:v>916.88199999999995</c:v>
                </c:pt>
                <c:pt idx="686" formatCode="General">
                  <c:v>926.13499999999999</c:v>
                </c:pt>
                <c:pt idx="687" formatCode="General">
                  <c:v>935.48099999999999</c:v>
                </c:pt>
                <c:pt idx="688" formatCode="General">
                  <c:v>944.92</c:v>
                </c:pt>
                <c:pt idx="689" formatCode="General">
                  <c:v>954.45399999999995</c:v>
                </c:pt>
                <c:pt idx="690" formatCode="General">
                  <c:v>964.08299999999997</c:v>
                </c:pt>
                <c:pt idx="691" formatCode="General">
                  <c:v>973.80899999999997</c:v>
                </c:pt>
                <c:pt idx="692" formatCode="General">
                  <c:v>983.63300000000004</c:v>
                </c:pt>
                <c:pt idx="693" formatCode="General">
                  <c:v>993.55499999999995</c:v>
                </c:pt>
                <c:pt idx="694" formatCode="General">
                  <c:v>1003.58</c:v>
                </c:pt>
                <c:pt idx="695" formatCode="General">
                  <c:v>1013.7</c:v>
                </c:pt>
                <c:pt idx="696" formatCode="General">
                  <c:v>1023.92</c:v>
                </c:pt>
                <c:pt idx="697" formatCode="General">
                  <c:v>1034.25</c:v>
                </c:pt>
                <c:pt idx="698" formatCode="General">
                  <c:v>1044.68</c:v>
                </c:pt>
                <c:pt idx="699" formatCode="General">
                  <c:v>1055.21</c:v>
                </c:pt>
                <c:pt idx="700" formatCode="General">
                  <c:v>1065.8499999999999</c:v>
                </c:pt>
                <c:pt idx="701" formatCode="General">
                  <c:v>1076.5999999999999</c:v>
                </c:pt>
                <c:pt idx="702" formatCode="General">
                  <c:v>1087.45</c:v>
                </c:pt>
                <c:pt idx="703" formatCode="General">
                  <c:v>1098.4100000000001</c:v>
                </c:pt>
                <c:pt idx="704" formatCode="General">
                  <c:v>1109.49</c:v>
                </c:pt>
                <c:pt idx="705" formatCode="General">
                  <c:v>1120.67</c:v>
                </c:pt>
                <c:pt idx="706" formatCode="General">
                  <c:v>1131.97</c:v>
                </c:pt>
                <c:pt idx="707" formatCode="General">
                  <c:v>1143.3800000000001</c:v>
                </c:pt>
                <c:pt idx="708" formatCode="General">
                  <c:v>1154.9000000000001</c:v>
                </c:pt>
                <c:pt idx="709" formatCode="General">
                  <c:v>1166.54</c:v>
                </c:pt>
                <c:pt idx="710" formatCode="General">
                  <c:v>1178.3</c:v>
                </c:pt>
                <c:pt idx="711" formatCode="General">
                  <c:v>1190.17</c:v>
                </c:pt>
                <c:pt idx="712" formatCode="General">
                  <c:v>1202.1600000000001</c:v>
                </c:pt>
                <c:pt idx="713" formatCode="General">
                  <c:v>1214.28</c:v>
                </c:pt>
                <c:pt idx="714" formatCode="General">
                  <c:v>1226.51</c:v>
                </c:pt>
                <c:pt idx="715" formatCode="General">
                  <c:v>1238.8699999999999</c:v>
                </c:pt>
                <c:pt idx="716" formatCode="General">
                  <c:v>1251.3499999999999</c:v>
                </c:pt>
                <c:pt idx="717" formatCode="General">
                  <c:v>1263.95</c:v>
                </c:pt>
                <c:pt idx="718" formatCode="General">
                  <c:v>1276.69</c:v>
                </c:pt>
                <c:pt idx="719" formatCode="General">
                  <c:v>1289.55</c:v>
                </c:pt>
                <c:pt idx="720" formatCode="General">
                  <c:v>1302.54</c:v>
                </c:pt>
                <c:pt idx="721" formatCode="General">
                  <c:v>1315.65</c:v>
                </c:pt>
                <c:pt idx="722" formatCode="General">
                  <c:v>1328.91</c:v>
                </c:pt>
                <c:pt idx="723" formatCode="General">
                  <c:v>1342.29</c:v>
                </c:pt>
                <c:pt idx="724" formatCode="General">
                  <c:v>1355.81</c:v>
                </c:pt>
                <c:pt idx="725" formatCode="General">
                  <c:v>1369.46</c:v>
                </c:pt>
                <c:pt idx="726" formatCode="General">
                  <c:v>1383.25</c:v>
                </c:pt>
                <c:pt idx="727" formatCode="General">
                  <c:v>1397.18</c:v>
                </c:pt>
                <c:pt idx="728" formatCode="General">
                  <c:v>1411.25</c:v>
                </c:pt>
                <c:pt idx="729" formatCode="General">
                  <c:v>1425.46</c:v>
                </c:pt>
                <c:pt idx="730" formatCode="General">
                  <c:v>1439.81</c:v>
                </c:pt>
                <c:pt idx="731" formatCode="General">
                  <c:v>1454.3</c:v>
                </c:pt>
                <c:pt idx="732" formatCode="General">
                  <c:v>1468.94</c:v>
                </c:pt>
                <c:pt idx="733" formatCode="General">
                  <c:v>1483.73</c:v>
                </c:pt>
                <c:pt idx="734" formatCode="General">
                  <c:v>1498.67</c:v>
                </c:pt>
                <c:pt idx="735" formatCode="General">
                  <c:v>1513.75</c:v>
                </c:pt>
                <c:pt idx="736" formatCode="General">
                  <c:v>1528.99</c:v>
                </c:pt>
                <c:pt idx="737" formatCode="General">
                  <c:v>1544.38</c:v>
                </c:pt>
                <c:pt idx="738" formatCode="General">
                  <c:v>1559.92</c:v>
                </c:pt>
                <c:pt idx="739" formatCode="General">
                  <c:v>1575.62</c:v>
                </c:pt>
                <c:pt idx="740" formatCode="General">
                  <c:v>1591.47</c:v>
                </c:pt>
                <c:pt idx="741" formatCode="General">
                  <c:v>1607.49</c:v>
                </c:pt>
                <c:pt idx="742" formatCode="General">
                  <c:v>1623.67</c:v>
                </c:pt>
                <c:pt idx="743" formatCode="General">
                  <c:v>1640</c:v>
                </c:pt>
                <c:pt idx="744" formatCode="General">
                  <c:v>1656.51</c:v>
                </c:pt>
                <c:pt idx="745" formatCode="General">
                  <c:v>1673.17</c:v>
                </c:pt>
                <c:pt idx="746" formatCode="General">
                  <c:v>1690.01</c:v>
                </c:pt>
                <c:pt idx="747" formatCode="General">
                  <c:v>1707.01</c:v>
                </c:pt>
                <c:pt idx="748" formatCode="General">
                  <c:v>1724.18</c:v>
                </c:pt>
                <c:pt idx="749" formatCode="General">
                  <c:v>1741.53</c:v>
                </c:pt>
                <c:pt idx="750" formatCode="General">
                  <c:v>1759.05</c:v>
                </c:pt>
                <c:pt idx="751" formatCode="General">
                  <c:v>1776.74</c:v>
                </c:pt>
                <c:pt idx="752" formatCode="General">
                  <c:v>1794.62</c:v>
                </c:pt>
                <c:pt idx="753" formatCode="General">
                  <c:v>1812.67</c:v>
                </c:pt>
                <c:pt idx="754" formatCode="General">
                  <c:v>1830.9</c:v>
                </c:pt>
                <c:pt idx="755" formatCode="General">
                  <c:v>1849.31</c:v>
                </c:pt>
                <c:pt idx="756" formatCode="General">
                  <c:v>1867.91</c:v>
                </c:pt>
                <c:pt idx="757" formatCode="General">
                  <c:v>1886.7</c:v>
                </c:pt>
                <c:pt idx="758" formatCode="General">
                  <c:v>1905.67</c:v>
                </c:pt>
                <c:pt idx="759" formatCode="General">
                  <c:v>1924.84</c:v>
                </c:pt>
                <c:pt idx="760" formatCode="General">
                  <c:v>1944.2</c:v>
                </c:pt>
                <c:pt idx="761" formatCode="General">
                  <c:v>1963.75</c:v>
                </c:pt>
                <c:pt idx="762" formatCode="General">
                  <c:v>1983.49</c:v>
                </c:pt>
                <c:pt idx="763" formatCode="General">
                  <c:v>2003.44</c:v>
                </c:pt>
                <c:pt idx="764" formatCode="General">
                  <c:v>2023.58</c:v>
                </c:pt>
                <c:pt idx="765" formatCode="General">
                  <c:v>2043.93</c:v>
                </c:pt>
                <c:pt idx="766" formatCode="General">
                  <c:v>2064.48</c:v>
                </c:pt>
                <c:pt idx="767" formatCode="General">
                  <c:v>2085.23</c:v>
                </c:pt>
                <c:pt idx="768" formatCode="General">
                  <c:v>2106.1999999999998</c:v>
                </c:pt>
                <c:pt idx="769" formatCode="General">
                  <c:v>2127.37</c:v>
                </c:pt>
                <c:pt idx="770" formatCode="General">
                  <c:v>2148.7600000000002</c:v>
                </c:pt>
                <c:pt idx="771" formatCode="General">
                  <c:v>2170.36</c:v>
                </c:pt>
                <c:pt idx="772" formatCode="General">
                  <c:v>2192.1799999999998</c:v>
                </c:pt>
                <c:pt idx="773" formatCode="General">
                  <c:v>2214.21</c:v>
                </c:pt>
                <c:pt idx="774" formatCode="General">
                  <c:v>2236.4699999999998</c:v>
                </c:pt>
                <c:pt idx="775" formatCode="General">
                  <c:v>2258.9499999999998</c:v>
                </c:pt>
                <c:pt idx="776" formatCode="General">
                  <c:v>2281.65</c:v>
                </c:pt>
                <c:pt idx="777" formatCode="General">
                  <c:v>2304.58</c:v>
                </c:pt>
                <c:pt idx="778" formatCode="General">
                  <c:v>2327.75</c:v>
                </c:pt>
                <c:pt idx="779" formatCode="General">
                  <c:v>2351.14</c:v>
                </c:pt>
                <c:pt idx="780" formatCode="General">
                  <c:v>2374.77</c:v>
                </c:pt>
                <c:pt idx="781" formatCode="General">
                  <c:v>2398.63</c:v>
                </c:pt>
                <c:pt idx="782" formatCode="General">
                  <c:v>2422.7399999999998</c:v>
                </c:pt>
                <c:pt idx="783" formatCode="General">
                  <c:v>2447.09</c:v>
                </c:pt>
                <c:pt idx="784" formatCode="General">
                  <c:v>2471.6799999999998</c:v>
                </c:pt>
                <c:pt idx="785" formatCode="General">
                  <c:v>2496.5100000000002</c:v>
                </c:pt>
                <c:pt idx="786" formatCode="General">
                  <c:v>2521.6</c:v>
                </c:pt>
                <c:pt idx="787" formatCode="General">
                  <c:v>2546.9299999999998</c:v>
                </c:pt>
                <c:pt idx="788" formatCode="General">
                  <c:v>2572.52</c:v>
                </c:pt>
                <c:pt idx="789" formatCode="General">
                  <c:v>2598.37</c:v>
                </c:pt>
                <c:pt idx="790" formatCode="General">
                  <c:v>2624.48</c:v>
                </c:pt>
                <c:pt idx="791" formatCode="General">
                  <c:v>2650.85</c:v>
                </c:pt>
                <c:pt idx="792" formatCode="General">
                  <c:v>2677.48</c:v>
                </c:pt>
                <c:pt idx="793" formatCode="General">
                  <c:v>2704.38</c:v>
                </c:pt>
                <c:pt idx="794" formatCode="General">
                  <c:v>2731.54</c:v>
                </c:pt>
                <c:pt idx="795" formatCode="General">
                  <c:v>2758.99</c:v>
                </c:pt>
                <c:pt idx="796" formatCode="General">
                  <c:v>2786.7</c:v>
                </c:pt>
                <c:pt idx="797" formatCode="General">
                  <c:v>2814.69</c:v>
                </c:pt>
                <c:pt idx="798" formatCode="General">
                  <c:v>2842.97</c:v>
                </c:pt>
                <c:pt idx="799" formatCode="General">
                  <c:v>2871.52</c:v>
                </c:pt>
                <c:pt idx="800" formatCode="General">
                  <c:v>2900.37</c:v>
                </c:pt>
                <c:pt idx="801" formatCode="General">
                  <c:v>2929.5</c:v>
                </c:pt>
                <c:pt idx="802" formatCode="General">
                  <c:v>2958.92</c:v>
                </c:pt>
                <c:pt idx="803" formatCode="General">
                  <c:v>2988.64</c:v>
                </c:pt>
                <c:pt idx="804" formatCode="General">
                  <c:v>3018.66</c:v>
                </c:pt>
                <c:pt idx="805" formatCode="General">
                  <c:v>3048.98</c:v>
                </c:pt>
                <c:pt idx="806" formatCode="General">
                  <c:v>3079.6</c:v>
                </c:pt>
                <c:pt idx="807" formatCode="General">
                  <c:v>3110.53</c:v>
                </c:pt>
                <c:pt idx="808" formatCode="General">
                  <c:v>3141.76</c:v>
                </c:pt>
                <c:pt idx="809" formatCode="General">
                  <c:v>3173.32</c:v>
                </c:pt>
                <c:pt idx="810" formatCode="General">
                  <c:v>3205.18</c:v>
                </c:pt>
                <c:pt idx="811" formatCode="General">
                  <c:v>3237.37</c:v>
                </c:pt>
                <c:pt idx="812" formatCode="General">
                  <c:v>3269.88</c:v>
                </c:pt>
                <c:pt idx="813" formatCode="General">
                  <c:v>3302.71</c:v>
                </c:pt>
                <c:pt idx="814" formatCode="General">
                  <c:v>3335.88</c:v>
                </c:pt>
                <c:pt idx="815" formatCode="General">
                  <c:v>3369.37</c:v>
                </c:pt>
                <c:pt idx="816" formatCode="General">
                  <c:v>3403.2</c:v>
                </c:pt>
                <c:pt idx="817" formatCode="General">
                  <c:v>3437.37</c:v>
                </c:pt>
                <c:pt idx="818" formatCode="General">
                  <c:v>3471.89</c:v>
                </c:pt>
                <c:pt idx="819" formatCode="General">
                  <c:v>3506.75</c:v>
                </c:pt>
                <c:pt idx="820" formatCode="General">
                  <c:v>3541.95</c:v>
                </c:pt>
                <c:pt idx="821" formatCode="General">
                  <c:v>3577.51</c:v>
                </c:pt>
                <c:pt idx="822" formatCode="General">
                  <c:v>3613.43</c:v>
                </c:pt>
                <c:pt idx="823" formatCode="General">
                  <c:v>3649.71</c:v>
                </c:pt>
                <c:pt idx="824" formatCode="General">
                  <c:v>3686.35</c:v>
                </c:pt>
                <c:pt idx="825" formatCode="General">
                  <c:v>3723.36</c:v>
                </c:pt>
                <c:pt idx="826" formatCode="General">
                  <c:v>3760.74</c:v>
                </c:pt>
                <c:pt idx="827" formatCode="General">
                  <c:v>3798.49</c:v>
                </c:pt>
                <c:pt idx="828" formatCode="General">
                  <c:v>3836.62</c:v>
                </c:pt>
                <c:pt idx="829" formatCode="General">
                  <c:v>3875.13</c:v>
                </c:pt>
                <c:pt idx="830" formatCode="General">
                  <c:v>3914.03</c:v>
                </c:pt>
                <c:pt idx="831" formatCode="General">
                  <c:v>3953.32</c:v>
                </c:pt>
                <c:pt idx="832" formatCode="General">
                  <c:v>3993</c:v>
                </c:pt>
                <c:pt idx="833" formatCode="General">
                  <c:v>4033.08</c:v>
                </c:pt>
                <c:pt idx="834" formatCode="General">
                  <c:v>4073.56</c:v>
                </c:pt>
                <c:pt idx="835" formatCode="General">
                  <c:v>4114.45</c:v>
                </c:pt>
                <c:pt idx="836" formatCode="General">
                  <c:v>4155.75</c:v>
                </c:pt>
                <c:pt idx="837" formatCode="General">
                  <c:v>4197.46</c:v>
                </c:pt>
                <c:pt idx="838" formatCode="General">
                  <c:v>4239.59</c:v>
                </c:pt>
                <c:pt idx="839" formatCode="General">
                  <c:v>4282.1400000000003</c:v>
                </c:pt>
                <c:pt idx="840" formatCode="General">
                  <c:v>4325.1099999999997</c:v>
                </c:pt>
                <c:pt idx="841" formatCode="General">
                  <c:v>4368.5200000000004</c:v>
                </c:pt>
                <c:pt idx="842" formatCode="General">
                  <c:v>4412.3599999999997</c:v>
                </c:pt>
                <c:pt idx="843" formatCode="General">
                  <c:v>4456.6499999999996</c:v>
                </c:pt>
                <c:pt idx="844" formatCode="General">
                  <c:v>4501.37</c:v>
                </c:pt>
                <c:pt idx="845" formatCode="General">
                  <c:v>4546.54</c:v>
                </c:pt>
                <c:pt idx="846" formatCode="General">
                  <c:v>4592.17</c:v>
                </c:pt>
                <c:pt idx="847" formatCode="General">
                  <c:v>4638.25</c:v>
                </c:pt>
                <c:pt idx="848" formatCode="General">
                  <c:v>4684.8</c:v>
                </c:pt>
                <c:pt idx="849" formatCode="General">
                  <c:v>4731.8100000000004</c:v>
                </c:pt>
                <c:pt idx="850" formatCode="General">
                  <c:v>4779.29</c:v>
                </c:pt>
                <c:pt idx="851" formatCode="General">
                  <c:v>4827.25</c:v>
                </c:pt>
                <c:pt idx="852" formatCode="General">
                  <c:v>4875.6899999999996</c:v>
                </c:pt>
                <c:pt idx="853" formatCode="General">
                  <c:v>4924.6099999999997</c:v>
                </c:pt>
                <c:pt idx="854" formatCode="General">
                  <c:v>4974.0200000000004</c:v>
                </c:pt>
                <c:pt idx="855" formatCode="General">
                  <c:v>5023.93</c:v>
                </c:pt>
                <c:pt idx="856" formatCode="General">
                  <c:v>5074.34</c:v>
                </c:pt>
                <c:pt idx="857" formatCode="General">
                  <c:v>5125.26</c:v>
                </c:pt>
                <c:pt idx="858" formatCode="General">
                  <c:v>5176.68</c:v>
                </c:pt>
                <c:pt idx="859" formatCode="General">
                  <c:v>5228.62</c:v>
                </c:pt>
                <c:pt idx="860" formatCode="General">
                  <c:v>5281.08</c:v>
                </c:pt>
                <c:pt idx="861" formatCode="General">
                  <c:v>5334.06</c:v>
                </c:pt>
                <c:pt idx="862" formatCode="General">
                  <c:v>5387.58</c:v>
                </c:pt>
                <c:pt idx="863" formatCode="General">
                  <c:v>5441.63</c:v>
                </c:pt>
                <c:pt idx="864" formatCode="General">
                  <c:v>5496.22</c:v>
                </c:pt>
                <c:pt idx="865" formatCode="General">
                  <c:v>5551.36</c:v>
                </c:pt>
                <c:pt idx="866" formatCode="General">
                  <c:v>5607.06</c:v>
                </c:pt>
                <c:pt idx="867" formatCode="General">
                  <c:v>5663.31</c:v>
                </c:pt>
                <c:pt idx="868" formatCode="General">
                  <c:v>5720.12</c:v>
                </c:pt>
                <c:pt idx="869" formatCode="General">
                  <c:v>5777.51</c:v>
                </c:pt>
                <c:pt idx="870" formatCode="General">
                  <c:v>5835.46</c:v>
                </c:pt>
                <c:pt idx="871" formatCode="General">
                  <c:v>5894</c:v>
                </c:pt>
                <c:pt idx="872" formatCode="General">
                  <c:v>5953.13</c:v>
                </c:pt>
                <c:pt idx="873" formatCode="General">
                  <c:v>6012.85</c:v>
                </c:pt>
                <c:pt idx="874" formatCode="General">
                  <c:v>6073.16</c:v>
                </c:pt>
                <c:pt idx="875" formatCode="General">
                  <c:v>6134.08</c:v>
                </c:pt>
                <c:pt idx="876" formatCode="General">
                  <c:v>6195.61</c:v>
                </c:pt>
                <c:pt idx="877" formatCode="General">
                  <c:v>6257.76</c:v>
                </c:pt>
                <c:pt idx="878" formatCode="General">
                  <c:v>6320.53</c:v>
                </c:pt>
                <c:pt idx="879" formatCode="General">
                  <c:v>6383.93</c:v>
                </c:pt>
                <c:pt idx="880" formatCode="General">
                  <c:v>6447.96</c:v>
                </c:pt>
                <c:pt idx="881" formatCode="General">
                  <c:v>6512.64</c:v>
                </c:pt>
                <c:pt idx="882" formatCode="General">
                  <c:v>6577.96</c:v>
                </c:pt>
                <c:pt idx="883" formatCode="General">
                  <c:v>6643.94</c:v>
                </c:pt>
                <c:pt idx="884" formatCode="General">
                  <c:v>6710.58</c:v>
                </c:pt>
                <c:pt idx="885" formatCode="General">
                  <c:v>6777.89</c:v>
                </c:pt>
                <c:pt idx="886" formatCode="General">
                  <c:v>6845.87</c:v>
                </c:pt>
                <c:pt idx="887" formatCode="General">
                  <c:v>6914.53</c:v>
                </c:pt>
                <c:pt idx="888" formatCode="General">
                  <c:v>6983.88</c:v>
                </c:pt>
                <c:pt idx="889" formatCode="General">
                  <c:v>7053.92</c:v>
                </c:pt>
                <c:pt idx="890" formatCode="General">
                  <c:v>7124.67</c:v>
                </c:pt>
                <c:pt idx="891" formatCode="General">
                  <c:v>7196.12</c:v>
                </c:pt>
                <c:pt idx="892" formatCode="General">
                  <c:v>7268.29</c:v>
                </c:pt>
                <c:pt idx="893" formatCode="General">
                  <c:v>7341.19</c:v>
                </c:pt>
                <c:pt idx="894" formatCode="General">
                  <c:v>7414.81</c:v>
                </c:pt>
                <c:pt idx="895" formatCode="General">
                  <c:v>7489.17</c:v>
                </c:pt>
                <c:pt idx="896" formatCode="General">
                  <c:v>7564.28</c:v>
                </c:pt>
                <c:pt idx="897" formatCode="General">
                  <c:v>7640.14</c:v>
                </c:pt>
                <c:pt idx="898" formatCode="General">
                  <c:v>7716.75</c:v>
                </c:pt>
                <c:pt idx="899" formatCode="General">
                  <c:v>7794.14</c:v>
                </c:pt>
                <c:pt idx="900" formatCode="General">
                  <c:v>7872.3</c:v>
                </c:pt>
                <c:pt idx="901" formatCode="General">
                  <c:v>7951.25</c:v>
                </c:pt>
                <c:pt idx="902" formatCode="General">
                  <c:v>8030.98</c:v>
                </c:pt>
                <c:pt idx="903" formatCode="General">
                  <c:v>8111.52</c:v>
                </c:pt>
                <c:pt idx="904" formatCode="General">
                  <c:v>8192.86</c:v>
                </c:pt>
                <c:pt idx="905" formatCode="General">
                  <c:v>8275.01</c:v>
                </c:pt>
                <c:pt idx="906" formatCode="General">
                  <c:v>8357.99</c:v>
                </c:pt>
                <c:pt idx="907" formatCode="General">
                  <c:v>8441.7999999999993</c:v>
                </c:pt>
                <c:pt idx="908" formatCode="General">
                  <c:v>8526.4500000000007</c:v>
                </c:pt>
                <c:pt idx="909" formatCode="General">
                  <c:v>8611.9500000000007</c:v>
                </c:pt>
                <c:pt idx="910" formatCode="General">
                  <c:v>8698.2999999999993</c:v>
                </c:pt>
                <c:pt idx="911" formatCode="General">
                  <c:v>8785.52</c:v>
                </c:pt>
                <c:pt idx="912" formatCode="General">
                  <c:v>8873.6200000000008</c:v>
                </c:pt>
                <c:pt idx="913" formatCode="General">
                  <c:v>8962.59</c:v>
                </c:pt>
                <c:pt idx="914" formatCode="General">
                  <c:v>9052.4599999999991</c:v>
                </c:pt>
                <c:pt idx="915" formatCode="General">
                  <c:v>9143.2199999999993</c:v>
                </c:pt>
                <c:pt idx="916" formatCode="General">
                  <c:v>9234.9</c:v>
                </c:pt>
                <c:pt idx="917" formatCode="General">
                  <c:v>9327.5</c:v>
                </c:pt>
                <c:pt idx="918" formatCode="General">
                  <c:v>9421.02</c:v>
                </c:pt>
                <c:pt idx="919" formatCode="General">
                  <c:v>9515.48</c:v>
                </c:pt>
                <c:pt idx="920" formatCode="General">
                  <c:v>9610.8799999999992</c:v>
                </c:pt>
                <c:pt idx="921" formatCode="General">
                  <c:v>9707.24</c:v>
                </c:pt>
                <c:pt idx="922" formatCode="General">
                  <c:v>9804.57</c:v>
                </c:pt>
                <c:pt idx="923" formatCode="General">
                  <c:v>9902.8700000000008</c:v>
                </c:pt>
                <c:pt idx="924" formatCode="General">
                  <c:v>10002.200000000001</c:v>
                </c:pt>
                <c:pt idx="925" formatCode="General">
                  <c:v>10102.4</c:v>
                </c:pt>
                <c:pt idx="926" formatCode="General">
                  <c:v>10203.700000000001</c:v>
                </c:pt>
                <c:pt idx="927" formatCode="General">
                  <c:v>10306</c:v>
                </c:pt>
                <c:pt idx="928" formatCode="General">
                  <c:v>10409.4</c:v>
                </c:pt>
                <c:pt idx="929" formatCode="General">
                  <c:v>10513.7</c:v>
                </c:pt>
                <c:pt idx="930" formatCode="General">
                  <c:v>10619.1</c:v>
                </c:pt>
                <c:pt idx="931" formatCode="General">
                  <c:v>10725.6</c:v>
                </c:pt>
                <c:pt idx="932" formatCode="General">
                  <c:v>10833.1</c:v>
                </c:pt>
                <c:pt idx="933" formatCode="General">
                  <c:v>10941.7</c:v>
                </c:pt>
                <c:pt idx="934" formatCode="General">
                  <c:v>11051.4</c:v>
                </c:pt>
                <c:pt idx="935" formatCode="General">
                  <c:v>11162.2</c:v>
                </c:pt>
                <c:pt idx="936" formatCode="General">
                  <c:v>11274.1</c:v>
                </c:pt>
                <c:pt idx="937" formatCode="General">
                  <c:v>11387.1</c:v>
                </c:pt>
                <c:pt idx="938" formatCode="General">
                  <c:v>11501.3</c:v>
                </c:pt>
                <c:pt idx="939" formatCode="General">
                  <c:v>11616.6</c:v>
                </c:pt>
                <c:pt idx="940" formatCode="General">
                  <c:v>11733</c:v>
                </c:pt>
                <c:pt idx="941" formatCode="General">
                  <c:v>11850.6</c:v>
                </c:pt>
                <c:pt idx="942" formatCode="General">
                  <c:v>11969.4</c:v>
                </c:pt>
                <c:pt idx="943" formatCode="General">
                  <c:v>12089.4</c:v>
                </c:pt>
                <c:pt idx="944" formatCode="General">
                  <c:v>12210.6</c:v>
                </c:pt>
                <c:pt idx="945" formatCode="General">
                  <c:v>12333</c:v>
                </c:pt>
                <c:pt idx="946" formatCode="General">
                  <c:v>12456.7</c:v>
                </c:pt>
                <c:pt idx="947" formatCode="General">
                  <c:v>12581.5</c:v>
                </c:pt>
                <c:pt idx="948" formatCode="General">
                  <c:v>12707.6</c:v>
                </c:pt>
                <c:pt idx="949" formatCode="General">
                  <c:v>12835</c:v>
                </c:pt>
                <c:pt idx="950" formatCode="General">
                  <c:v>12963.7</c:v>
                </c:pt>
                <c:pt idx="951" formatCode="General">
                  <c:v>13093.6</c:v>
                </c:pt>
                <c:pt idx="952" formatCode="General">
                  <c:v>13224.9</c:v>
                </c:pt>
                <c:pt idx="953" formatCode="General">
                  <c:v>13357.5</c:v>
                </c:pt>
                <c:pt idx="954" formatCode="General">
                  <c:v>13491.3</c:v>
                </c:pt>
                <c:pt idx="955" formatCode="General">
                  <c:v>13626.6</c:v>
                </c:pt>
                <c:pt idx="956" formatCode="General">
                  <c:v>13763.2</c:v>
                </c:pt>
                <c:pt idx="957" formatCode="General">
                  <c:v>13901.1</c:v>
                </c:pt>
                <c:pt idx="958" formatCode="General">
                  <c:v>14040.5</c:v>
                </c:pt>
                <c:pt idx="959" formatCode="General">
                  <c:v>14181.2</c:v>
                </c:pt>
                <c:pt idx="960" formatCode="General">
                  <c:v>14323.3</c:v>
                </c:pt>
                <c:pt idx="961" formatCode="General">
                  <c:v>14466.9</c:v>
                </c:pt>
                <c:pt idx="962" formatCode="General">
                  <c:v>14611.9</c:v>
                </c:pt>
                <c:pt idx="963" formatCode="General">
                  <c:v>14758.4</c:v>
                </c:pt>
                <c:pt idx="964" formatCode="General">
                  <c:v>14906.3</c:v>
                </c:pt>
                <c:pt idx="965" formatCode="General">
                  <c:v>15055.7</c:v>
                </c:pt>
                <c:pt idx="966" formatCode="General">
                  <c:v>15206.6</c:v>
                </c:pt>
                <c:pt idx="967" formatCode="General">
                  <c:v>15359</c:v>
                </c:pt>
                <c:pt idx="968" formatCode="General">
                  <c:v>15513</c:v>
                </c:pt>
                <c:pt idx="969" formatCode="General">
                  <c:v>15668.5</c:v>
                </c:pt>
                <c:pt idx="970" formatCode="General">
                  <c:v>15825.5</c:v>
                </c:pt>
                <c:pt idx="971" formatCode="General">
                  <c:v>15984.1</c:v>
                </c:pt>
                <c:pt idx="972" formatCode="General">
                  <c:v>16144.3</c:v>
                </c:pt>
                <c:pt idx="973" formatCode="General">
                  <c:v>16306.1</c:v>
                </c:pt>
                <c:pt idx="974" formatCode="General">
                  <c:v>16469.599999999999</c:v>
                </c:pt>
                <c:pt idx="975" formatCode="General">
                  <c:v>16634.599999999999</c:v>
                </c:pt>
                <c:pt idx="976" formatCode="General">
                  <c:v>16801.400000000001</c:v>
                </c:pt>
                <c:pt idx="977" formatCode="General">
                  <c:v>16969.7</c:v>
                </c:pt>
                <c:pt idx="978" formatCode="General">
                  <c:v>17139.8</c:v>
                </c:pt>
                <c:pt idx="979" formatCode="General">
                  <c:v>17311.599999999999</c:v>
                </c:pt>
                <c:pt idx="980" formatCode="General">
                  <c:v>17485.099999999999</c:v>
                </c:pt>
                <c:pt idx="981" formatCode="General">
                  <c:v>17660.400000000001</c:v>
                </c:pt>
                <c:pt idx="982" formatCode="General">
                  <c:v>17837.400000000001</c:v>
                </c:pt>
                <c:pt idx="983" formatCode="General">
                  <c:v>18016.099999999999</c:v>
                </c:pt>
                <c:pt idx="984" formatCode="General">
                  <c:v>18196.7</c:v>
                </c:pt>
                <c:pt idx="985" formatCode="General">
                  <c:v>18379</c:v>
                </c:pt>
                <c:pt idx="986" formatCode="General">
                  <c:v>18563.2</c:v>
                </c:pt>
                <c:pt idx="987" formatCode="General">
                  <c:v>18749.3</c:v>
                </c:pt>
                <c:pt idx="988" formatCode="General">
                  <c:v>18937.2</c:v>
                </c:pt>
                <c:pt idx="989" formatCode="General">
                  <c:v>19127</c:v>
                </c:pt>
                <c:pt idx="990" formatCode="General">
                  <c:v>19318.7</c:v>
                </c:pt>
                <c:pt idx="991" formatCode="General">
                  <c:v>19512.3</c:v>
                </c:pt>
                <c:pt idx="992" formatCode="General">
                  <c:v>19707.8</c:v>
                </c:pt>
                <c:pt idx="993" formatCode="General">
                  <c:v>19905.3</c:v>
                </c:pt>
                <c:pt idx="994" formatCode="General">
                  <c:v>20104.8</c:v>
                </c:pt>
                <c:pt idx="995" formatCode="General">
                  <c:v>20306.3</c:v>
                </c:pt>
                <c:pt idx="996" formatCode="General">
                  <c:v>20509.8</c:v>
                </c:pt>
                <c:pt idx="997" formatCode="General">
                  <c:v>20715.3</c:v>
                </c:pt>
                <c:pt idx="998" formatCode="General">
                  <c:v>20922.900000000001</c:v>
                </c:pt>
                <c:pt idx="999" formatCode="General">
                  <c:v>21132.6</c:v>
                </c:pt>
                <c:pt idx="1000" formatCode="General">
                  <c:v>21344.400000000001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F2-4E6B-9D27-C30DD2744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801600"/>
        <c:axId val="190802176"/>
      </c:scatterChart>
      <c:valAx>
        <c:axId val="19080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0802176"/>
        <c:crosses val="autoZero"/>
        <c:crossBetween val="midCat"/>
      </c:valAx>
      <c:valAx>
        <c:axId val="190802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0801600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6686238039142742"/>
          <c:y val="0.51039622365431248"/>
          <c:w val="0.21641413349338942"/>
          <c:h val="0.13075158548104168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794180255027176"/>
          <c:y val="4.0139329893356154E-2"/>
          <c:w val="0.79364498728997446"/>
          <c:h val="0.80782984809329483"/>
        </c:manualLayout>
      </c:layout>
      <c:scatterChart>
        <c:scatterStyle val="lineMarker"/>
        <c:varyColors val="0"/>
        <c:ser>
          <c:idx val="0"/>
          <c:order val="0"/>
          <c:tx>
            <c:strRef>
              <c:f>exact!$B$1</c:f>
              <c:strCache>
                <c:ptCount val="1"/>
                <c:pt idx="0">
                  <c:v>Exact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exact!$B$2:$B$1002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5.0167100000000003E-5</c:v>
                </c:pt>
                <c:pt idx="2" formatCode="General">
                  <c:v>2.0133999999999999E-4</c:v>
                </c:pt>
                <c:pt idx="3" formatCode="General">
                  <c:v>4.5453399999999998E-4</c:v>
                </c:pt>
                <c:pt idx="4" formatCode="General">
                  <c:v>8.10774E-4</c:v>
                </c:pt>
                <c:pt idx="5" formatCode="General">
                  <c:v>1.2711000000000001E-3</c:v>
                </c:pt>
                <c:pt idx="6" formatCode="General">
                  <c:v>1.8365499999999999E-3</c:v>
                </c:pt>
                <c:pt idx="7" formatCode="General">
                  <c:v>2.50818E-3</c:v>
                </c:pt>
                <c:pt idx="8" formatCode="General">
                  <c:v>3.28707E-3</c:v>
                </c:pt>
                <c:pt idx="9" formatCode="General">
                  <c:v>4.1742799999999998E-3</c:v>
                </c:pt>
                <c:pt idx="10" formatCode="General">
                  <c:v>5.1709199999999999E-3</c:v>
                </c:pt>
                <c:pt idx="11" formatCode="General">
                  <c:v>6.2780700000000002E-3</c:v>
                </c:pt>
                <c:pt idx="12" formatCode="General">
                  <c:v>7.4968500000000002E-3</c:v>
                </c:pt>
                <c:pt idx="13" formatCode="General">
                  <c:v>8.8283800000000003E-3</c:v>
                </c:pt>
                <c:pt idx="14" formatCode="General">
                  <c:v>1.02738E-2</c:v>
                </c:pt>
                <c:pt idx="15" formatCode="General">
                  <c:v>1.18342E-2</c:v>
                </c:pt>
                <c:pt idx="16" formatCode="General">
                  <c:v>1.3510899999999999E-2</c:v>
                </c:pt>
                <c:pt idx="17" formatCode="General">
                  <c:v>1.53049E-2</c:v>
                </c:pt>
                <c:pt idx="18" formatCode="General">
                  <c:v>1.7217400000000001E-2</c:v>
                </c:pt>
                <c:pt idx="19" formatCode="General">
                  <c:v>1.9249599999999999E-2</c:v>
                </c:pt>
                <c:pt idx="20" formatCode="General">
                  <c:v>2.14028E-2</c:v>
                </c:pt>
                <c:pt idx="21" formatCode="General">
                  <c:v>2.3678100000000001E-2</c:v>
                </c:pt>
                <c:pt idx="22" formatCode="General">
                  <c:v>2.6076700000000001E-2</c:v>
                </c:pt>
                <c:pt idx="23" formatCode="General">
                  <c:v>2.86E-2</c:v>
                </c:pt>
                <c:pt idx="24" formatCode="General">
                  <c:v>3.1249200000000001E-2</c:v>
                </c:pt>
                <c:pt idx="25" formatCode="General">
                  <c:v>3.4025399999999997E-2</c:v>
                </c:pt>
                <c:pt idx="26" formatCode="General">
                  <c:v>3.69301E-2</c:v>
                </c:pt>
                <c:pt idx="27" formatCode="General">
                  <c:v>3.99645E-2</c:v>
                </c:pt>
                <c:pt idx="28" formatCode="General">
                  <c:v>4.3129800000000003E-2</c:v>
                </c:pt>
                <c:pt idx="29" formatCode="General">
                  <c:v>4.6427499999999997E-2</c:v>
                </c:pt>
                <c:pt idx="30" formatCode="General">
                  <c:v>4.9858800000000002E-2</c:v>
                </c:pt>
                <c:pt idx="31" formatCode="General">
                  <c:v>5.3425100000000003E-2</c:v>
                </c:pt>
                <c:pt idx="32" formatCode="General">
                  <c:v>5.7127799999999999E-2</c:v>
                </c:pt>
                <c:pt idx="33" formatCode="General">
                  <c:v>6.0968099999999997E-2</c:v>
                </c:pt>
                <c:pt idx="34" formatCode="General">
                  <c:v>6.4947599999999994E-2</c:v>
                </c:pt>
                <c:pt idx="35" formatCode="General">
                  <c:v>6.9067500000000004E-2</c:v>
                </c:pt>
                <c:pt idx="36" formatCode="General">
                  <c:v>7.3329400000000003E-2</c:v>
                </c:pt>
                <c:pt idx="37" formatCode="General">
                  <c:v>7.7734600000000001E-2</c:v>
                </c:pt>
                <c:pt idx="38" formatCode="General">
                  <c:v>8.2284599999999999E-2</c:v>
                </c:pt>
                <c:pt idx="39" formatCode="General">
                  <c:v>8.6980799999999997E-2</c:v>
                </c:pt>
                <c:pt idx="40" formatCode="General">
                  <c:v>9.1824699999999995E-2</c:v>
                </c:pt>
                <c:pt idx="41" formatCode="General">
                  <c:v>9.6817799999999996E-2</c:v>
                </c:pt>
                <c:pt idx="42" formatCode="General">
                  <c:v>0.101962</c:v>
                </c:pt>
                <c:pt idx="43" formatCode="General">
                  <c:v>0.10725800000000001</c:v>
                </c:pt>
                <c:pt idx="44" formatCode="General">
                  <c:v>0.112707</c:v>
                </c:pt>
                <c:pt idx="45" formatCode="General">
                  <c:v>0.118312</c:v>
                </c:pt>
                <c:pt idx="46" formatCode="General">
                  <c:v>0.124074</c:v>
                </c:pt>
                <c:pt idx="47" formatCode="General">
                  <c:v>0.129994</c:v>
                </c:pt>
                <c:pt idx="48" formatCode="General">
                  <c:v>0.136074</c:v>
                </c:pt>
                <c:pt idx="49" formatCode="General">
                  <c:v>0.142316</c:v>
                </c:pt>
                <c:pt idx="50" formatCode="General">
                  <c:v>0.14872099999999999</c:v>
                </c:pt>
                <c:pt idx="51" formatCode="General">
                  <c:v>0.15529100000000001</c:v>
                </c:pt>
                <c:pt idx="52" formatCode="General">
                  <c:v>0.16202800000000001</c:v>
                </c:pt>
                <c:pt idx="53" formatCode="General">
                  <c:v>0.168932</c:v>
                </c:pt>
                <c:pt idx="54" formatCode="General">
                  <c:v>0.176007</c:v>
                </c:pt>
                <c:pt idx="55" formatCode="General">
                  <c:v>0.183253</c:v>
                </c:pt>
                <c:pt idx="56" formatCode="General">
                  <c:v>0.19067300000000001</c:v>
                </c:pt>
                <c:pt idx="57" formatCode="General">
                  <c:v>0.198267</c:v>
                </c:pt>
                <c:pt idx="58" formatCode="General">
                  <c:v>0.206038</c:v>
                </c:pt>
                <c:pt idx="59" formatCode="General">
                  <c:v>0.21398800000000001</c:v>
                </c:pt>
                <c:pt idx="60" formatCode="General">
                  <c:v>0.22211900000000001</c:v>
                </c:pt>
                <c:pt idx="61" formatCode="General">
                  <c:v>0.230431</c:v>
                </c:pt>
                <c:pt idx="62" formatCode="General">
                  <c:v>0.238928</c:v>
                </c:pt>
                <c:pt idx="63" formatCode="General">
                  <c:v>0.247611</c:v>
                </c:pt>
                <c:pt idx="64" formatCode="General">
                  <c:v>0.25648100000000001</c:v>
                </c:pt>
                <c:pt idx="65" formatCode="General">
                  <c:v>0.26554100000000003</c:v>
                </c:pt>
                <c:pt idx="66" formatCode="General">
                  <c:v>0.27479199999999998</c:v>
                </c:pt>
                <c:pt idx="67" formatCode="General">
                  <c:v>0.28423700000000002</c:v>
                </c:pt>
                <c:pt idx="68" formatCode="General">
                  <c:v>0.29387799999999997</c:v>
                </c:pt>
                <c:pt idx="69" formatCode="General">
                  <c:v>0.30371599999999999</c:v>
                </c:pt>
                <c:pt idx="70" formatCode="General">
                  <c:v>0.313753</c:v>
                </c:pt>
                <c:pt idx="71" formatCode="General">
                  <c:v>0.32399099999999997</c:v>
                </c:pt>
                <c:pt idx="72" formatCode="General">
                  <c:v>0.33443299999999998</c:v>
                </c:pt>
                <c:pt idx="73" formatCode="General">
                  <c:v>0.34508100000000003</c:v>
                </c:pt>
                <c:pt idx="74" formatCode="General">
                  <c:v>0.35593599999999997</c:v>
                </c:pt>
                <c:pt idx="75" formatCode="General">
                  <c:v>0.36699999999999999</c:v>
                </c:pt>
                <c:pt idx="76" formatCode="General">
                  <c:v>0.378276</c:v>
                </c:pt>
                <c:pt idx="77" formatCode="General">
                  <c:v>0.389766</c:v>
                </c:pt>
                <c:pt idx="78" formatCode="General">
                  <c:v>0.401472</c:v>
                </c:pt>
                <c:pt idx="79" formatCode="General">
                  <c:v>0.41339599999999999</c:v>
                </c:pt>
                <c:pt idx="80" formatCode="General">
                  <c:v>0.425541</c:v>
                </c:pt>
                <c:pt idx="81" formatCode="General">
                  <c:v>0.43790800000000002</c:v>
                </c:pt>
                <c:pt idx="82" formatCode="General">
                  <c:v>0.45050000000000001</c:v>
                </c:pt>
                <c:pt idx="83" formatCode="General">
                  <c:v>0.46331899999999998</c:v>
                </c:pt>
                <c:pt idx="84" formatCode="General">
                  <c:v>0.47636699999999998</c:v>
                </c:pt>
                <c:pt idx="85" formatCode="General">
                  <c:v>0.489647</c:v>
                </c:pt>
                <c:pt idx="86" formatCode="General">
                  <c:v>0.50316099999999997</c:v>
                </c:pt>
                <c:pt idx="87" formatCode="General">
                  <c:v>0.51691100000000001</c:v>
                </c:pt>
                <c:pt idx="88" formatCode="General">
                  <c:v>0.53090000000000004</c:v>
                </c:pt>
                <c:pt idx="89" formatCode="General">
                  <c:v>0.54513</c:v>
                </c:pt>
                <c:pt idx="90" formatCode="General">
                  <c:v>0.55960299999999996</c:v>
                </c:pt>
                <c:pt idx="91" formatCode="General">
                  <c:v>0.57432300000000003</c:v>
                </c:pt>
                <c:pt idx="92" formatCode="General">
                  <c:v>0.58928999999999998</c:v>
                </c:pt>
                <c:pt idx="93" formatCode="General">
                  <c:v>0.60450899999999996</c:v>
                </c:pt>
                <c:pt idx="94" formatCode="General">
                  <c:v>0.619981</c:v>
                </c:pt>
                <c:pt idx="95" formatCode="General">
                  <c:v>0.63571</c:v>
                </c:pt>
                <c:pt idx="96" formatCode="General">
                  <c:v>0.65169600000000005</c:v>
                </c:pt>
                <c:pt idx="97" formatCode="General">
                  <c:v>0.66794399999999998</c:v>
                </c:pt>
                <c:pt idx="98" formatCode="General">
                  <c:v>0.68445599999999995</c:v>
                </c:pt>
                <c:pt idx="99" formatCode="General">
                  <c:v>0.70123400000000002</c:v>
                </c:pt>
                <c:pt idx="100" formatCode="General">
                  <c:v>0.71828199999999998</c:v>
                </c:pt>
                <c:pt idx="101" formatCode="General">
                  <c:v>0.73560099999999995</c:v>
                </c:pt>
                <c:pt idx="102" formatCode="General">
                  <c:v>0.75319499999999995</c:v>
                </c:pt>
                <c:pt idx="103" formatCode="General">
                  <c:v>0.77106600000000003</c:v>
                </c:pt>
                <c:pt idx="104" formatCode="General">
                  <c:v>0.78921699999999995</c:v>
                </c:pt>
                <c:pt idx="105" formatCode="General">
                  <c:v>0.80765100000000001</c:v>
                </c:pt>
                <c:pt idx="106" formatCode="General">
                  <c:v>0.82637099999999997</c:v>
                </c:pt>
                <c:pt idx="107" formatCode="General">
                  <c:v>0.84537899999999999</c:v>
                </c:pt>
                <c:pt idx="108" formatCode="General">
                  <c:v>0.86468</c:v>
                </c:pt>
                <c:pt idx="109" formatCode="General">
                  <c:v>0.884274</c:v>
                </c:pt>
                <c:pt idx="110" formatCode="General">
                  <c:v>0.90416600000000003</c:v>
                </c:pt>
                <c:pt idx="111" formatCode="General">
                  <c:v>0.92435800000000001</c:v>
                </c:pt>
                <c:pt idx="112" formatCode="General">
                  <c:v>0.94485399999999997</c:v>
                </c:pt>
                <c:pt idx="113" formatCode="General">
                  <c:v>0.96565699999999999</c:v>
                </c:pt>
                <c:pt idx="114" formatCode="General">
                  <c:v>0.98676799999999998</c:v>
                </c:pt>
                <c:pt idx="115" formatCode="General">
                  <c:v>1.0081899999999999</c:v>
                </c:pt>
                <c:pt idx="116" formatCode="General">
                  <c:v>1.02993</c:v>
                </c:pt>
                <c:pt idx="117" formatCode="General">
                  <c:v>1.05199</c:v>
                </c:pt>
                <c:pt idx="118" formatCode="General">
                  <c:v>1.07437</c:v>
                </c:pt>
                <c:pt idx="119" formatCode="General">
                  <c:v>1.0970800000000001</c:v>
                </c:pt>
                <c:pt idx="120" formatCode="General">
                  <c:v>1.12012</c:v>
                </c:pt>
                <c:pt idx="121" formatCode="General">
                  <c:v>1.1434800000000001</c:v>
                </c:pt>
                <c:pt idx="122" formatCode="General">
                  <c:v>1.1671899999999999</c:v>
                </c:pt>
                <c:pt idx="123" formatCode="General">
                  <c:v>1.19123</c:v>
                </c:pt>
                <c:pt idx="124" formatCode="General">
                  <c:v>1.2156100000000001</c:v>
                </c:pt>
                <c:pt idx="125" formatCode="General">
                  <c:v>1.24034</c:v>
                </c:pt>
                <c:pt idx="126" formatCode="General">
                  <c:v>1.26542</c:v>
                </c:pt>
                <c:pt idx="127" formatCode="General">
                  <c:v>1.2908500000000001</c:v>
                </c:pt>
                <c:pt idx="128" formatCode="General">
                  <c:v>1.31664</c:v>
                </c:pt>
                <c:pt idx="129" formatCode="General">
                  <c:v>1.3427899999999999</c:v>
                </c:pt>
                <c:pt idx="130" formatCode="General">
                  <c:v>1.3693</c:v>
                </c:pt>
                <c:pt idx="131" formatCode="General">
                  <c:v>1.3961699999999999</c:v>
                </c:pt>
                <c:pt idx="132" formatCode="General">
                  <c:v>1.4234199999999999</c:v>
                </c:pt>
                <c:pt idx="133" formatCode="General">
                  <c:v>1.4510400000000001</c:v>
                </c:pt>
                <c:pt idx="134" formatCode="General">
                  <c:v>1.4790399999999999</c:v>
                </c:pt>
                <c:pt idx="135" formatCode="General">
                  <c:v>1.50743</c:v>
                </c:pt>
                <c:pt idx="136" formatCode="General">
                  <c:v>1.5361899999999999</c:v>
                </c:pt>
                <c:pt idx="137" formatCode="General">
                  <c:v>1.56535</c:v>
                </c:pt>
                <c:pt idx="138" formatCode="General">
                  <c:v>1.5949</c:v>
                </c:pt>
                <c:pt idx="139" formatCode="General">
                  <c:v>1.6248499999999999</c:v>
                </c:pt>
                <c:pt idx="140" formatCode="General">
                  <c:v>1.6552</c:v>
                </c:pt>
                <c:pt idx="141" formatCode="General">
                  <c:v>1.6859599999999999</c:v>
                </c:pt>
                <c:pt idx="142" formatCode="General">
                  <c:v>1.71712</c:v>
                </c:pt>
                <c:pt idx="143" formatCode="General">
                  <c:v>1.7486999999999999</c:v>
                </c:pt>
                <c:pt idx="144" formatCode="General">
                  <c:v>1.7806999999999999</c:v>
                </c:pt>
                <c:pt idx="145" formatCode="General">
                  <c:v>1.81311</c:v>
                </c:pt>
                <c:pt idx="146" formatCode="General">
                  <c:v>1.84596</c:v>
                </c:pt>
                <c:pt idx="147" formatCode="General">
                  <c:v>1.87924</c:v>
                </c:pt>
                <c:pt idx="148" formatCode="General">
                  <c:v>1.9129499999999999</c:v>
                </c:pt>
                <c:pt idx="149" formatCode="General">
                  <c:v>1.9471000000000001</c:v>
                </c:pt>
                <c:pt idx="150" formatCode="General">
                  <c:v>1.98169</c:v>
                </c:pt>
                <c:pt idx="151" formatCode="General">
                  <c:v>2.0167299999999999</c:v>
                </c:pt>
                <c:pt idx="152" formatCode="General">
                  <c:v>2.0522300000000002</c:v>
                </c:pt>
                <c:pt idx="153" formatCode="General">
                  <c:v>2.0881799999999999</c:v>
                </c:pt>
                <c:pt idx="154" formatCode="General">
                  <c:v>2.12459</c:v>
                </c:pt>
                <c:pt idx="155" formatCode="General">
                  <c:v>2.16147</c:v>
                </c:pt>
                <c:pt idx="156" formatCode="General">
                  <c:v>2.19882</c:v>
                </c:pt>
                <c:pt idx="157" formatCode="General">
                  <c:v>2.23665</c:v>
                </c:pt>
                <c:pt idx="158" formatCode="General">
                  <c:v>2.2749600000000001</c:v>
                </c:pt>
                <c:pt idx="159" formatCode="General">
                  <c:v>2.3137500000000002</c:v>
                </c:pt>
                <c:pt idx="160" formatCode="General">
                  <c:v>2.35303</c:v>
                </c:pt>
                <c:pt idx="161" formatCode="General">
                  <c:v>2.3928099999999999</c:v>
                </c:pt>
                <c:pt idx="162" formatCode="General">
                  <c:v>2.43309</c:v>
                </c:pt>
                <c:pt idx="163" formatCode="General">
                  <c:v>2.4738699999999998</c:v>
                </c:pt>
                <c:pt idx="164" formatCode="General">
                  <c:v>2.5151699999999999</c:v>
                </c:pt>
                <c:pt idx="165" formatCode="General">
                  <c:v>2.5569799999999998</c:v>
                </c:pt>
                <c:pt idx="166" formatCode="General">
                  <c:v>2.59931</c:v>
                </c:pt>
                <c:pt idx="167" formatCode="General">
                  <c:v>2.6421700000000001</c:v>
                </c:pt>
                <c:pt idx="168" formatCode="General">
                  <c:v>2.6855600000000002</c:v>
                </c:pt>
                <c:pt idx="169" formatCode="General">
                  <c:v>2.7294800000000001</c:v>
                </c:pt>
                <c:pt idx="170" formatCode="General">
                  <c:v>2.7739500000000001</c:v>
                </c:pt>
                <c:pt idx="171" formatCode="General">
                  <c:v>2.8189600000000001</c:v>
                </c:pt>
                <c:pt idx="172" formatCode="General">
                  <c:v>2.8645299999999998</c:v>
                </c:pt>
                <c:pt idx="173" formatCode="General">
                  <c:v>2.91065</c:v>
                </c:pt>
                <c:pt idx="174" formatCode="General">
                  <c:v>2.9573399999999999</c:v>
                </c:pt>
                <c:pt idx="175" formatCode="General">
                  <c:v>3.0045999999999999</c:v>
                </c:pt>
                <c:pt idx="176" formatCode="General">
                  <c:v>3.0524399999999998</c:v>
                </c:pt>
                <c:pt idx="177" formatCode="General">
                  <c:v>3.1008499999999999</c:v>
                </c:pt>
                <c:pt idx="178" formatCode="General">
                  <c:v>3.1498599999999999</c:v>
                </c:pt>
                <c:pt idx="179" formatCode="General">
                  <c:v>3.1994500000000001</c:v>
                </c:pt>
                <c:pt idx="180" formatCode="General">
                  <c:v>3.2496499999999999</c:v>
                </c:pt>
                <c:pt idx="181" formatCode="General">
                  <c:v>3.3004500000000001</c:v>
                </c:pt>
                <c:pt idx="182" formatCode="General">
                  <c:v>3.3518599999999998</c:v>
                </c:pt>
                <c:pt idx="183" formatCode="General">
                  <c:v>3.4038900000000001</c:v>
                </c:pt>
                <c:pt idx="184" formatCode="General">
                  <c:v>3.4565399999999999</c:v>
                </c:pt>
                <c:pt idx="185" formatCode="General">
                  <c:v>3.5098199999999999</c:v>
                </c:pt>
                <c:pt idx="186" formatCode="General">
                  <c:v>3.5637400000000001</c:v>
                </c:pt>
                <c:pt idx="187" formatCode="General">
                  <c:v>3.6183000000000001</c:v>
                </c:pt>
                <c:pt idx="188" formatCode="General">
                  <c:v>3.6735000000000002</c:v>
                </c:pt>
                <c:pt idx="189" formatCode="General">
                  <c:v>3.7293699999999999</c:v>
                </c:pt>
                <c:pt idx="190" formatCode="General">
                  <c:v>3.7858900000000002</c:v>
                </c:pt>
                <c:pt idx="191" formatCode="General">
                  <c:v>3.8430900000000001</c:v>
                </c:pt>
                <c:pt idx="192" formatCode="General">
                  <c:v>3.90096</c:v>
                </c:pt>
                <c:pt idx="193" formatCode="General">
                  <c:v>3.9595099999999999</c:v>
                </c:pt>
                <c:pt idx="194" formatCode="General">
                  <c:v>4.0187499999999998</c:v>
                </c:pt>
                <c:pt idx="195" formatCode="General">
                  <c:v>4.0786899999999999</c:v>
                </c:pt>
                <c:pt idx="196" formatCode="General">
                  <c:v>4.1393300000000002</c:v>
                </c:pt>
                <c:pt idx="197" formatCode="General">
                  <c:v>4.2006800000000002</c:v>
                </c:pt>
                <c:pt idx="198" formatCode="General">
                  <c:v>4.26274</c:v>
                </c:pt>
                <c:pt idx="199" formatCode="General">
                  <c:v>4.3255299999999997</c:v>
                </c:pt>
                <c:pt idx="200" formatCode="General">
                  <c:v>4.3890599999999997</c:v>
                </c:pt>
                <c:pt idx="201" formatCode="General">
                  <c:v>4.4533199999999997</c:v>
                </c:pt>
                <c:pt idx="202" formatCode="General">
                  <c:v>4.5183200000000001</c:v>
                </c:pt>
                <c:pt idx="203" formatCode="General">
                  <c:v>4.5840899999999998</c:v>
                </c:pt>
                <c:pt idx="204" formatCode="General">
                  <c:v>4.6506100000000004</c:v>
                </c:pt>
                <c:pt idx="205" formatCode="General">
                  <c:v>4.7179000000000002</c:v>
                </c:pt>
                <c:pt idx="206" formatCode="General">
                  <c:v>4.7859699999999998</c:v>
                </c:pt>
                <c:pt idx="207" formatCode="General">
                  <c:v>4.8548200000000001</c:v>
                </c:pt>
                <c:pt idx="208" formatCode="General">
                  <c:v>4.9244700000000003</c:v>
                </c:pt>
                <c:pt idx="209" formatCode="General">
                  <c:v>4.9949199999999996</c:v>
                </c:pt>
                <c:pt idx="210" formatCode="General">
                  <c:v>5.0661699999999996</c:v>
                </c:pt>
                <c:pt idx="211" formatCode="General">
                  <c:v>5.1382399999999997</c:v>
                </c:pt>
                <c:pt idx="212" formatCode="General">
                  <c:v>5.2111400000000003</c:v>
                </c:pt>
                <c:pt idx="213" formatCode="General">
                  <c:v>5.2848699999999997</c:v>
                </c:pt>
                <c:pt idx="214" formatCode="General">
                  <c:v>5.3594400000000002</c:v>
                </c:pt>
                <c:pt idx="215" formatCode="General">
                  <c:v>5.4348599999999996</c:v>
                </c:pt>
                <c:pt idx="216" formatCode="General">
                  <c:v>5.5111400000000001</c:v>
                </c:pt>
                <c:pt idx="217" formatCode="General">
                  <c:v>5.5882800000000001</c:v>
                </c:pt>
                <c:pt idx="218" formatCode="General">
                  <c:v>5.6663100000000002</c:v>
                </c:pt>
                <c:pt idx="219" formatCode="General">
                  <c:v>5.7452100000000002</c:v>
                </c:pt>
                <c:pt idx="220" formatCode="General">
                  <c:v>5.8250099999999998</c:v>
                </c:pt>
                <c:pt idx="221" formatCode="General">
                  <c:v>5.9057199999999996</c:v>
                </c:pt>
                <c:pt idx="222" formatCode="General">
                  <c:v>5.98733</c:v>
                </c:pt>
                <c:pt idx="223" formatCode="General">
                  <c:v>6.0698699999999999</c:v>
                </c:pt>
                <c:pt idx="224" formatCode="General">
                  <c:v>6.1533300000000004</c:v>
                </c:pt>
                <c:pt idx="225" formatCode="General">
                  <c:v>6.2377399999999996</c:v>
                </c:pt>
                <c:pt idx="226" formatCode="General">
                  <c:v>6.3230899999999997</c:v>
                </c:pt>
                <c:pt idx="227" formatCode="General">
                  <c:v>6.4093999999999998</c:v>
                </c:pt>
                <c:pt idx="228" formatCode="General">
                  <c:v>6.4966799999999996</c:v>
                </c:pt>
                <c:pt idx="229" formatCode="General">
                  <c:v>6.5849399999999996</c:v>
                </c:pt>
                <c:pt idx="230" formatCode="General">
                  <c:v>6.6741799999999998</c:v>
                </c:pt>
                <c:pt idx="231" formatCode="General">
                  <c:v>6.7644200000000003</c:v>
                </c:pt>
                <c:pt idx="232" formatCode="General">
                  <c:v>6.8556699999999999</c:v>
                </c:pt>
                <c:pt idx="233" formatCode="General">
                  <c:v>6.94794</c:v>
                </c:pt>
                <c:pt idx="234" formatCode="General">
                  <c:v>7.0412400000000002</c:v>
                </c:pt>
                <c:pt idx="235" formatCode="General">
                  <c:v>7.1355700000000004</c:v>
                </c:pt>
                <c:pt idx="236" formatCode="General">
                  <c:v>7.23095</c:v>
                </c:pt>
                <c:pt idx="237" formatCode="General">
                  <c:v>7.3273900000000003</c:v>
                </c:pt>
                <c:pt idx="238" formatCode="General">
                  <c:v>7.4249000000000001</c:v>
                </c:pt>
                <c:pt idx="239" formatCode="General">
                  <c:v>7.5234899999999998</c:v>
                </c:pt>
                <c:pt idx="240" formatCode="General">
                  <c:v>7.6231799999999996</c:v>
                </c:pt>
                <c:pt idx="241" formatCode="General">
                  <c:v>7.7239599999999999</c:v>
                </c:pt>
                <c:pt idx="242" formatCode="General">
                  <c:v>7.8258599999999996</c:v>
                </c:pt>
                <c:pt idx="243" formatCode="General">
                  <c:v>7.9288800000000004</c:v>
                </c:pt>
                <c:pt idx="244" formatCode="General">
                  <c:v>8.0330399999999997</c:v>
                </c:pt>
                <c:pt idx="245" formatCode="General">
                  <c:v>8.1383500000000009</c:v>
                </c:pt>
                <c:pt idx="246" formatCode="General">
                  <c:v>8.2448099999999993</c:v>
                </c:pt>
                <c:pt idx="247" formatCode="General">
                  <c:v>8.3524499999999993</c:v>
                </c:pt>
                <c:pt idx="248" formatCode="General">
                  <c:v>8.4612599999999993</c:v>
                </c:pt>
                <c:pt idx="249" formatCode="General">
                  <c:v>8.5712799999999998</c:v>
                </c:pt>
                <c:pt idx="250" formatCode="General">
                  <c:v>8.6824899999999996</c:v>
                </c:pt>
                <c:pt idx="251" formatCode="General">
                  <c:v>8.7949300000000008</c:v>
                </c:pt>
                <c:pt idx="252" formatCode="General">
                  <c:v>8.9085999999999999</c:v>
                </c:pt>
                <c:pt idx="253" formatCode="General">
                  <c:v>9.0235099999999999</c:v>
                </c:pt>
                <c:pt idx="254" formatCode="General">
                  <c:v>9.1396700000000006</c:v>
                </c:pt>
                <c:pt idx="255" formatCode="General">
                  <c:v>9.2570999999999994</c:v>
                </c:pt>
                <c:pt idx="256" formatCode="General">
                  <c:v>9.3758199999999992</c:v>
                </c:pt>
                <c:pt idx="257" formatCode="General">
                  <c:v>9.4958200000000001</c:v>
                </c:pt>
                <c:pt idx="258" formatCode="General">
                  <c:v>9.6171399999999991</c:v>
                </c:pt>
                <c:pt idx="259" formatCode="General">
                  <c:v>9.73977</c:v>
                </c:pt>
                <c:pt idx="260" formatCode="General">
                  <c:v>9.86374</c:v>
                </c:pt>
                <c:pt idx="261" formatCode="General">
                  <c:v>9.9890500000000007</c:v>
                </c:pt>
                <c:pt idx="262" formatCode="General">
                  <c:v>10.1157</c:v>
                </c:pt>
                <c:pt idx="263" formatCode="General">
                  <c:v>10.2438</c:v>
                </c:pt>
                <c:pt idx="264" formatCode="General">
                  <c:v>10.373200000000001</c:v>
                </c:pt>
                <c:pt idx="265" formatCode="General">
                  <c:v>10.504</c:v>
                </c:pt>
                <c:pt idx="266" formatCode="General">
                  <c:v>10.6363</c:v>
                </c:pt>
                <c:pt idx="267" formatCode="General">
                  <c:v>10.77</c:v>
                </c:pt>
                <c:pt idx="268" formatCode="General">
                  <c:v>10.905099999999999</c:v>
                </c:pt>
                <c:pt idx="269" formatCode="General">
                  <c:v>11.041700000000001</c:v>
                </c:pt>
                <c:pt idx="270" formatCode="General">
                  <c:v>11.1797</c:v>
                </c:pt>
                <c:pt idx="271" formatCode="General">
                  <c:v>11.3193</c:v>
                </c:pt>
                <c:pt idx="272" formatCode="General">
                  <c:v>11.4603</c:v>
                </c:pt>
                <c:pt idx="273" formatCode="General">
                  <c:v>11.6029</c:v>
                </c:pt>
                <c:pt idx="274" formatCode="General">
                  <c:v>11.747</c:v>
                </c:pt>
                <c:pt idx="275" formatCode="General">
                  <c:v>11.8926</c:v>
                </c:pt>
                <c:pt idx="276" formatCode="General">
                  <c:v>12.0398</c:v>
                </c:pt>
                <c:pt idx="277" formatCode="General">
                  <c:v>12.188599999999999</c:v>
                </c:pt>
                <c:pt idx="278" formatCode="General">
                  <c:v>12.339</c:v>
                </c:pt>
                <c:pt idx="279" formatCode="General">
                  <c:v>12.491</c:v>
                </c:pt>
                <c:pt idx="280" formatCode="General">
                  <c:v>12.644600000000001</c:v>
                </c:pt>
                <c:pt idx="281" formatCode="General">
                  <c:v>12.799899999999999</c:v>
                </c:pt>
                <c:pt idx="282" formatCode="General">
                  <c:v>12.956899999999999</c:v>
                </c:pt>
                <c:pt idx="283" formatCode="General">
                  <c:v>13.115500000000001</c:v>
                </c:pt>
                <c:pt idx="284" formatCode="General">
                  <c:v>13.2758</c:v>
                </c:pt>
                <c:pt idx="285" formatCode="General">
                  <c:v>13.437799999999999</c:v>
                </c:pt>
                <c:pt idx="286" formatCode="General">
                  <c:v>13.6015</c:v>
                </c:pt>
                <c:pt idx="287" formatCode="General">
                  <c:v>13.766999999999999</c:v>
                </c:pt>
                <c:pt idx="288" formatCode="General">
                  <c:v>13.9343</c:v>
                </c:pt>
                <c:pt idx="289" formatCode="General">
                  <c:v>14.103300000000001</c:v>
                </c:pt>
                <c:pt idx="290" formatCode="General">
                  <c:v>14.274100000000001</c:v>
                </c:pt>
                <c:pt idx="291" formatCode="General">
                  <c:v>14.4468</c:v>
                </c:pt>
                <c:pt idx="292" formatCode="General">
                  <c:v>14.6213</c:v>
                </c:pt>
                <c:pt idx="293" formatCode="General">
                  <c:v>14.797599999999999</c:v>
                </c:pt>
                <c:pt idx="294" formatCode="General">
                  <c:v>14.9758</c:v>
                </c:pt>
                <c:pt idx="295" formatCode="General">
                  <c:v>15.156000000000001</c:v>
                </c:pt>
                <c:pt idx="296" formatCode="General">
                  <c:v>15.337999999999999</c:v>
                </c:pt>
                <c:pt idx="297" formatCode="General">
                  <c:v>15.5219</c:v>
                </c:pt>
                <c:pt idx="298" formatCode="General">
                  <c:v>15.707800000000001</c:v>
                </c:pt>
                <c:pt idx="299" formatCode="General">
                  <c:v>15.8957</c:v>
                </c:pt>
                <c:pt idx="300" formatCode="General">
                  <c:v>16.0855</c:v>
                </c:pt>
                <c:pt idx="301" formatCode="General">
                  <c:v>16.2774</c:v>
                </c:pt>
                <c:pt idx="302" formatCode="General">
                  <c:v>16.471299999999999</c:v>
                </c:pt>
                <c:pt idx="303" formatCode="General">
                  <c:v>16.667200000000001</c:v>
                </c:pt>
                <c:pt idx="304" formatCode="General">
                  <c:v>16.865200000000002</c:v>
                </c:pt>
                <c:pt idx="305" formatCode="General">
                  <c:v>17.065300000000001</c:v>
                </c:pt>
                <c:pt idx="306" formatCode="General">
                  <c:v>17.267600000000002</c:v>
                </c:pt>
                <c:pt idx="307" formatCode="General">
                  <c:v>17.471900000000002</c:v>
                </c:pt>
                <c:pt idx="308" formatCode="General">
                  <c:v>17.6784</c:v>
                </c:pt>
                <c:pt idx="309" formatCode="General">
                  <c:v>17.8871</c:v>
                </c:pt>
                <c:pt idx="310" formatCode="General">
                  <c:v>18.097999999999999</c:v>
                </c:pt>
                <c:pt idx="311" formatCode="General">
                  <c:v>18.311</c:v>
                </c:pt>
                <c:pt idx="312" formatCode="General">
                  <c:v>18.526399999999999</c:v>
                </c:pt>
                <c:pt idx="313" formatCode="General">
                  <c:v>18.744</c:v>
                </c:pt>
                <c:pt idx="314" formatCode="General">
                  <c:v>18.963899999999999</c:v>
                </c:pt>
                <c:pt idx="315" formatCode="General">
                  <c:v>19.1861</c:v>
                </c:pt>
                <c:pt idx="316" formatCode="General">
                  <c:v>19.410599999999999</c:v>
                </c:pt>
                <c:pt idx="317" formatCode="General">
                  <c:v>19.637499999999999</c:v>
                </c:pt>
                <c:pt idx="318" formatCode="General">
                  <c:v>19.866800000000001</c:v>
                </c:pt>
                <c:pt idx="319" formatCode="General">
                  <c:v>20.098400000000002</c:v>
                </c:pt>
                <c:pt idx="320" formatCode="General">
                  <c:v>20.3325</c:v>
                </c:pt>
                <c:pt idx="321" formatCode="General">
                  <c:v>20.569099999999999</c:v>
                </c:pt>
                <c:pt idx="322" formatCode="General">
                  <c:v>20.8081</c:v>
                </c:pt>
                <c:pt idx="323" formatCode="General">
                  <c:v>21.049700000000001</c:v>
                </c:pt>
                <c:pt idx="324" formatCode="General">
                  <c:v>21.293700000000001</c:v>
                </c:pt>
                <c:pt idx="325" formatCode="General">
                  <c:v>21.540299999999998</c:v>
                </c:pt>
                <c:pt idx="326" formatCode="General">
                  <c:v>21.7895</c:v>
                </c:pt>
                <c:pt idx="327" formatCode="General">
                  <c:v>22.0413</c:v>
                </c:pt>
                <c:pt idx="328" formatCode="General">
                  <c:v>22.2958</c:v>
                </c:pt>
                <c:pt idx="329" formatCode="General">
                  <c:v>22.552900000000001</c:v>
                </c:pt>
                <c:pt idx="330" formatCode="General">
                  <c:v>22.8126</c:v>
                </c:pt>
                <c:pt idx="331" formatCode="General">
                  <c:v>23.075099999999999</c:v>
                </c:pt>
                <c:pt idx="332" formatCode="General">
                  <c:v>23.340399999999999</c:v>
                </c:pt>
                <c:pt idx="333" formatCode="General">
                  <c:v>23.6083</c:v>
                </c:pt>
                <c:pt idx="334" formatCode="General">
                  <c:v>23.879100000000001</c:v>
                </c:pt>
                <c:pt idx="335" formatCode="General">
                  <c:v>24.152699999999999</c:v>
                </c:pt>
                <c:pt idx="336" formatCode="General">
                  <c:v>24.429200000000002</c:v>
                </c:pt>
                <c:pt idx="337" formatCode="General">
                  <c:v>24.708500000000001</c:v>
                </c:pt>
                <c:pt idx="338" formatCode="General">
                  <c:v>24.9908</c:v>
                </c:pt>
                <c:pt idx="339" formatCode="General">
                  <c:v>25.276</c:v>
                </c:pt>
                <c:pt idx="340" formatCode="General">
                  <c:v>25.5641</c:v>
                </c:pt>
                <c:pt idx="341" formatCode="General">
                  <c:v>25.8552</c:v>
                </c:pt>
                <c:pt idx="342" formatCode="General">
                  <c:v>26.1494</c:v>
                </c:pt>
                <c:pt idx="343" formatCode="General">
                  <c:v>26.4466</c:v>
                </c:pt>
                <c:pt idx="344" formatCode="General">
                  <c:v>26.747</c:v>
                </c:pt>
                <c:pt idx="345" formatCode="General">
                  <c:v>27.0504</c:v>
                </c:pt>
                <c:pt idx="346" formatCode="General">
                  <c:v>27.356999999999999</c:v>
                </c:pt>
                <c:pt idx="347" formatCode="General">
                  <c:v>27.666699999999999</c:v>
                </c:pt>
                <c:pt idx="348" formatCode="General">
                  <c:v>27.979700000000001</c:v>
                </c:pt>
                <c:pt idx="349" formatCode="General">
                  <c:v>28.2959</c:v>
                </c:pt>
                <c:pt idx="350" formatCode="General">
                  <c:v>28.615500000000001</c:v>
                </c:pt>
                <c:pt idx="351" formatCode="General">
                  <c:v>28.938300000000002</c:v>
                </c:pt>
                <c:pt idx="352" formatCode="General">
                  <c:v>29.264399999999998</c:v>
                </c:pt>
                <c:pt idx="353" formatCode="General">
                  <c:v>29.594000000000001</c:v>
                </c:pt>
                <c:pt idx="354" formatCode="General">
                  <c:v>29.9269</c:v>
                </c:pt>
                <c:pt idx="355" formatCode="General">
                  <c:v>30.263300000000001</c:v>
                </c:pt>
                <c:pt idx="356" formatCode="General">
                  <c:v>30.603200000000001</c:v>
                </c:pt>
                <c:pt idx="357" formatCode="General">
                  <c:v>30.9466</c:v>
                </c:pt>
                <c:pt idx="358" formatCode="General">
                  <c:v>31.293500000000002</c:v>
                </c:pt>
                <c:pt idx="359" formatCode="General">
                  <c:v>31.644100000000002</c:v>
                </c:pt>
                <c:pt idx="360" formatCode="General">
                  <c:v>31.998200000000001</c:v>
                </c:pt>
                <c:pt idx="361" formatCode="General">
                  <c:v>32.356099999999998</c:v>
                </c:pt>
                <c:pt idx="362" formatCode="General">
                  <c:v>32.717599999999997</c:v>
                </c:pt>
                <c:pt idx="363" formatCode="General">
                  <c:v>33.082799999999999</c:v>
                </c:pt>
                <c:pt idx="364" formatCode="General">
                  <c:v>33.451799999999999</c:v>
                </c:pt>
                <c:pt idx="365" formatCode="General">
                  <c:v>33.8247</c:v>
                </c:pt>
                <c:pt idx="366" formatCode="General">
                  <c:v>34.201300000000003</c:v>
                </c:pt>
                <c:pt idx="367" formatCode="General">
                  <c:v>34.581899999999997</c:v>
                </c:pt>
                <c:pt idx="368" formatCode="General">
                  <c:v>34.9664</c:v>
                </c:pt>
                <c:pt idx="369" formatCode="General">
                  <c:v>35.354799999999997</c:v>
                </c:pt>
                <c:pt idx="370" formatCode="General">
                  <c:v>35.747300000000003</c:v>
                </c:pt>
                <c:pt idx="371" formatCode="General">
                  <c:v>36.143799999999999</c:v>
                </c:pt>
                <c:pt idx="372" formatCode="General">
                  <c:v>36.544400000000003</c:v>
                </c:pt>
                <c:pt idx="373" formatCode="General">
                  <c:v>36.949100000000001</c:v>
                </c:pt>
                <c:pt idx="374" formatCode="General">
                  <c:v>37.357999999999997</c:v>
                </c:pt>
                <c:pt idx="375" formatCode="General">
                  <c:v>37.771099999999997</c:v>
                </c:pt>
                <c:pt idx="376" formatCode="General">
                  <c:v>38.188400000000001</c:v>
                </c:pt>
                <c:pt idx="377" formatCode="General">
                  <c:v>38.610100000000003</c:v>
                </c:pt>
                <c:pt idx="378" formatCode="General">
                  <c:v>39.036000000000001</c:v>
                </c:pt>
                <c:pt idx="379" formatCode="General">
                  <c:v>39.4664</c:v>
                </c:pt>
                <c:pt idx="380" formatCode="General">
                  <c:v>39.901200000000003</c:v>
                </c:pt>
                <c:pt idx="381" formatCode="General">
                  <c:v>40.340400000000002</c:v>
                </c:pt>
                <c:pt idx="382" formatCode="General">
                  <c:v>40.784199999999998</c:v>
                </c:pt>
                <c:pt idx="383" formatCode="General">
                  <c:v>41.232500000000002</c:v>
                </c:pt>
                <c:pt idx="384" formatCode="General">
                  <c:v>41.685499999999998</c:v>
                </c:pt>
                <c:pt idx="385" formatCode="General">
                  <c:v>42.143099999999997</c:v>
                </c:pt>
                <c:pt idx="386" formatCode="General">
                  <c:v>42.605400000000003</c:v>
                </c:pt>
                <c:pt idx="387" formatCode="General">
                  <c:v>43.072400000000002</c:v>
                </c:pt>
                <c:pt idx="388" formatCode="General">
                  <c:v>43.544199999999996</c:v>
                </c:pt>
                <c:pt idx="389" formatCode="General">
                  <c:v>44.020899999999997</c:v>
                </c:pt>
                <c:pt idx="390" formatCode="General">
                  <c:v>44.502400000000002</c:v>
                </c:pt>
                <c:pt idx="391" formatCode="General">
                  <c:v>44.988999999999997</c:v>
                </c:pt>
                <c:pt idx="392" formatCode="General">
                  <c:v>45.480400000000003</c:v>
                </c:pt>
                <c:pt idx="393" formatCode="General">
                  <c:v>45.976999999999997</c:v>
                </c:pt>
                <c:pt idx="394" formatCode="General">
                  <c:v>46.4786</c:v>
                </c:pt>
                <c:pt idx="395" formatCode="General">
                  <c:v>46.985399999999998</c:v>
                </c:pt>
                <c:pt idx="396" formatCode="General">
                  <c:v>47.497300000000003</c:v>
                </c:pt>
                <c:pt idx="397" formatCode="General">
                  <c:v>48.014499999999998</c:v>
                </c:pt>
                <c:pt idx="398" formatCode="General">
                  <c:v>48.536999999999999</c:v>
                </c:pt>
                <c:pt idx="399" formatCode="General">
                  <c:v>49.064900000000002</c:v>
                </c:pt>
                <c:pt idx="400" formatCode="General">
                  <c:v>49.598199999999999</c:v>
                </c:pt>
                <c:pt idx="401" formatCode="General">
                  <c:v>50.136899999999997</c:v>
                </c:pt>
                <c:pt idx="402" formatCode="General">
                  <c:v>50.681100000000001</c:v>
                </c:pt>
                <c:pt idx="403" formatCode="General">
                  <c:v>51.230899999999998</c:v>
                </c:pt>
                <c:pt idx="404" formatCode="General">
                  <c:v>51.786299999999997</c:v>
                </c:pt>
                <c:pt idx="405" formatCode="General">
                  <c:v>52.347499999999997</c:v>
                </c:pt>
                <c:pt idx="406" formatCode="General">
                  <c:v>52.914299999999997</c:v>
                </c:pt>
                <c:pt idx="407" formatCode="General">
                  <c:v>53.487000000000002</c:v>
                </c:pt>
                <c:pt idx="408" formatCode="General">
                  <c:v>54.0655</c:v>
                </c:pt>
                <c:pt idx="409" formatCode="General">
                  <c:v>54.649900000000002</c:v>
                </c:pt>
                <c:pt idx="410" formatCode="General">
                  <c:v>55.240299999999998</c:v>
                </c:pt>
                <c:pt idx="411" formatCode="General">
                  <c:v>55.8367</c:v>
                </c:pt>
                <c:pt idx="412" formatCode="General">
                  <c:v>56.4392</c:v>
                </c:pt>
                <c:pt idx="413" formatCode="General">
                  <c:v>57.047899999999998</c:v>
                </c:pt>
                <c:pt idx="414" formatCode="General">
                  <c:v>57.662799999999997</c:v>
                </c:pt>
                <c:pt idx="415" formatCode="General">
                  <c:v>58.283999999999999</c:v>
                </c:pt>
                <c:pt idx="416" formatCode="General">
                  <c:v>58.911499999999997</c:v>
                </c:pt>
                <c:pt idx="417" formatCode="General">
                  <c:v>59.545499999999997</c:v>
                </c:pt>
                <c:pt idx="418" formatCode="General">
                  <c:v>60.185899999999997</c:v>
                </c:pt>
                <c:pt idx="419" formatCode="General">
                  <c:v>60.832799999999999</c:v>
                </c:pt>
                <c:pt idx="420" formatCode="General">
                  <c:v>61.4863</c:v>
                </c:pt>
                <c:pt idx="421" formatCode="General">
                  <c:v>62.146500000000003</c:v>
                </c:pt>
                <c:pt idx="422" formatCode="General">
                  <c:v>62.813499999999998</c:v>
                </c:pt>
                <c:pt idx="423" formatCode="General">
                  <c:v>63.487200000000001</c:v>
                </c:pt>
                <c:pt idx="424" formatCode="General">
                  <c:v>64.167900000000003</c:v>
                </c:pt>
                <c:pt idx="425" formatCode="General">
                  <c:v>64.855400000000003</c:v>
                </c:pt>
                <c:pt idx="426" formatCode="General">
                  <c:v>65.55</c:v>
                </c:pt>
                <c:pt idx="427" formatCode="General">
                  <c:v>66.251599999999996</c:v>
                </c:pt>
                <c:pt idx="428" formatCode="General">
                  <c:v>66.960400000000007</c:v>
                </c:pt>
                <c:pt idx="429" formatCode="General">
                  <c:v>67.676500000000004</c:v>
                </c:pt>
                <c:pt idx="430" formatCode="General">
                  <c:v>68.399799999999999</c:v>
                </c:pt>
                <c:pt idx="431" formatCode="General">
                  <c:v>69.130499999999998</c:v>
                </c:pt>
                <c:pt idx="432" formatCode="General">
                  <c:v>69.868600000000001</c:v>
                </c:pt>
                <c:pt idx="433" formatCode="General">
                  <c:v>70.6143</c:v>
                </c:pt>
                <c:pt idx="434" formatCode="General">
                  <c:v>71.367500000000007</c:v>
                </c:pt>
                <c:pt idx="435" formatCode="General">
                  <c:v>72.128500000000003</c:v>
                </c:pt>
                <c:pt idx="436" formatCode="General">
                  <c:v>72.897099999999995</c:v>
                </c:pt>
                <c:pt idx="437" formatCode="General">
                  <c:v>73.673599999999993</c:v>
                </c:pt>
                <c:pt idx="438" formatCode="General">
                  <c:v>74.457999999999998</c:v>
                </c:pt>
                <c:pt idx="439" formatCode="General">
                  <c:v>75.250399999999999</c:v>
                </c:pt>
                <c:pt idx="440" formatCode="General">
                  <c:v>76.050899999999999</c:v>
                </c:pt>
                <c:pt idx="441" formatCode="General">
                  <c:v>76.859499999999997</c:v>
                </c:pt>
                <c:pt idx="442" formatCode="General">
                  <c:v>77.676299999999998</c:v>
                </c:pt>
                <c:pt idx="443" formatCode="General">
                  <c:v>78.501400000000004</c:v>
                </c:pt>
                <c:pt idx="444" formatCode="General">
                  <c:v>79.334900000000005</c:v>
                </c:pt>
                <c:pt idx="445" formatCode="General">
                  <c:v>80.176900000000003</c:v>
                </c:pt>
                <c:pt idx="446" formatCode="General">
                  <c:v>81.027500000000003</c:v>
                </c:pt>
                <c:pt idx="447" formatCode="General">
                  <c:v>81.886700000000005</c:v>
                </c:pt>
                <c:pt idx="448" formatCode="General">
                  <c:v>82.7547</c:v>
                </c:pt>
                <c:pt idx="449" formatCode="General">
                  <c:v>83.631399999999999</c:v>
                </c:pt>
                <c:pt idx="450" formatCode="General">
                  <c:v>84.517099999999999</c:v>
                </c:pt>
                <c:pt idx="451" formatCode="General">
                  <c:v>85.411799999999999</c:v>
                </c:pt>
                <c:pt idx="452" formatCode="General">
                  <c:v>86.315600000000003</c:v>
                </c:pt>
                <c:pt idx="453" formatCode="General">
                  <c:v>87.2286</c:v>
                </c:pt>
                <c:pt idx="454" formatCode="General">
                  <c:v>88.150800000000004</c:v>
                </c:pt>
                <c:pt idx="455" formatCode="General">
                  <c:v>89.082400000000007</c:v>
                </c:pt>
                <c:pt idx="456" formatCode="General">
                  <c:v>90.023499999999999</c:v>
                </c:pt>
                <c:pt idx="457" formatCode="General">
                  <c:v>90.974100000000007</c:v>
                </c:pt>
                <c:pt idx="458" formatCode="General">
                  <c:v>91.934399999999997</c:v>
                </c:pt>
                <c:pt idx="459" formatCode="General">
                  <c:v>92.904399999999995</c:v>
                </c:pt>
                <c:pt idx="460" formatCode="General">
                  <c:v>93.884299999999996</c:v>
                </c:pt>
                <c:pt idx="461" formatCode="General">
                  <c:v>94.874099999999999</c:v>
                </c:pt>
                <c:pt idx="462" formatCode="General">
                  <c:v>95.873999999999995</c:v>
                </c:pt>
                <c:pt idx="463" formatCode="General">
                  <c:v>96.884100000000004</c:v>
                </c:pt>
                <c:pt idx="464" formatCode="General">
                  <c:v>97.904300000000006</c:v>
                </c:pt>
                <c:pt idx="465" formatCode="General">
                  <c:v>98.935000000000002</c:v>
                </c:pt>
                <c:pt idx="466" formatCode="General">
                  <c:v>99.976100000000002</c:v>
                </c:pt>
                <c:pt idx="467" formatCode="General">
                  <c:v>101.02800000000001</c:v>
                </c:pt>
                <c:pt idx="468" formatCode="General">
                  <c:v>102.09</c:v>
                </c:pt>
                <c:pt idx="469" formatCode="General">
                  <c:v>103.163</c:v>
                </c:pt>
                <c:pt idx="470" formatCode="General">
                  <c:v>104.247</c:v>
                </c:pt>
                <c:pt idx="471" formatCode="General">
                  <c:v>105.342</c:v>
                </c:pt>
                <c:pt idx="472" formatCode="General">
                  <c:v>106.44799999999999</c:v>
                </c:pt>
                <c:pt idx="473" formatCode="General">
                  <c:v>107.566</c:v>
                </c:pt>
                <c:pt idx="474" formatCode="General">
                  <c:v>108.694</c:v>
                </c:pt>
                <c:pt idx="475" formatCode="General">
                  <c:v>109.834</c:v>
                </c:pt>
                <c:pt idx="476" formatCode="General">
                  <c:v>110.986</c:v>
                </c:pt>
                <c:pt idx="477" formatCode="General">
                  <c:v>112.149</c:v>
                </c:pt>
                <c:pt idx="478" formatCode="General">
                  <c:v>113.324</c:v>
                </c:pt>
                <c:pt idx="479" formatCode="General">
                  <c:v>114.511</c:v>
                </c:pt>
                <c:pt idx="480" formatCode="General">
                  <c:v>115.71</c:v>
                </c:pt>
                <c:pt idx="481" formatCode="General">
                  <c:v>116.922</c:v>
                </c:pt>
                <c:pt idx="482" formatCode="General">
                  <c:v>118.145</c:v>
                </c:pt>
                <c:pt idx="483" formatCode="General">
                  <c:v>119.381</c:v>
                </c:pt>
                <c:pt idx="484" formatCode="General">
                  <c:v>120.629</c:v>
                </c:pt>
                <c:pt idx="485" formatCode="General">
                  <c:v>121.89</c:v>
                </c:pt>
                <c:pt idx="486" formatCode="General">
                  <c:v>123.164</c:v>
                </c:pt>
                <c:pt idx="487" formatCode="General">
                  <c:v>124.45099999999999</c:v>
                </c:pt>
                <c:pt idx="488" formatCode="General">
                  <c:v>125.751</c:v>
                </c:pt>
                <c:pt idx="489" formatCode="General">
                  <c:v>127.06399999999999</c:v>
                </c:pt>
                <c:pt idx="490" formatCode="General">
                  <c:v>128.38999999999999</c:v>
                </c:pt>
                <c:pt idx="491" formatCode="General">
                  <c:v>129.72900000000001</c:v>
                </c:pt>
                <c:pt idx="492" formatCode="General">
                  <c:v>131.083</c:v>
                </c:pt>
                <c:pt idx="493" formatCode="General">
                  <c:v>132.44999999999999</c:v>
                </c:pt>
                <c:pt idx="494" formatCode="General">
                  <c:v>133.83000000000001</c:v>
                </c:pt>
                <c:pt idx="495" formatCode="General">
                  <c:v>135.22499999999999</c:v>
                </c:pt>
                <c:pt idx="496" formatCode="General">
                  <c:v>136.63399999999999</c:v>
                </c:pt>
                <c:pt idx="497" formatCode="General">
                  <c:v>138.05699999999999</c:v>
                </c:pt>
                <c:pt idx="498" formatCode="General">
                  <c:v>139.494</c:v>
                </c:pt>
                <c:pt idx="499" formatCode="General">
                  <c:v>140.946</c:v>
                </c:pt>
                <c:pt idx="500" formatCode="General">
                  <c:v>142.41300000000001</c:v>
                </c:pt>
                <c:pt idx="501" formatCode="General">
                  <c:v>143.89500000000001</c:v>
                </c:pt>
                <c:pt idx="502" formatCode="General">
                  <c:v>145.39099999999999</c:v>
                </c:pt>
                <c:pt idx="503" formatCode="General">
                  <c:v>146.90299999999999</c:v>
                </c:pt>
                <c:pt idx="504" formatCode="General">
                  <c:v>148.43</c:v>
                </c:pt>
                <c:pt idx="505" formatCode="General">
                  <c:v>149.97200000000001</c:v>
                </c:pt>
                <c:pt idx="506" formatCode="General">
                  <c:v>151.53100000000001</c:v>
                </c:pt>
                <c:pt idx="507" formatCode="General">
                  <c:v>153.10400000000001</c:v>
                </c:pt>
                <c:pt idx="508" formatCode="General">
                  <c:v>154.69399999999999</c:v>
                </c:pt>
                <c:pt idx="509" formatCode="General">
                  <c:v>156.30000000000001</c:v>
                </c:pt>
                <c:pt idx="510" formatCode="General">
                  <c:v>157.922</c:v>
                </c:pt>
                <c:pt idx="511" formatCode="General">
                  <c:v>159.56</c:v>
                </c:pt>
                <c:pt idx="512" formatCode="General">
                  <c:v>161.215</c:v>
                </c:pt>
                <c:pt idx="513" formatCode="General">
                  <c:v>162.887</c:v>
                </c:pt>
                <c:pt idx="514" formatCode="General">
                  <c:v>164.57599999999999</c:v>
                </c:pt>
                <c:pt idx="515" formatCode="General">
                  <c:v>166.28100000000001</c:v>
                </c:pt>
                <c:pt idx="516" formatCode="General">
                  <c:v>168.00399999999999</c:v>
                </c:pt>
                <c:pt idx="517" formatCode="General">
                  <c:v>169.745</c:v>
                </c:pt>
                <c:pt idx="518" formatCode="General">
                  <c:v>171.50299999999999</c:v>
                </c:pt>
                <c:pt idx="519" formatCode="General">
                  <c:v>173.279</c:v>
                </c:pt>
                <c:pt idx="520" formatCode="General">
                  <c:v>175.072</c:v>
                </c:pt>
                <c:pt idx="521" formatCode="General">
                  <c:v>176.88399999999999</c:v>
                </c:pt>
                <c:pt idx="522" formatCode="General">
                  <c:v>178.714</c:v>
                </c:pt>
                <c:pt idx="523" formatCode="General">
                  <c:v>180.56299999999999</c:v>
                </c:pt>
                <c:pt idx="524" formatCode="General">
                  <c:v>182.43</c:v>
                </c:pt>
                <c:pt idx="525" formatCode="General">
                  <c:v>184.316</c:v>
                </c:pt>
                <c:pt idx="526" formatCode="General">
                  <c:v>186.221</c:v>
                </c:pt>
                <c:pt idx="527" formatCode="General">
                  <c:v>188.14599999999999</c:v>
                </c:pt>
                <c:pt idx="528" formatCode="General">
                  <c:v>190.09</c:v>
                </c:pt>
                <c:pt idx="529" formatCode="General">
                  <c:v>192.053</c:v>
                </c:pt>
                <c:pt idx="530" formatCode="General">
                  <c:v>194.03700000000001</c:v>
                </c:pt>
                <c:pt idx="531" formatCode="General">
                  <c:v>196.04</c:v>
                </c:pt>
                <c:pt idx="532" formatCode="General">
                  <c:v>198.06399999999999</c:v>
                </c:pt>
                <c:pt idx="533" formatCode="General">
                  <c:v>200.108</c:v>
                </c:pt>
                <c:pt idx="534" formatCode="General">
                  <c:v>202.173</c:v>
                </c:pt>
                <c:pt idx="535" formatCode="General">
                  <c:v>204.25800000000001</c:v>
                </c:pt>
                <c:pt idx="536" formatCode="General">
                  <c:v>206.36500000000001</c:v>
                </c:pt>
                <c:pt idx="537" formatCode="General">
                  <c:v>208.49299999999999</c:v>
                </c:pt>
                <c:pt idx="538" formatCode="General">
                  <c:v>210.642</c:v>
                </c:pt>
                <c:pt idx="539" formatCode="General">
                  <c:v>212.81299999999999</c:v>
                </c:pt>
                <c:pt idx="540" formatCode="General">
                  <c:v>215.006</c:v>
                </c:pt>
                <c:pt idx="541" formatCode="General">
                  <c:v>217.22200000000001</c:v>
                </c:pt>
                <c:pt idx="542" formatCode="General">
                  <c:v>219.459</c:v>
                </c:pt>
                <c:pt idx="543" formatCode="General">
                  <c:v>221.71899999999999</c:v>
                </c:pt>
                <c:pt idx="544" formatCode="General">
                  <c:v>224.00200000000001</c:v>
                </c:pt>
                <c:pt idx="545" formatCode="General">
                  <c:v>226.30799999999999</c:v>
                </c:pt>
                <c:pt idx="546" formatCode="General">
                  <c:v>228.637</c:v>
                </c:pt>
                <c:pt idx="547" formatCode="General">
                  <c:v>230.99</c:v>
                </c:pt>
                <c:pt idx="548" formatCode="General">
                  <c:v>233.36699999999999</c:v>
                </c:pt>
                <c:pt idx="549" formatCode="General">
                  <c:v>235.767</c:v>
                </c:pt>
                <c:pt idx="550" formatCode="General">
                  <c:v>238.19200000000001</c:v>
                </c:pt>
                <c:pt idx="551" formatCode="General">
                  <c:v>240.64099999999999</c:v>
                </c:pt>
                <c:pt idx="552" formatCode="General">
                  <c:v>243.11500000000001</c:v>
                </c:pt>
                <c:pt idx="553" formatCode="General">
                  <c:v>245.614</c:v>
                </c:pt>
                <c:pt idx="554" formatCode="General">
                  <c:v>248.13800000000001</c:v>
                </c:pt>
                <c:pt idx="555" formatCode="General">
                  <c:v>250.68799999999999</c:v>
                </c:pt>
                <c:pt idx="556" formatCode="General">
                  <c:v>253.26300000000001</c:v>
                </c:pt>
                <c:pt idx="557" formatCode="General">
                  <c:v>255.864</c:v>
                </c:pt>
                <c:pt idx="558" formatCode="General">
                  <c:v>258.49200000000002</c:v>
                </c:pt>
                <c:pt idx="559" formatCode="General">
                  <c:v>261.14600000000002</c:v>
                </c:pt>
                <c:pt idx="560" formatCode="General">
                  <c:v>263.82600000000002</c:v>
                </c:pt>
                <c:pt idx="561" formatCode="General">
                  <c:v>266.53399999999999</c:v>
                </c:pt>
                <c:pt idx="562" formatCode="General">
                  <c:v>269.26900000000001</c:v>
                </c:pt>
                <c:pt idx="563" formatCode="General">
                  <c:v>272.03199999999998</c:v>
                </c:pt>
                <c:pt idx="564" formatCode="General">
                  <c:v>274.82299999999998</c:v>
                </c:pt>
                <c:pt idx="565" formatCode="General">
                  <c:v>277.64100000000002</c:v>
                </c:pt>
                <c:pt idx="566" formatCode="General">
                  <c:v>280.48899999999998</c:v>
                </c:pt>
                <c:pt idx="567" formatCode="General">
                  <c:v>283.36500000000001</c:v>
                </c:pt>
                <c:pt idx="568" formatCode="General">
                  <c:v>286.26900000000001</c:v>
                </c:pt>
                <c:pt idx="569" formatCode="General">
                  <c:v>289.20400000000001</c:v>
                </c:pt>
                <c:pt idx="570" formatCode="General">
                  <c:v>292.16699999999997</c:v>
                </c:pt>
                <c:pt idx="571" formatCode="General">
                  <c:v>295.161</c:v>
                </c:pt>
                <c:pt idx="572" formatCode="General">
                  <c:v>298.185</c:v>
                </c:pt>
                <c:pt idx="573" formatCode="General">
                  <c:v>301.23899999999998</c:v>
                </c:pt>
                <c:pt idx="574" formatCode="General">
                  <c:v>304.32400000000001</c:v>
                </c:pt>
                <c:pt idx="575" formatCode="General">
                  <c:v>307.44099999999997</c:v>
                </c:pt>
                <c:pt idx="576" formatCode="General">
                  <c:v>310.58800000000002</c:v>
                </c:pt>
                <c:pt idx="577" formatCode="General">
                  <c:v>313.76799999999997</c:v>
                </c:pt>
                <c:pt idx="578" formatCode="General">
                  <c:v>316.97899999999998</c:v>
                </c:pt>
                <c:pt idx="579" formatCode="General">
                  <c:v>320.22300000000001</c:v>
                </c:pt>
                <c:pt idx="580" formatCode="General">
                  <c:v>323.5</c:v>
                </c:pt>
                <c:pt idx="581" formatCode="General">
                  <c:v>326.80900000000003</c:v>
                </c:pt>
                <c:pt idx="582" formatCode="General">
                  <c:v>330.15199999999999</c:v>
                </c:pt>
                <c:pt idx="583" formatCode="General">
                  <c:v>333.529</c:v>
                </c:pt>
                <c:pt idx="584" formatCode="General">
                  <c:v>336.93900000000002</c:v>
                </c:pt>
                <c:pt idx="585" formatCode="General">
                  <c:v>340.38400000000001</c:v>
                </c:pt>
                <c:pt idx="586" formatCode="General">
                  <c:v>343.86399999999998</c:v>
                </c:pt>
                <c:pt idx="587" formatCode="General">
                  <c:v>347.37900000000002</c:v>
                </c:pt>
                <c:pt idx="588" formatCode="General">
                  <c:v>350.92899999999997</c:v>
                </c:pt>
                <c:pt idx="589" formatCode="General">
                  <c:v>354.51499999999999</c:v>
                </c:pt>
                <c:pt idx="590" formatCode="General">
                  <c:v>358.137</c:v>
                </c:pt>
                <c:pt idx="591" formatCode="General">
                  <c:v>361.79599999999999</c:v>
                </c:pt>
                <c:pt idx="592" formatCode="General">
                  <c:v>365.49200000000002</c:v>
                </c:pt>
                <c:pt idx="593" formatCode="General">
                  <c:v>369.22500000000002</c:v>
                </c:pt>
                <c:pt idx="594" formatCode="General">
                  <c:v>372.995</c:v>
                </c:pt>
                <c:pt idx="595" formatCode="General">
                  <c:v>376.803</c:v>
                </c:pt>
                <c:pt idx="596" formatCode="General">
                  <c:v>380.65</c:v>
                </c:pt>
                <c:pt idx="597" formatCode="General">
                  <c:v>384.536</c:v>
                </c:pt>
                <c:pt idx="598" formatCode="General">
                  <c:v>388.46</c:v>
                </c:pt>
                <c:pt idx="599" formatCode="General">
                  <c:v>392.42500000000001</c:v>
                </c:pt>
                <c:pt idx="600" formatCode="General">
                  <c:v>396.42899999999997</c:v>
                </c:pt>
                <c:pt idx="601" formatCode="General">
                  <c:v>400.47300000000001</c:v>
                </c:pt>
                <c:pt idx="602" formatCode="General">
                  <c:v>404.55900000000003</c:v>
                </c:pt>
                <c:pt idx="603" formatCode="General">
                  <c:v>408.685</c:v>
                </c:pt>
                <c:pt idx="604" formatCode="General">
                  <c:v>412.85300000000001</c:v>
                </c:pt>
                <c:pt idx="605" formatCode="General">
                  <c:v>417.06299999999999</c:v>
                </c:pt>
                <c:pt idx="606" formatCode="General">
                  <c:v>421.315</c:v>
                </c:pt>
                <c:pt idx="607" formatCode="General">
                  <c:v>425.61099999999999</c:v>
                </c:pt>
                <c:pt idx="608" formatCode="General">
                  <c:v>429.94900000000001</c:v>
                </c:pt>
                <c:pt idx="609" formatCode="General">
                  <c:v>434.33100000000002</c:v>
                </c:pt>
                <c:pt idx="610" formatCode="General">
                  <c:v>438.75799999999998</c:v>
                </c:pt>
                <c:pt idx="611" formatCode="General">
                  <c:v>443.22899999999998</c:v>
                </c:pt>
                <c:pt idx="612" formatCode="General">
                  <c:v>447.745</c:v>
                </c:pt>
                <c:pt idx="613" formatCode="General">
                  <c:v>452.30599999999998</c:v>
                </c:pt>
                <c:pt idx="614" formatCode="General">
                  <c:v>456.91399999999999</c:v>
                </c:pt>
                <c:pt idx="615" formatCode="General">
                  <c:v>461.56700000000001</c:v>
                </c:pt>
                <c:pt idx="616" formatCode="General">
                  <c:v>466.26799999999997</c:v>
                </c:pt>
                <c:pt idx="617" formatCode="General">
                  <c:v>471.01600000000002</c:v>
                </c:pt>
                <c:pt idx="618" formatCode="General">
                  <c:v>475.81200000000001</c:v>
                </c:pt>
                <c:pt idx="619" formatCode="General">
                  <c:v>480.65600000000001</c:v>
                </c:pt>
                <c:pt idx="620" formatCode="General">
                  <c:v>485.54899999999998</c:v>
                </c:pt>
                <c:pt idx="621" formatCode="General">
                  <c:v>490.49099999999999</c:v>
                </c:pt>
                <c:pt idx="622" formatCode="General">
                  <c:v>495.483</c:v>
                </c:pt>
                <c:pt idx="623" formatCode="General">
                  <c:v>500.52499999999998</c:v>
                </c:pt>
                <c:pt idx="624" formatCode="General">
                  <c:v>505.61900000000003</c:v>
                </c:pt>
                <c:pt idx="625" formatCode="General">
                  <c:v>510.76299999999998</c:v>
                </c:pt>
                <c:pt idx="626" formatCode="General">
                  <c:v>515.95899999999995</c:v>
                </c:pt>
                <c:pt idx="627" formatCode="General">
                  <c:v>521.20699999999999</c:v>
                </c:pt>
                <c:pt idx="628" formatCode="General">
                  <c:v>526.50900000000001</c:v>
                </c:pt>
                <c:pt idx="629" formatCode="General">
                  <c:v>531.86300000000006</c:v>
                </c:pt>
                <c:pt idx="630" formatCode="General">
                  <c:v>537.27200000000005</c:v>
                </c:pt>
                <c:pt idx="631" formatCode="General">
                  <c:v>542.73500000000001</c:v>
                </c:pt>
                <c:pt idx="632" formatCode="General">
                  <c:v>548.25300000000004</c:v>
                </c:pt>
                <c:pt idx="633" formatCode="General">
                  <c:v>553.827</c:v>
                </c:pt>
                <c:pt idx="634" formatCode="General">
                  <c:v>559.45600000000002</c:v>
                </c:pt>
                <c:pt idx="635" formatCode="General">
                  <c:v>565.14300000000003</c:v>
                </c:pt>
                <c:pt idx="636" formatCode="General">
                  <c:v>570.88599999999997</c:v>
                </c:pt>
                <c:pt idx="637" formatCode="General">
                  <c:v>576.68799999999999</c:v>
                </c:pt>
                <c:pt idx="638" formatCode="General">
                  <c:v>582.548</c:v>
                </c:pt>
                <c:pt idx="639" formatCode="General">
                  <c:v>588.46699999999998</c:v>
                </c:pt>
                <c:pt idx="640" formatCode="General">
                  <c:v>594.44500000000005</c:v>
                </c:pt>
                <c:pt idx="641" formatCode="General">
                  <c:v>600.48400000000004</c:v>
                </c:pt>
                <c:pt idx="642" formatCode="General">
                  <c:v>606.58299999999997</c:v>
                </c:pt>
                <c:pt idx="643" formatCode="General">
                  <c:v>612.74400000000003</c:v>
                </c:pt>
                <c:pt idx="644" formatCode="General">
                  <c:v>618.96699999999998</c:v>
                </c:pt>
                <c:pt idx="645" formatCode="General">
                  <c:v>625.25199999999995</c:v>
                </c:pt>
                <c:pt idx="646" formatCode="General">
                  <c:v>631.601</c:v>
                </c:pt>
                <c:pt idx="647" formatCode="General">
                  <c:v>638.01400000000001</c:v>
                </c:pt>
                <c:pt idx="648" formatCode="General">
                  <c:v>644.49099999999999</c:v>
                </c:pt>
                <c:pt idx="649" formatCode="General">
                  <c:v>651.03300000000002</c:v>
                </c:pt>
                <c:pt idx="650" formatCode="General">
                  <c:v>657.64200000000005</c:v>
                </c:pt>
                <c:pt idx="651" formatCode="General">
                  <c:v>664.31600000000003</c:v>
                </c:pt>
                <c:pt idx="652" formatCode="General">
                  <c:v>671.05799999999999</c:v>
                </c:pt>
                <c:pt idx="653" formatCode="General">
                  <c:v>677.86800000000005</c:v>
                </c:pt>
                <c:pt idx="654" formatCode="General">
                  <c:v>684.74699999999996</c:v>
                </c:pt>
                <c:pt idx="655" formatCode="General">
                  <c:v>691.69399999999996</c:v>
                </c:pt>
                <c:pt idx="656" formatCode="General">
                  <c:v>698.71199999999999</c:v>
                </c:pt>
                <c:pt idx="657" formatCode="General">
                  <c:v>705.8</c:v>
                </c:pt>
                <c:pt idx="658" formatCode="General">
                  <c:v>712.95899999999995</c:v>
                </c:pt>
                <c:pt idx="659" formatCode="General">
                  <c:v>720.19100000000003</c:v>
                </c:pt>
                <c:pt idx="660" formatCode="General">
                  <c:v>727.495</c:v>
                </c:pt>
                <c:pt idx="661" formatCode="General">
                  <c:v>734.87300000000005</c:v>
                </c:pt>
                <c:pt idx="662" formatCode="General">
                  <c:v>742.32500000000005</c:v>
                </c:pt>
                <c:pt idx="663" formatCode="General">
                  <c:v>749.85199999999998</c:v>
                </c:pt>
                <c:pt idx="664" formatCode="General">
                  <c:v>757.45500000000004</c:v>
                </c:pt>
                <c:pt idx="665" formatCode="General">
                  <c:v>765.13400000000001</c:v>
                </c:pt>
                <c:pt idx="666" formatCode="General">
                  <c:v>772.89099999999996</c:v>
                </c:pt>
                <c:pt idx="667" formatCode="General">
                  <c:v>780.726</c:v>
                </c:pt>
                <c:pt idx="668" formatCode="General">
                  <c:v>788.63900000000001</c:v>
                </c:pt>
                <c:pt idx="669" formatCode="General">
                  <c:v>796.63199999999995</c:v>
                </c:pt>
                <c:pt idx="670" formatCode="General">
                  <c:v>804.70600000000002</c:v>
                </c:pt>
                <c:pt idx="671" formatCode="General">
                  <c:v>812.86099999999999</c:v>
                </c:pt>
                <c:pt idx="672" formatCode="General">
                  <c:v>821.09799999999996</c:v>
                </c:pt>
                <c:pt idx="673" formatCode="General">
                  <c:v>829.41700000000003</c:v>
                </c:pt>
                <c:pt idx="674" formatCode="General">
                  <c:v>837.82100000000003</c:v>
                </c:pt>
                <c:pt idx="675" formatCode="General">
                  <c:v>846.30899999999997</c:v>
                </c:pt>
                <c:pt idx="676" formatCode="General">
                  <c:v>854.88199999999995</c:v>
                </c:pt>
                <c:pt idx="677" formatCode="General">
                  <c:v>863.54200000000003</c:v>
                </c:pt>
                <c:pt idx="678" formatCode="General">
                  <c:v>872.28899999999999</c:v>
                </c:pt>
                <c:pt idx="679" formatCode="General">
                  <c:v>881.12400000000002</c:v>
                </c:pt>
                <c:pt idx="680" formatCode="General">
                  <c:v>890.04700000000003</c:v>
                </c:pt>
                <c:pt idx="681" formatCode="General">
                  <c:v>899.06100000000004</c:v>
                </c:pt>
                <c:pt idx="682" formatCode="General">
                  <c:v>908.16499999999996</c:v>
                </c:pt>
                <c:pt idx="683" formatCode="General">
                  <c:v>917.36099999999999</c:v>
                </c:pt>
                <c:pt idx="684" formatCode="General">
                  <c:v>926.649</c:v>
                </c:pt>
                <c:pt idx="685" formatCode="General">
                  <c:v>936.03099999999995</c:v>
                </c:pt>
                <c:pt idx="686" formatCode="General">
                  <c:v>945.50699999999995</c:v>
                </c:pt>
                <c:pt idx="687" formatCode="General">
                  <c:v>955.07899999999995</c:v>
                </c:pt>
                <c:pt idx="688" formatCode="General">
                  <c:v>964.74599999999998</c:v>
                </c:pt>
                <c:pt idx="689" formatCode="General">
                  <c:v>974.51099999999997</c:v>
                </c:pt>
                <c:pt idx="690" formatCode="General">
                  <c:v>984.375</c:v>
                </c:pt>
                <c:pt idx="691" formatCode="General">
                  <c:v>994.33699999999999</c:v>
                </c:pt>
                <c:pt idx="692" formatCode="General">
                  <c:v>1004.4</c:v>
                </c:pt>
                <c:pt idx="693" formatCode="General">
                  <c:v>1014.56</c:v>
                </c:pt>
                <c:pt idx="694" formatCode="General">
                  <c:v>1024.83</c:v>
                </c:pt>
                <c:pt idx="695" formatCode="General">
                  <c:v>1035.2</c:v>
                </c:pt>
                <c:pt idx="696" formatCode="General">
                  <c:v>1045.67</c:v>
                </c:pt>
                <c:pt idx="697" formatCode="General">
                  <c:v>1056.25</c:v>
                </c:pt>
                <c:pt idx="698" formatCode="General">
                  <c:v>1066.94</c:v>
                </c:pt>
                <c:pt idx="699" formatCode="General">
                  <c:v>1077.73</c:v>
                </c:pt>
                <c:pt idx="700" formatCode="General">
                  <c:v>1088.6300000000001</c:v>
                </c:pt>
                <c:pt idx="701" formatCode="General">
                  <c:v>1099.6400000000001</c:v>
                </c:pt>
                <c:pt idx="702" formatCode="General">
                  <c:v>1110.77</c:v>
                </c:pt>
                <c:pt idx="703" formatCode="General">
                  <c:v>1122</c:v>
                </c:pt>
                <c:pt idx="704" formatCode="General">
                  <c:v>1133.3499999999999</c:v>
                </c:pt>
                <c:pt idx="705" formatCode="General">
                  <c:v>1144.81</c:v>
                </c:pt>
                <c:pt idx="706" formatCode="General">
                  <c:v>1156.3900000000001</c:v>
                </c:pt>
                <c:pt idx="707" formatCode="General">
                  <c:v>1168.08</c:v>
                </c:pt>
                <c:pt idx="708" formatCode="General">
                  <c:v>1179.8900000000001</c:v>
                </c:pt>
                <c:pt idx="709" formatCode="General">
                  <c:v>1191.82</c:v>
                </c:pt>
                <c:pt idx="710" formatCode="General">
                  <c:v>1203.8699999999999</c:v>
                </c:pt>
                <c:pt idx="711" formatCode="General">
                  <c:v>1216.04</c:v>
                </c:pt>
                <c:pt idx="712" formatCode="General">
                  <c:v>1228.33</c:v>
                </c:pt>
                <c:pt idx="713" formatCode="General">
                  <c:v>1240.75</c:v>
                </c:pt>
                <c:pt idx="714" formatCode="General">
                  <c:v>1253.29</c:v>
                </c:pt>
                <c:pt idx="715" formatCode="General">
                  <c:v>1265.96</c:v>
                </c:pt>
                <c:pt idx="716" formatCode="General">
                  <c:v>1278.75</c:v>
                </c:pt>
                <c:pt idx="717" formatCode="General">
                  <c:v>1291.67</c:v>
                </c:pt>
                <c:pt idx="718" formatCode="General">
                  <c:v>1304.73</c:v>
                </c:pt>
                <c:pt idx="719" formatCode="General">
                  <c:v>1317.91</c:v>
                </c:pt>
                <c:pt idx="720" formatCode="General">
                  <c:v>1331.23</c:v>
                </c:pt>
                <c:pt idx="721" formatCode="General">
                  <c:v>1344.68</c:v>
                </c:pt>
                <c:pt idx="722" formatCode="General">
                  <c:v>1358.27</c:v>
                </c:pt>
                <c:pt idx="723" formatCode="General">
                  <c:v>1371.99</c:v>
                </c:pt>
                <c:pt idx="724" formatCode="General">
                  <c:v>1385.85</c:v>
                </c:pt>
                <c:pt idx="725" formatCode="General">
                  <c:v>1399.85</c:v>
                </c:pt>
                <c:pt idx="726" formatCode="General">
                  <c:v>1414</c:v>
                </c:pt>
                <c:pt idx="727" formatCode="General">
                  <c:v>1428.28</c:v>
                </c:pt>
                <c:pt idx="728" formatCode="General">
                  <c:v>1442.71</c:v>
                </c:pt>
                <c:pt idx="729" formatCode="General">
                  <c:v>1457.28</c:v>
                </c:pt>
                <c:pt idx="730" formatCode="General">
                  <c:v>1472</c:v>
                </c:pt>
                <c:pt idx="731" formatCode="General">
                  <c:v>1486.87</c:v>
                </c:pt>
                <c:pt idx="732" formatCode="General">
                  <c:v>1501.88</c:v>
                </c:pt>
                <c:pt idx="733" formatCode="General">
                  <c:v>1517.05</c:v>
                </c:pt>
                <c:pt idx="734" formatCode="General">
                  <c:v>1532.37</c:v>
                </c:pt>
                <c:pt idx="735" formatCode="General">
                  <c:v>1547.85</c:v>
                </c:pt>
                <c:pt idx="736" formatCode="General">
                  <c:v>1563.48</c:v>
                </c:pt>
                <c:pt idx="737" formatCode="General">
                  <c:v>1579.26</c:v>
                </c:pt>
                <c:pt idx="738" formatCode="General">
                  <c:v>1595.21</c:v>
                </c:pt>
                <c:pt idx="739" formatCode="General">
                  <c:v>1611.32</c:v>
                </c:pt>
                <c:pt idx="740" formatCode="General">
                  <c:v>1627.58</c:v>
                </c:pt>
                <c:pt idx="741" formatCode="General">
                  <c:v>1644.02</c:v>
                </c:pt>
                <c:pt idx="742" formatCode="General">
                  <c:v>1660.61</c:v>
                </c:pt>
                <c:pt idx="743" formatCode="General">
                  <c:v>1677.38</c:v>
                </c:pt>
                <c:pt idx="744" formatCode="General">
                  <c:v>1694.31</c:v>
                </c:pt>
                <c:pt idx="745" formatCode="General">
                  <c:v>1711.41</c:v>
                </c:pt>
                <c:pt idx="746" formatCode="General">
                  <c:v>1728.69</c:v>
                </c:pt>
                <c:pt idx="747" formatCode="General">
                  <c:v>1746.14</c:v>
                </c:pt>
                <c:pt idx="748" formatCode="General">
                  <c:v>1763.76</c:v>
                </c:pt>
                <c:pt idx="749" formatCode="General">
                  <c:v>1781.56</c:v>
                </c:pt>
                <c:pt idx="750" formatCode="General">
                  <c:v>1799.54</c:v>
                </c:pt>
                <c:pt idx="751" formatCode="General">
                  <c:v>1817.7</c:v>
                </c:pt>
                <c:pt idx="752" formatCode="General">
                  <c:v>1836.05</c:v>
                </c:pt>
                <c:pt idx="753" formatCode="General">
                  <c:v>1854.58</c:v>
                </c:pt>
                <c:pt idx="754" formatCode="General">
                  <c:v>1873.29</c:v>
                </c:pt>
                <c:pt idx="755" formatCode="General">
                  <c:v>1892.19</c:v>
                </c:pt>
                <c:pt idx="756" formatCode="General">
                  <c:v>1911.29</c:v>
                </c:pt>
                <c:pt idx="757" formatCode="General">
                  <c:v>1930.57</c:v>
                </c:pt>
                <c:pt idx="758" formatCode="General">
                  <c:v>1950.05</c:v>
                </c:pt>
                <c:pt idx="759" formatCode="General">
                  <c:v>1969.72</c:v>
                </c:pt>
                <c:pt idx="760" formatCode="General">
                  <c:v>1989.6</c:v>
                </c:pt>
                <c:pt idx="761" formatCode="General">
                  <c:v>2009.67</c:v>
                </c:pt>
                <c:pt idx="762" formatCode="General">
                  <c:v>2029.94</c:v>
                </c:pt>
                <c:pt idx="763" formatCode="General">
                  <c:v>2050.42</c:v>
                </c:pt>
                <c:pt idx="764" formatCode="General">
                  <c:v>2071.1</c:v>
                </c:pt>
                <c:pt idx="765" formatCode="General">
                  <c:v>2092</c:v>
                </c:pt>
                <c:pt idx="766" formatCode="General">
                  <c:v>2113.1</c:v>
                </c:pt>
                <c:pt idx="767" formatCode="General">
                  <c:v>2134.41</c:v>
                </c:pt>
                <c:pt idx="768" formatCode="General">
                  <c:v>2155.94</c:v>
                </c:pt>
                <c:pt idx="769" formatCode="General">
                  <c:v>2177.6799999999998</c:v>
                </c:pt>
                <c:pt idx="770" formatCode="General">
                  <c:v>2199.65</c:v>
                </c:pt>
                <c:pt idx="771" formatCode="General">
                  <c:v>2221.83</c:v>
                </c:pt>
                <c:pt idx="772" formatCode="General">
                  <c:v>2244.2399999999998</c:v>
                </c:pt>
                <c:pt idx="773" formatCode="General">
                  <c:v>2266.87</c:v>
                </c:pt>
                <c:pt idx="774" formatCode="General">
                  <c:v>2289.73</c:v>
                </c:pt>
                <c:pt idx="775" formatCode="General">
                  <c:v>2312.8200000000002</c:v>
                </c:pt>
                <c:pt idx="776" formatCode="General">
                  <c:v>2336.14</c:v>
                </c:pt>
                <c:pt idx="777" formatCode="General">
                  <c:v>2359.6999999999998</c:v>
                </c:pt>
                <c:pt idx="778" formatCode="General">
                  <c:v>2383.4899999999998</c:v>
                </c:pt>
                <c:pt idx="779" formatCode="General">
                  <c:v>2407.5300000000002</c:v>
                </c:pt>
                <c:pt idx="780" formatCode="General">
                  <c:v>2431.8000000000002</c:v>
                </c:pt>
                <c:pt idx="781" formatCode="General">
                  <c:v>2456.3200000000002</c:v>
                </c:pt>
                <c:pt idx="782" formatCode="General">
                  <c:v>2481.09</c:v>
                </c:pt>
                <c:pt idx="783" formatCode="General">
                  <c:v>2506.1</c:v>
                </c:pt>
                <c:pt idx="784" formatCode="General">
                  <c:v>2531.36</c:v>
                </c:pt>
                <c:pt idx="785" formatCode="General">
                  <c:v>2556.88</c:v>
                </c:pt>
                <c:pt idx="786" formatCode="General">
                  <c:v>2582.66</c:v>
                </c:pt>
                <c:pt idx="787" formatCode="General">
                  <c:v>2608.6999999999998</c:v>
                </c:pt>
                <c:pt idx="788" formatCode="General">
                  <c:v>2634.99</c:v>
                </c:pt>
                <c:pt idx="789" formatCode="General">
                  <c:v>2661.55</c:v>
                </c:pt>
                <c:pt idx="790" formatCode="General">
                  <c:v>2688.38</c:v>
                </c:pt>
                <c:pt idx="791" formatCode="General">
                  <c:v>2715.48</c:v>
                </c:pt>
                <c:pt idx="792" formatCode="General">
                  <c:v>2742.85</c:v>
                </c:pt>
                <c:pt idx="793" formatCode="General">
                  <c:v>2770.5</c:v>
                </c:pt>
                <c:pt idx="794" formatCode="General">
                  <c:v>2798.42</c:v>
                </c:pt>
                <c:pt idx="795" formatCode="General">
                  <c:v>2826.62</c:v>
                </c:pt>
                <c:pt idx="796" formatCode="General">
                  <c:v>2855.11</c:v>
                </c:pt>
                <c:pt idx="797" formatCode="General">
                  <c:v>2883.89</c:v>
                </c:pt>
                <c:pt idx="798" formatCode="General">
                  <c:v>2912.95</c:v>
                </c:pt>
                <c:pt idx="799" formatCode="General">
                  <c:v>2942.31</c:v>
                </c:pt>
                <c:pt idx="800" formatCode="General">
                  <c:v>2971.96</c:v>
                </c:pt>
                <c:pt idx="801" formatCode="General">
                  <c:v>3001.91</c:v>
                </c:pt>
                <c:pt idx="802" formatCode="General">
                  <c:v>3032.16</c:v>
                </c:pt>
                <c:pt idx="803" formatCode="General">
                  <c:v>3062.71</c:v>
                </c:pt>
                <c:pt idx="804" formatCode="General">
                  <c:v>3093.57</c:v>
                </c:pt>
                <c:pt idx="805" formatCode="General">
                  <c:v>3124.74</c:v>
                </c:pt>
                <c:pt idx="806" formatCode="General">
                  <c:v>3156.23</c:v>
                </c:pt>
                <c:pt idx="807" formatCode="General">
                  <c:v>3188.03</c:v>
                </c:pt>
                <c:pt idx="808" formatCode="General">
                  <c:v>3220.15</c:v>
                </c:pt>
                <c:pt idx="809" formatCode="General">
                  <c:v>3252.6</c:v>
                </c:pt>
                <c:pt idx="810" formatCode="General">
                  <c:v>3285.37</c:v>
                </c:pt>
                <c:pt idx="811" formatCode="General">
                  <c:v>3318.47</c:v>
                </c:pt>
                <c:pt idx="812" formatCode="General">
                  <c:v>3351.9</c:v>
                </c:pt>
                <c:pt idx="813" formatCode="General">
                  <c:v>3385.67</c:v>
                </c:pt>
                <c:pt idx="814" formatCode="General">
                  <c:v>3419.78</c:v>
                </c:pt>
                <c:pt idx="815" formatCode="General">
                  <c:v>3454.23</c:v>
                </c:pt>
                <c:pt idx="816" formatCode="General">
                  <c:v>3489.03</c:v>
                </c:pt>
                <c:pt idx="817" formatCode="General">
                  <c:v>3524.17</c:v>
                </c:pt>
                <c:pt idx="818" formatCode="General">
                  <c:v>3559.67</c:v>
                </c:pt>
                <c:pt idx="819" formatCode="General">
                  <c:v>3595.53</c:v>
                </c:pt>
                <c:pt idx="820" formatCode="General">
                  <c:v>3631.75</c:v>
                </c:pt>
                <c:pt idx="821" formatCode="General">
                  <c:v>3668.33</c:v>
                </c:pt>
                <c:pt idx="822" formatCode="General">
                  <c:v>3705.28</c:v>
                </c:pt>
                <c:pt idx="823" formatCode="General">
                  <c:v>3742.6</c:v>
                </c:pt>
                <c:pt idx="824" formatCode="General">
                  <c:v>3780.3</c:v>
                </c:pt>
                <c:pt idx="825" formatCode="General">
                  <c:v>3818.38</c:v>
                </c:pt>
                <c:pt idx="826" formatCode="General">
                  <c:v>3856.83</c:v>
                </c:pt>
                <c:pt idx="827" formatCode="General">
                  <c:v>3895.68</c:v>
                </c:pt>
                <c:pt idx="828" formatCode="General">
                  <c:v>3934.91</c:v>
                </c:pt>
                <c:pt idx="829" formatCode="General">
                  <c:v>3974.54</c:v>
                </c:pt>
                <c:pt idx="830" formatCode="General">
                  <c:v>4014.57</c:v>
                </c:pt>
                <c:pt idx="831" formatCode="General">
                  <c:v>4055</c:v>
                </c:pt>
                <c:pt idx="832" formatCode="General">
                  <c:v>4095.84</c:v>
                </c:pt>
                <c:pt idx="833" formatCode="General">
                  <c:v>4137.09</c:v>
                </c:pt>
                <c:pt idx="834" formatCode="General">
                  <c:v>4178.75</c:v>
                </c:pt>
                <c:pt idx="835" formatCode="General">
                  <c:v>4220.83</c:v>
                </c:pt>
                <c:pt idx="836" formatCode="General">
                  <c:v>4263.33</c:v>
                </c:pt>
                <c:pt idx="837" formatCode="General">
                  <c:v>4306.2700000000004</c:v>
                </c:pt>
                <c:pt idx="838" formatCode="General">
                  <c:v>4349.63</c:v>
                </c:pt>
                <c:pt idx="839" formatCode="General">
                  <c:v>4393.43</c:v>
                </c:pt>
                <c:pt idx="840" formatCode="General">
                  <c:v>4437.67</c:v>
                </c:pt>
                <c:pt idx="841" formatCode="General">
                  <c:v>4482.3500000000004</c:v>
                </c:pt>
                <c:pt idx="842" formatCode="General">
                  <c:v>4527.4799999999996</c:v>
                </c:pt>
                <c:pt idx="843" formatCode="General">
                  <c:v>4573.07</c:v>
                </c:pt>
                <c:pt idx="844" formatCode="General">
                  <c:v>4619.1099999999997</c:v>
                </c:pt>
                <c:pt idx="845" formatCode="General">
                  <c:v>4665.62</c:v>
                </c:pt>
                <c:pt idx="846" formatCode="General">
                  <c:v>4712.6000000000004</c:v>
                </c:pt>
                <c:pt idx="847" formatCode="General">
                  <c:v>4760.05</c:v>
                </c:pt>
                <c:pt idx="848" formatCode="General">
                  <c:v>4807.97</c:v>
                </c:pt>
                <c:pt idx="849" formatCode="General">
                  <c:v>4856.38</c:v>
                </c:pt>
                <c:pt idx="850" formatCode="General">
                  <c:v>4905.2700000000004</c:v>
                </c:pt>
                <c:pt idx="851" formatCode="General">
                  <c:v>4954.6499999999996</c:v>
                </c:pt>
                <c:pt idx="852" formatCode="General">
                  <c:v>5004.53</c:v>
                </c:pt>
                <c:pt idx="853" formatCode="General">
                  <c:v>5054.92</c:v>
                </c:pt>
                <c:pt idx="854" formatCode="General">
                  <c:v>5105.8</c:v>
                </c:pt>
                <c:pt idx="855" formatCode="General">
                  <c:v>5157.2</c:v>
                </c:pt>
                <c:pt idx="856" formatCode="General">
                  <c:v>5209.12</c:v>
                </c:pt>
                <c:pt idx="857" formatCode="General">
                  <c:v>5261.56</c:v>
                </c:pt>
                <c:pt idx="858" formatCode="General">
                  <c:v>5314.53</c:v>
                </c:pt>
                <c:pt idx="859" formatCode="General">
                  <c:v>5368.02</c:v>
                </c:pt>
                <c:pt idx="860" formatCode="General">
                  <c:v>5422.06</c:v>
                </c:pt>
                <c:pt idx="861" formatCode="General">
                  <c:v>5476.64</c:v>
                </c:pt>
                <c:pt idx="862" formatCode="General">
                  <c:v>5531.77</c:v>
                </c:pt>
                <c:pt idx="863" formatCode="General">
                  <c:v>5587.45</c:v>
                </c:pt>
                <c:pt idx="864" formatCode="General">
                  <c:v>5643.69</c:v>
                </c:pt>
                <c:pt idx="865" formatCode="General">
                  <c:v>5700.5</c:v>
                </c:pt>
                <c:pt idx="866" formatCode="General">
                  <c:v>5757.87</c:v>
                </c:pt>
                <c:pt idx="867" formatCode="General">
                  <c:v>5815.83</c:v>
                </c:pt>
                <c:pt idx="868" formatCode="General">
                  <c:v>5874.37</c:v>
                </c:pt>
                <c:pt idx="869" formatCode="General">
                  <c:v>5933.49</c:v>
                </c:pt>
                <c:pt idx="870" formatCode="General">
                  <c:v>5993.21</c:v>
                </c:pt>
                <c:pt idx="871" formatCode="General">
                  <c:v>6053.53</c:v>
                </c:pt>
                <c:pt idx="872" formatCode="General">
                  <c:v>6114.46</c:v>
                </c:pt>
                <c:pt idx="873" formatCode="General">
                  <c:v>6176</c:v>
                </c:pt>
                <c:pt idx="874" formatCode="General">
                  <c:v>6238.16</c:v>
                </c:pt>
                <c:pt idx="875" formatCode="General">
                  <c:v>6300.94</c:v>
                </c:pt>
                <c:pt idx="876" formatCode="General">
                  <c:v>6364.35</c:v>
                </c:pt>
                <c:pt idx="877" formatCode="General">
                  <c:v>6428.4</c:v>
                </c:pt>
                <c:pt idx="878" formatCode="General">
                  <c:v>6493.1</c:v>
                </c:pt>
                <c:pt idx="879" formatCode="General">
                  <c:v>6558.44</c:v>
                </c:pt>
                <c:pt idx="880" formatCode="General">
                  <c:v>6624.44</c:v>
                </c:pt>
                <c:pt idx="881" formatCode="General">
                  <c:v>6691.11</c:v>
                </c:pt>
                <c:pt idx="882" formatCode="General">
                  <c:v>6758.44</c:v>
                </c:pt>
                <c:pt idx="883" formatCode="General">
                  <c:v>6826.46</c:v>
                </c:pt>
                <c:pt idx="884" formatCode="General">
                  <c:v>6895.15</c:v>
                </c:pt>
                <c:pt idx="885" formatCode="General">
                  <c:v>6964.54</c:v>
                </c:pt>
                <c:pt idx="886" formatCode="General">
                  <c:v>7034.62</c:v>
                </c:pt>
                <c:pt idx="887" formatCode="General">
                  <c:v>7105.41</c:v>
                </c:pt>
                <c:pt idx="888" formatCode="General">
                  <c:v>7176.91</c:v>
                </c:pt>
                <c:pt idx="889" formatCode="General">
                  <c:v>7249.13</c:v>
                </c:pt>
                <c:pt idx="890" formatCode="General">
                  <c:v>7322.07</c:v>
                </c:pt>
                <c:pt idx="891" formatCode="General">
                  <c:v>7395.75</c:v>
                </c:pt>
                <c:pt idx="892" formatCode="General">
                  <c:v>7470.17</c:v>
                </c:pt>
                <c:pt idx="893" formatCode="General">
                  <c:v>7545.34</c:v>
                </c:pt>
                <c:pt idx="894" formatCode="General">
                  <c:v>7621.26</c:v>
                </c:pt>
                <c:pt idx="895" formatCode="General">
                  <c:v>7697.94</c:v>
                </c:pt>
                <c:pt idx="896" formatCode="General">
                  <c:v>7775.4</c:v>
                </c:pt>
                <c:pt idx="897" formatCode="General">
                  <c:v>7853.63</c:v>
                </c:pt>
                <c:pt idx="898" formatCode="General">
                  <c:v>7932.65</c:v>
                </c:pt>
                <c:pt idx="899" formatCode="General">
                  <c:v>8012.47</c:v>
                </c:pt>
                <c:pt idx="900" formatCode="General">
                  <c:v>8093.08</c:v>
                </c:pt>
                <c:pt idx="901" formatCode="General">
                  <c:v>8174.51</c:v>
                </c:pt>
                <c:pt idx="902" formatCode="General">
                  <c:v>8256.76</c:v>
                </c:pt>
                <c:pt idx="903" formatCode="General">
                  <c:v>8339.83</c:v>
                </c:pt>
                <c:pt idx="904" formatCode="General">
                  <c:v>8423.74</c:v>
                </c:pt>
                <c:pt idx="905" formatCode="General">
                  <c:v>8508.49</c:v>
                </c:pt>
                <c:pt idx="906" formatCode="General">
                  <c:v>8594.09</c:v>
                </c:pt>
                <c:pt idx="907" formatCode="General">
                  <c:v>8680.5499999999993</c:v>
                </c:pt>
                <c:pt idx="908" formatCode="General">
                  <c:v>8767.89</c:v>
                </c:pt>
                <c:pt idx="909" formatCode="General">
                  <c:v>8856.1</c:v>
                </c:pt>
                <c:pt idx="910" formatCode="General">
                  <c:v>8945.19</c:v>
                </c:pt>
                <c:pt idx="911" formatCode="General">
                  <c:v>9035.18</c:v>
                </c:pt>
                <c:pt idx="912" formatCode="General">
                  <c:v>9126.08</c:v>
                </c:pt>
                <c:pt idx="913" formatCode="General">
                  <c:v>9217.89</c:v>
                </c:pt>
                <c:pt idx="914" formatCode="General">
                  <c:v>9310.6299999999992</c:v>
                </c:pt>
                <c:pt idx="915" formatCode="General">
                  <c:v>9404.2900000000009</c:v>
                </c:pt>
                <c:pt idx="916" formatCode="General">
                  <c:v>9498.9</c:v>
                </c:pt>
                <c:pt idx="917" formatCode="General">
                  <c:v>9594.4500000000007</c:v>
                </c:pt>
                <c:pt idx="918" formatCode="General">
                  <c:v>9690.9699999999993</c:v>
                </c:pt>
                <c:pt idx="919" formatCode="General">
                  <c:v>9788.4599999999991</c:v>
                </c:pt>
                <c:pt idx="920" formatCode="General">
                  <c:v>9886.93</c:v>
                </c:pt>
                <c:pt idx="921" formatCode="General">
                  <c:v>9986.39</c:v>
                </c:pt>
                <c:pt idx="922" formatCode="General">
                  <c:v>10086.799999999999</c:v>
                </c:pt>
                <c:pt idx="923" formatCode="General">
                  <c:v>10188.299999999999</c:v>
                </c:pt>
                <c:pt idx="924" formatCode="General">
                  <c:v>10290.799999999999</c:v>
                </c:pt>
                <c:pt idx="925" formatCode="General">
                  <c:v>10394.299999999999</c:v>
                </c:pt>
                <c:pt idx="926" formatCode="General">
                  <c:v>10498.9</c:v>
                </c:pt>
                <c:pt idx="927" formatCode="General">
                  <c:v>10604.5</c:v>
                </c:pt>
                <c:pt idx="928" formatCode="General">
                  <c:v>10711.2</c:v>
                </c:pt>
                <c:pt idx="929" formatCode="General">
                  <c:v>10818.9</c:v>
                </c:pt>
                <c:pt idx="930" formatCode="General">
                  <c:v>10927.7</c:v>
                </c:pt>
                <c:pt idx="931" formatCode="General">
                  <c:v>11037.6</c:v>
                </c:pt>
                <c:pt idx="932" formatCode="General">
                  <c:v>11148.7</c:v>
                </c:pt>
                <c:pt idx="933" formatCode="General">
                  <c:v>11260.8</c:v>
                </c:pt>
                <c:pt idx="934" formatCode="General">
                  <c:v>11374.1</c:v>
                </c:pt>
                <c:pt idx="935" formatCode="General">
                  <c:v>11488.5</c:v>
                </c:pt>
                <c:pt idx="936" formatCode="General">
                  <c:v>11604</c:v>
                </c:pt>
                <c:pt idx="937" formatCode="General">
                  <c:v>11720.7</c:v>
                </c:pt>
                <c:pt idx="938" formatCode="General">
                  <c:v>11838.6</c:v>
                </c:pt>
                <c:pt idx="939" formatCode="General">
                  <c:v>11957.7</c:v>
                </c:pt>
                <c:pt idx="940" formatCode="General">
                  <c:v>12078</c:v>
                </c:pt>
                <c:pt idx="941" formatCode="General">
                  <c:v>12199.5</c:v>
                </c:pt>
                <c:pt idx="942" formatCode="General">
                  <c:v>12322.2</c:v>
                </c:pt>
                <c:pt idx="943" formatCode="General">
                  <c:v>12446.1</c:v>
                </c:pt>
                <c:pt idx="944" formatCode="General">
                  <c:v>12571.3</c:v>
                </c:pt>
                <c:pt idx="945" formatCode="General">
                  <c:v>12697.7</c:v>
                </c:pt>
                <c:pt idx="946" formatCode="General">
                  <c:v>12825.4</c:v>
                </c:pt>
                <c:pt idx="947" formatCode="General">
                  <c:v>12954.4</c:v>
                </c:pt>
                <c:pt idx="948" formatCode="General">
                  <c:v>13084.7</c:v>
                </c:pt>
                <c:pt idx="949" formatCode="General">
                  <c:v>13216.3</c:v>
                </c:pt>
                <c:pt idx="950" formatCode="General">
                  <c:v>13349.2</c:v>
                </c:pt>
                <c:pt idx="951" formatCode="General">
                  <c:v>13483.5</c:v>
                </c:pt>
                <c:pt idx="952" formatCode="General">
                  <c:v>13619.1</c:v>
                </c:pt>
                <c:pt idx="953" formatCode="General">
                  <c:v>13756.1</c:v>
                </c:pt>
                <c:pt idx="954" formatCode="General">
                  <c:v>13894.4</c:v>
                </c:pt>
                <c:pt idx="955" formatCode="General">
                  <c:v>14034.1</c:v>
                </c:pt>
                <c:pt idx="956" formatCode="General">
                  <c:v>14175.3</c:v>
                </c:pt>
                <c:pt idx="957" formatCode="General">
                  <c:v>14317.8</c:v>
                </c:pt>
                <c:pt idx="958" formatCode="General">
                  <c:v>14461.8</c:v>
                </c:pt>
                <c:pt idx="959" formatCode="General">
                  <c:v>14607.3</c:v>
                </c:pt>
                <c:pt idx="960" formatCode="General">
                  <c:v>14754.2</c:v>
                </c:pt>
                <c:pt idx="961" formatCode="General">
                  <c:v>14902.6</c:v>
                </c:pt>
                <c:pt idx="962" formatCode="General">
                  <c:v>15052.4</c:v>
                </c:pt>
                <c:pt idx="963" formatCode="General">
                  <c:v>15203.8</c:v>
                </c:pt>
                <c:pt idx="964" formatCode="General">
                  <c:v>15356.7</c:v>
                </c:pt>
                <c:pt idx="965" formatCode="General">
                  <c:v>15511.1</c:v>
                </c:pt>
                <c:pt idx="966" formatCode="General">
                  <c:v>15667.1</c:v>
                </c:pt>
                <c:pt idx="967" formatCode="General">
                  <c:v>15824.7</c:v>
                </c:pt>
                <c:pt idx="968" formatCode="General">
                  <c:v>15983.8</c:v>
                </c:pt>
                <c:pt idx="969" formatCode="General">
                  <c:v>16144.6</c:v>
                </c:pt>
                <c:pt idx="970" formatCode="General">
                  <c:v>16306.9</c:v>
                </c:pt>
                <c:pt idx="971" formatCode="General">
                  <c:v>16470.900000000001</c:v>
                </c:pt>
                <c:pt idx="972" formatCode="General">
                  <c:v>16636.5</c:v>
                </c:pt>
                <c:pt idx="973" formatCode="General">
                  <c:v>16803.8</c:v>
                </c:pt>
                <c:pt idx="974" formatCode="General">
                  <c:v>16972.8</c:v>
                </c:pt>
                <c:pt idx="975" formatCode="General">
                  <c:v>17143.5</c:v>
                </c:pt>
                <c:pt idx="976" formatCode="General">
                  <c:v>17315.900000000001</c:v>
                </c:pt>
                <c:pt idx="977" formatCode="General">
                  <c:v>17490</c:v>
                </c:pt>
                <c:pt idx="978" formatCode="General">
                  <c:v>17665.900000000001</c:v>
                </c:pt>
                <c:pt idx="979" formatCode="General">
                  <c:v>17843.5</c:v>
                </c:pt>
                <c:pt idx="980" formatCode="General">
                  <c:v>18022.900000000001</c:v>
                </c:pt>
                <c:pt idx="981" formatCode="General">
                  <c:v>18204.2</c:v>
                </c:pt>
                <c:pt idx="982" formatCode="General">
                  <c:v>18387.2</c:v>
                </c:pt>
                <c:pt idx="983" formatCode="General">
                  <c:v>18572.099999999999</c:v>
                </c:pt>
                <c:pt idx="984" formatCode="General">
                  <c:v>18758.900000000001</c:v>
                </c:pt>
                <c:pt idx="985" formatCode="General">
                  <c:v>18947.5</c:v>
                </c:pt>
                <c:pt idx="986" formatCode="General">
                  <c:v>19138</c:v>
                </c:pt>
                <c:pt idx="987" formatCode="General">
                  <c:v>19330.5</c:v>
                </c:pt>
                <c:pt idx="988" formatCode="General">
                  <c:v>19524.8</c:v>
                </c:pt>
                <c:pt idx="989" formatCode="General">
                  <c:v>19721.2</c:v>
                </c:pt>
                <c:pt idx="990" formatCode="General">
                  <c:v>19919.5</c:v>
                </c:pt>
                <c:pt idx="991" formatCode="General">
                  <c:v>20119.8</c:v>
                </c:pt>
                <c:pt idx="992" formatCode="General">
                  <c:v>20322.099999999999</c:v>
                </c:pt>
                <c:pt idx="993" formatCode="General">
                  <c:v>20526.400000000001</c:v>
                </c:pt>
                <c:pt idx="994" formatCode="General">
                  <c:v>20732.8</c:v>
                </c:pt>
                <c:pt idx="995" formatCode="General">
                  <c:v>20941.3</c:v>
                </c:pt>
                <c:pt idx="996" formatCode="General">
                  <c:v>21151.8</c:v>
                </c:pt>
                <c:pt idx="997" formatCode="General">
                  <c:v>21364.5</c:v>
                </c:pt>
                <c:pt idx="998" formatCode="General">
                  <c:v>21579.3</c:v>
                </c:pt>
                <c:pt idx="999" formatCode="General">
                  <c:v>21796.3</c:v>
                </c:pt>
                <c:pt idx="1000" formatCode="General">
                  <c:v>22015.5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78-498E-8916-885A81B9818F}"/>
            </c:ext>
          </c:extLst>
        </c:ser>
        <c:ser>
          <c:idx val="1"/>
          <c:order val="1"/>
          <c:tx>
            <c:strRef>
              <c:f>exact!$C$1</c:f>
              <c:strCache>
                <c:ptCount val="1"/>
                <c:pt idx="0">
                  <c:v>Nu</c:v>
                </c:pt>
              </c:strCache>
            </c:strRef>
          </c:tx>
          <c:marker>
            <c:symbol val="none"/>
          </c:marker>
          <c:xVal>
            <c:numRef>
              <c:f>exact!$A$2:$A$1002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6.11</c:v>
                </c:pt>
                <c:pt idx="612">
                  <c:v>6.12</c:v>
                </c:pt>
                <c:pt idx="613">
                  <c:v>6.13</c:v>
                </c:pt>
                <c:pt idx="614">
                  <c:v>6.14</c:v>
                </c:pt>
                <c:pt idx="615">
                  <c:v>6.15</c:v>
                </c:pt>
                <c:pt idx="616">
                  <c:v>6.16</c:v>
                </c:pt>
                <c:pt idx="617">
                  <c:v>6.17</c:v>
                </c:pt>
                <c:pt idx="618">
                  <c:v>6.18</c:v>
                </c:pt>
                <c:pt idx="619">
                  <c:v>6.19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6.32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6.36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6.61</c:v>
                </c:pt>
                <c:pt idx="662">
                  <c:v>6.62</c:v>
                </c:pt>
                <c:pt idx="663">
                  <c:v>6.63</c:v>
                </c:pt>
                <c:pt idx="664">
                  <c:v>6.64</c:v>
                </c:pt>
                <c:pt idx="665">
                  <c:v>6.65</c:v>
                </c:pt>
                <c:pt idx="666">
                  <c:v>6.66</c:v>
                </c:pt>
                <c:pt idx="667">
                  <c:v>6.67</c:v>
                </c:pt>
                <c:pt idx="668">
                  <c:v>6.68</c:v>
                </c:pt>
                <c:pt idx="669">
                  <c:v>6.69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6.77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6.82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6.86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7.11</c:v>
                </c:pt>
                <c:pt idx="712">
                  <c:v>7.12</c:v>
                </c:pt>
                <c:pt idx="713">
                  <c:v>7.13</c:v>
                </c:pt>
                <c:pt idx="714">
                  <c:v>7.14</c:v>
                </c:pt>
                <c:pt idx="715">
                  <c:v>7.15</c:v>
                </c:pt>
                <c:pt idx="716">
                  <c:v>7.16</c:v>
                </c:pt>
                <c:pt idx="717">
                  <c:v>7.17</c:v>
                </c:pt>
                <c:pt idx="718">
                  <c:v>7.18</c:v>
                </c:pt>
                <c:pt idx="719">
                  <c:v>7.19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7.32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7.36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7.61</c:v>
                </c:pt>
                <c:pt idx="762">
                  <c:v>7.62</c:v>
                </c:pt>
                <c:pt idx="763">
                  <c:v>7.63</c:v>
                </c:pt>
                <c:pt idx="764">
                  <c:v>7.64</c:v>
                </c:pt>
                <c:pt idx="765">
                  <c:v>7.65</c:v>
                </c:pt>
                <c:pt idx="766">
                  <c:v>7.66</c:v>
                </c:pt>
                <c:pt idx="767">
                  <c:v>7.67</c:v>
                </c:pt>
                <c:pt idx="768">
                  <c:v>7.68</c:v>
                </c:pt>
                <c:pt idx="769">
                  <c:v>7.69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7.77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7.82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7.86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</c:v>
                </c:pt>
                <c:pt idx="801">
                  <c:v>8.01</c:v>
                </c:pt>
                <c:pt idx="802">
                  <c:v>8.02</c:v>
                </c:pt>
                <c:pt idx="803">
                  <c:v>8.0299999999999994</c:v>
                </c:pt>
                <c:pt idx="804">
                  <c:v>8.0399999999999991</c:v>
                </c:pt>
                <c:pt idx="805">
                  <c:v>8.0500000000000007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8.1199999999999992</c:v>
                </c:pt>
                <c:pt idx="813">
                  <c:v>8.1300000000000008</c:v>
                </c:pt>
                <c:pt idx="814">
                  <c:v>8.14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8.1999999999999993</c:v>
                </c:pt>
                <c:pt idx="821">
                  <c:v>8.2100000000000009</c:v>
                </c:pt>
                <c:pt idx="822">
                  <c:v>8.2200000000000006</c:v>
                </c:pt>
                <c:pt idx="823">
                  <c:v>8.23</c:v>
                </c:pt>
                <c:pt idx="824">
                  <c:v>8.24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8.2799999999999994</c:v>
                </c:pt>
                <c:pt idx="829">
                  <c:v>8.2899999999999991</c:v>
                </c:pt>
                <c:pt idx="830">
                  <c:v>8.3000000000000007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8.3699999999999992</c:v>
                </c:pt>
                <c:pt idx="838">
                  <c:v>8.3800000000000008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8.4499999999999993</c:v>
                </c:pt>
                <c:pt idx="846">
                  <c:v>8.4600000000000009</c:v>
                </c:pt>
                <c:pt idx="847">
                  <c:v>8.4700000000000006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8.5299999999999994</c:v>
                </c:pt>
                <c:pt idx="854">
                  <c:v>8.5399999999999991</c:v>
                </c:pt>
                <c:pt idx="855">
                  <c:v>8.5500000000000007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8.6199999999999992</c:v>
                </c:pt>
                <c:pt idx="863">
                  <c:v>8.6300000000000008</c:v>
                </c:pt>
                <c:pt idx="864">
                  <c:v>8.64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8.6999999999999993</c:v>
                </c:pt>
                <c:pt idx="871">
                  <c:v>8.7100000000000009</c:v>
                </c:pt>
                <c:pt idx="872">
                  <c:v>8.7200000000000006</c:v>
                </c:pt>
                <c:pt idx="873">
                  <c:v>8.73</c:v>
                </c:pt>
                <c:pt idx="874">
                  <c:v>8.74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8.7799999999999994</c:v>
                </c:pt>
                <c:pt idx="879">
                  <c:v>8.7899999999999991</c:v>
                </c:pt>
                <c:pt idx="880">
                  <c:v>8.8000000000000007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8.8699999999999992</c:v>
                </c:pt>
                <c:pt idx="888">
                  <c:v>8.8800000000000008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8.9499999999999993</c:v>
                </c:pt>
                <c:pt idx="896">
                  <c:v>8.9600000000000009</c:v>
                </c:pt>
                <c:pt idx="897">
                  <c:v>8.9700000000000006</c:v>
                </c:pt>
                <c:pt idx="898">
                  <c:v>8.98</c:v>
                </c:pt>
                <c:pt idx="899">
                  <c:v>8.99</c:v>
                </c:pt>
                <c:pt idx="900">
                  <c:v>9</c:v>
                </c:pt>
                <c:pt idx="901">
                  <c:v>9.01</c:v>
                </c:pt>
                <c:pt idx="902">
                  <c:v>9.02</c:v>
                </c:pt>
                <c:pt idx="903">
                  <c:v>9.0299999999999994</c:v>
                </c:pt>
                <c:pt idx="904">
                  <c:v>9.0399999999999991</c:v>
                </c:pt>
                <c:pt idx="905">
                  <c:v>9.0500000000000007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9.1199999999999992</c:v>
                </c:pt>
                <c:pt idx="913">
                  <c:v>9.1300000000000008</c:v>
                </c:pt>
                <c:pt idx="914">
                  <c:v>9.14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9.1999999999999993</c:v>
                </c:pt>
                <c:pt idx="921">
                  <c:v>9.2100000000000009</c:v>
                </c:pt>
                <c:pt idx="922">
                  <c:v>9.2200000000000006</c:v>
                </c:pt>
                <c:pt idx="923">
                  <c:v>9.23</c:v>
                </c:pt>
                <c:pt idx="924">
                  <c:v>9.24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9.2799999999999994</c:v>
                </c:pt>
                <c:pt idx="929">
                  <c:v>9.2899999999999991</c:v>
                </c:pt>
                <c:pt idx="930">
                  <c:v>9.3000000000000007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9.3699999999999992</c:v>
                </c:pt>
                <c:pt idx="938">
                  <c:v>9.3800000000000008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9.4499999999999993</c:v>
                </c:pt>
                <c:pt idx="946">
                  <c:v>9.4600000000000009</c:v>
                </c:pt>
                <c:pt idx="947">
                  <c:v>9.4700000000000006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9.5299999999999994</c:v>
                </c:pt>
                <c:pt idx="954">
                  <c:v>9.5399999999999991</c:v>
                </c:pt>
                <c:pt idx="955">
                  <c:v>9.5500000000000007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9.6199999999999992</c:v>
                </c:pt>
                <c:pt idx="963">
                  <c:v>9.6300000000000008</c:v>
                </c:pt>
                <c:pt idx="964">
                  <c:v>9.64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9.6999999999999993</c:v>
                </c:pt>
                <c:pt idx="971">
                  <c:v>9.7100000000000009</c:v>
                </c:pt>
                <c:pt idx="972">
                  <c:v>9.7200000000000006</c:v>
                </c:pt>
                <c:pt idx="973">
                  <c:v>9.73</c:v>
                </c:pt>
                <c:pt idx="974">
                  <c:v>9.74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9.7799999999999994</c:v>
                </c:pt>
                <c:pt idx="979">
                  <c:v>9.7899999999999991</c:v>
                </c:pt>
                <c:pt idx="980">
                  <c:v>9.8000000000000007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9.8699999999999992</c:v>
                </c:pt>
                <c:pt idx="988">
                  <c:v>9.8800000000000008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9.9499999999999993</c:v>
                </c:pt>
                <c:pt idx="996">
                  <c:v>9.9600000000000009</c:v>
                </c:pt>
                <c:pt idx="997">
                  <c:v>9.9700000000000006</c:v>
                </c:pt>
                <c:pt idx="998">
                  <c:v>9.98</c:v>
                </c:pt>
                <c:pt idx="999">
                  <c:v>9.99</c:v>
                </c:pt>
                <c:pt idx="1000">
                  <c:v>10</c:v>
                </c:pt>
              </c:numCache>
            </c:numRef>
          </c:xVal>
          <c:yVal>
            <c:numRef>
              <c:f>exact!$C$2:$C$1002</c:f>
              <c:numCache>
                <c:formatCode>0.00E+00</c:formatCode>
                <c:ptCount val="1001"/>
                <c:pt idx="0" formatCode="General">
                  <c:v>0</c:v>
                </c:pt>
                <c:pt idx="1">
                  <c:v>5.0000000000000002E-5</c:v>
                </c:pt>
                <c:pt idx="2" formatCode="General">
                  <c:v>2.0050100000000001E-4</c:v>
                </c:pt>
                <c:pt idx="3" formatCode="General">
                  <c:v>4.52511E-4</c:v>
                </c:pt>
                <c:pt idx="4" formatCode="General">
                  <c:v>8.0704799999999999E-4</c:v>
                </c:pt>
                <c:pt idx="5" formatCode="General">
                  <c:v>1.2651400000000001E-3</c:v>
                </c:pt>
                <c:pt idx="6" formatCode="General">
                  <c:v>1.82782E-3</c:v>
                </c:pt>
                <c:pt idx="7" formatCode="General">
                  <c:v>2.49614E-3</c:v>
                </c:pt>
                <c:pt idx="8" formatCode="General">
                  <c:v>3.2711699999999999E-3</c:v>
                </c:pt>
                <c:pt idx="9" formatCode="General">
                  <c:v>4.1539599999999999E-3</c:v>
                </c:pt>
                <c:pt idx="10" formatCode="General">
                  <c:v>5.1456000000000002E-3</c:v>
                </c:pt>
                <c:pt idx="11" formatCode="General">
                  <c:v>6.2471899999999997E-3</c:v>
                </c:pt>
                <c:pt idx="12" formatCode="General">
                  <c:v>7.4598099999999999E-3</c:v>
                </c:pt>
                <c:pt idx="13" formatCode="General">
                  <c:v>8.7845900000000001E-3</c:v>
                </c:pt>
                <c:pt idx="14" formatCode="General">
                  <c:v>1.0222699999999999E-2</c:v>
                </c:pt>
                <c:pt idx="15" formatCode="General">
                  <c:v>1.17751E-2</c:v>
                </c:pt>
                <c:pt idx="16" formatCode="General">
                  <c:v>1.3443200000000001E-2</c:v>
                </c:pt>
                <c:pt idx="17" formatCode="General">
                  <c:v>1.5227900000000001E-2</c:v>
                </c:pt>
                <c:pt idx="18" formatCode="General">
                  <c:v>1.7130599999999999E-2</c:v>
                </c:pt>
                <c:pt idx="19" formatCode="General">
                  <c:v>1.9152300000000001E-2</c:v>
                </c:pt>
                <c:pt idx="20" formatCode="General">
                  <c:v>2.1294299999999999E-2</c:v>
                </c:pt>
                <c:pt idx="21" formatCode="General">
                  <c:v>2.35578E-2</c:v>
                </c:pt>
                <c:pt idx="22" formatCode="General">
                  <c:v>2.5943899999999999E-2</c:v>
                </c:pt>
                <c:pt idx="23" formatCode="General">
                  <c:v>2.8454E-2</c:v>
                </c:pt>
                <c:pt idx="24" formatCode="General">
                  <c:v>3.1089200000000001E-2</c:v>
                </c:pt>
                <c:pt idx="25" formatCode="General">
                  <c:v>3.38508E-2</c:v>
                </c:pt>
                <c:pt idx="26" formatCode="General">
                  <c:v>3.6740200000000001E-2</c:v>
                </c:pt>
                <c:pt idx="27" formatCode="General">
                  <c:v>3.9758399999999999E-2</c:v>
                </c:pt>
                <c:pt idx="28" formatCode="General">
                  <c:v>4.2907000000000001E-2</c:v>
                </c:pt>
                <c:pt idx="29" formatCode="General">
                  <c:v>4.6187100000000002E-2</c:v>
                </c:pt>
                <c:pt idx="30" formatCode="General">
                  <c:v>4.9600100000000001E-2</c:v>
                </c:pt>
                <c:pt idx="31" formatCode="General">
                  <c:v>5.3147199999999999E-2</c:v>
                </c:pt>
                <c:pt idx="32" formatCode="General">
                  <c:v>5.6829999999999999E-2</c:v>
                </c:pt>
                <c:pt idx="33" formatCode="General">
                  <c:v>6.0649599999999998E-2</c:v>
                </c:pt>
                <c:pt idx="34" formatCode="General">
                  <c:v>6.4607600000000001E-2</c:v>
                </c:pt>
                <c:pt idx="35" formatCode="General">
                  <c:v>6.8705199999999994E-2</c:v>
                </c:pt>
                <c:pt idx="36" formatCode="General">
                  <c:v>7.2943900000000006E-2</c:v>
                </c:pt>
                <c:pt idx="37" formatCode="General">
                  <c:v>7.7325000000000005E-2</c:v>
                </c:pt>
                <c:pt idx="38" formatCode="General">
                  <c:v>8.1850099999999995E-2</c:v>
                </c:pt>
                <c:pt idx="39" formatCode="General">
                  <c:v>8.65205E-2</c:v>
                </c:pt>
                <c:pt idx="40" formatCode="General">
                  <c:v>9.1337799999999997E-2</c:v>
                </c:pt>
                <c:pt idx="41" formatCode="General">
                  <c:v>9.6303299999999994E-2</c:v>
                </c:pt>
                <c:pt idx="42" formatCode="General">
                  <c:v>0.101419</c:v>
                </c:pt>
                <c:pt idx="43" formatCode="General">
                  <c:v>0.106685</c:v>
                </c:pt>
                <c:pt idx="44" formatCode="General">
                  <c:v>0.112105</c:v>
                </c:pt>
                <c:pt idx="45" formatCode="General">
                  <c:v>0.117678</c:v>
                </c:pt>
                <c:pt idx="46" formatCode="General">
                  <c:v>0.123408</c:v>
                </c:pt>
                <c:pt idx="47" formatCode="General">
                  <c:v>0.12929499999999999</c:v>
                </c:pt>
                <c:pt idx="48" formatCode="General">
                  <c:v>0.13534099999999999</c:v>
                </c:pt>
                <c:pt idx="49" formatCode="General">
                  <c:v>0.14154700000000001</c:v>
                </c:pt>
                <c:pt idx="50" formatCode="General">
                  <c:v>0.14791599999999999</c:v>
                </c:pt>
                <c:pt idx="51" formatCode="General">
                  <c:v>0.154449</c:v>
                </c:pt>
                <c:pt idx="52" formatCode="General">
                  <c:v>0.16114700000000001</c:v>
                </c:pt>
                <c:pt idx="53" formatCode="General">
                  <c:v>0.16801199999999999</c:v>
                </c:pt>
                <c:pt idx="54" formatCode="General">
                  <c:v>0.17504600000000001</c:v>
                </c:pt>
                <c:pt idx="55" formatCode="General">
                  <c:v>0.18225</c:v>
                </c:pt>
                <c:pt idx="56" formatCode="General">
                  <c:v>0.18962699999999999</c:v>
                </c:pt>
                <c:pt idx="57" formatCode="General">
                  <c:v>0.19717799999999999</c:v>
                </c:pt>
                <c:pt idx="58" formatCode="General">
                  <c:v>0.204904</c:v>
                </c:pt>
                <c:pt idx="59" formatCode="General">
                  <c:v>0.212808</c:v>
                </c:pt>
                <c:pt idx="60" formatCode="General">
                  <c:v>0.220891</c:v>
                </c:pt>
                <c:pt idx="61" formatCode="General">
                  <c:v>0.229154</c:v>
                </c:pt>
                <c:pt idx="62" formatCode="General">
                  <c:v>0.23760100000000001</c:v>
                </c:pt>
                <c:pt idx="63" formatCode="General">
                  <c:v>0.24623300000000001</c:v>
                </c:pt>
                <c:pt idx="64" formatCode="General">
                  <c:v>0.25505100000000003</c:v>
                </c:pt>
                <c:pt idx="65" formatCode="General">
                  <c:v>0.26405699999999999</c:v>
                </c:pt>
                <c:pt idx="66" formatCode="General">
                  <c:v>0.27325300000000002</c:v>
                </c:pt>
                <c:pt idx="67" formatCode="General">
                  <c:v>0.282642</c:v>
                </c:pt>
                <c:pt idx="68" formatCode="General">
                  <c:v>0.29222500000000001</c:v>
                </c:pt>
                <c:pt idx="69" formatCode="General">
                  <c:v>0.30200399999999999</c:v>
                </c:pt>
                <c:pt idx="70" formatCode="General">
                  <c:v>0.31198100000000001</c:v>
                </c:pt>
                <c:pt idx="71" formatCode="General">
                  <c:v>0.322158</c:v>
                </c:pt>
                <c:pt idx="72" formatCode="General">
                  <c:v>0.332536</c:v>
                </c:pt>
                <c:pt idx="73" formatCode="General">
                  <c:v>0.34311900000000001</c:v>
                </c:pt>
                <c:pt idx="74" formatCode="General">
                  <c:v>0.353908</c:v>
                </c:pt>
                <c:pt idx="75" formatCode="General">
                  <c:v>0.36490499999999998</c:v>
                </c:pt>
                <c:pt idx="76" formatCode="General">
                  <c:v>0.376112</c:v>
                </c:pt>
                <c:pt idx="77" formatCode="General">
                  <c:v>0.38753199999999999</c:v>
                </c:pt>
                <c:pt idx="78" formatCode="General">
                  <c:v>0.39916600000000002</c:v>
                </c:pt>
                <c:pt idx="79" formatCode="General">
                  <c:v>0.41101599999999999</c:v>
                </c:pt>
                <c:pt idx="80" formatCode="General">
                  <c:v>0.42308600000000002</c:v>
                </c:pt>
                <c:pt idx="81" formatCode="General">
                  <c:v>0.43537599999999999</c:v>
                </c:pt>
                <c:pt idx="82" formatCode="General">
                  <c:v>0.44788899999999998</c:v>
                </c:pt>
                <c:pt idx="83" formatCode="General">
                  <c:v>0.46062799999999998</c:v>
                </c:pt>
                <c:pt idx="84" formatCode="General">
                  <c:v>0.47359499999999999</c:v>
                </c:pt>
                <c:pt idx="85" formatCode="General">
                  <c:v>0.48679099999999997</c:v>
                </c:pt>
                <c:pt idx="86" formatCode="General">
                  <c:v>0.50022</c:v>
                </c:pt>
                <c:pt idx="87" formatCode="General">
                  <c:v>0.51388299999999998</c:v>
                </c:pt>
                <c:pt idx="88" formatCode="General">
                  <c:v>0.527783</c:v>
                </c:pt>
                <c:pt idx="89" formatCode="General">
                  <c:v>0.54192300000000004</c:v>
                </c:pt>
                <c:pt idx="90" formatCode="General">
                  <c:v>0.55630400000000002</c:v>
                </c:pt>
                <c:pt idx="91" formatCode="General">
                  <c:v>0.57092900000000002</c:v>
                </c:pt>
                <c:pt idx="92" formatCode="General">
                  <c:v>0.58580100000000002</c:v>
                </c:pt>
                <c:pt idx="93" formatCode="General">
                  <c:v>0.60092199999999996</c:v>
                </c:pt>
                <c:pt idx="94" formatCode="General">
                  <c:v>0.61629400000000001</c:v>
                </c:pt>
                <c:pt idx="95" formatCode="General">
                  <c:v>0.63192000000000004</c:v>
                </c:pt>
                <c:pt idx="96" formatCode="General">
                  <c:v>0.64780300000000002</c:v>
                </c:pt>
                <c:pt idx="97" formatCode="General">
                  <c:v>0.66394500000000001</c:v>
                </c:pt>
                <c:pt idx="98" formatCode="General">
                  <c:v>0.68034899999999998</c:v>
                </c:pt>
                <c:pt idx="99" formatCode="General">
                  <c:v>0.69701800000000003</c:v>
                </c:pt>
                <c:pt idx="100" formatCode="General">
                  <c:v>0.71395299999999995</c:v>
                </c:pt>
                <c:pt idx="101" formatCode="General">
                  <c:v>0.73115799999999997</c:v>
                </c:pt>
                <c:pt idx="102" formatCode="General">
                  <c:v>0.74863500000000005</c:v>
                </c:pt>
                <c:pt idx="103" formatCode="General">
                  <c:v>0.76638799999999996</c:v>
                </c:pt>
                <c:pt idx="104" formatCode="General">
                  <c:v>0.78441799999999995</c:v>
                </c:pt>
                <c:pt idx="105" formatCode="General">
                  <c:v>0.80272900000000003</c:v>
                </c:pt>
                <c:pt idx="106" formatCode="General">
                  <c:v>0.82132400000000005</c:v>
                </c:pt>
                <c:pt idx="107" formatCode="General">
                  <c:v>0.84020499999999998</c:v>
                </c:pt>
                <c:pt idx="108" formatCode="General">
                  <c:v>0.859375</c:v>
                </c:pt>
                <c:pt idx="109" formatCode="General">
                  <c:v>0.87883699999999998</c:v>
                </c:pt>
                <c:pt idx="110" formatCode="General">
                  <c:v>0.898594</c:v>
                </c:pt>
                <c:pt idx="111" formatCode="General">
                  <c:v>0.91864900000000005</c:v>
                </c:pt>
                <c:pt idx="112" formatCode="General">
                  <c:v>0.93900499999999998</c:v>
                </c:pt>
                <c:pt idx="113" formatCode="General">
                  <c:v>0.95966499999999999</c:v>
                </c:pt>
                <c:pt idx="114" formatCode="General">
                  <c:v>0.98063299999999998</c:v>
                </c:pt>
                <c:pt idx="115" formatCode="General">
                  <c:v>1.0019100000000001</c:v>
                </c:pt>
                <c:pt idx="116" formatCode="General">
                  <c:v>1.0235000000000001</c:v>
                </c:pt>
                <c:pt idx="117" formatCode="General">
                  <c:v>1.04541</c:v>
                </c:pt>
                <c:pt idx="118" formatCode="General">
                  <c:v>1.0676300000000001</c:v>
                </c:pt>
                <c:pt idx="119" formatCode="General">
                  <c:v>1.0901799999999999</c:v>
                </c:pt>
                <c:pt idx="120" formatCode="General">
                  <c:v>1.1130599999999999</c:v>
                </c:pt>
                <c:pt idx="121" formatCode="General">
                  <c:v>1.13626</c:v>
                </c:pt>
                <c:pt idx="122" formatCode="General">
                  <c:v>1.1597999999999999</c:v>
                </c:pt>
                <c:pt idx="123" formatCode="General">
                  <c:v>1.18367</c:v>
                </c:pt>
                <c:pt idx="124" formatCode="General">
                  <c:v>1.2078800000000001</c:v>
                </c:pt>
                <c:pt idx="125" formatCode="General">
                  <c:v>1.23244</c:v>
                </c:pt>
                <c:pt idx="126" formatCode="General">
                  <c:v>1.2573399999999999</c:v>
                </c:pt>
                <c:pt idx="127" formatCode="General">
                  <c:v>1.2825899999999999</c:v>
                </c:pt>
                <c:pt idx="128" formatCode="General">
                  <c:v>1.30819</c:v>
                </c:pt>
                <c:pt idx="129" formatCode="General">
                  <c:v>1.3341499999999999</c:v>
                </c:pt>
                <c:pt idx="130" formatCode="General">
                  <c:v>1.3604700000000001</c:v>
                </c:pt>
                <c:pt idx="131" formatCode="General">
                  <c:v>1.3871500000000001</c:v>
                </c:pt>
                <c:pt idx="132" formatCode="General">
                  <c:v>1.4141999999999999</c:v>
                </c:pt>
                <c:pt idx="133" formatCode="General">
                  <c:v>1.4416199999999999</c:v>
                </c:pt>
                <c:pt idx="134" formatCode="General">
                  <c:v>1.4694199999999999</c:v>
                </c:pt>
                <c:pt idx="135" formatCode="General">
                  <c:v>1.49759</c:v>
                </c:pt>
                <c:pt idx="136" formatCode="General">
                  <c:v>1.5261499999999999</c:v>
                </c:pt>
                <c:pt idx="137" formatCode="General">
                  <c:v>1.5550900000000001</c:v>
                </c:pt>
                <c:pt idx="138" formatCode="General">
                  <c:v>1.58443</c:v>
                </c:pt>
                <c:pt idx="139" formatCode="General">
                  <c:v>1.61415</c:v>
                </c:pt>
                <c:pt idx="140" formatCode="General">
                  <c:v>1.64428</c:v>
                </c:pt>
                <c:pt idx="141" formatCode="General">
                  <c:v>1.6748099999999999</c:v>
                </c:pt>
                <c:pt idx="142" formatCode="General">
                  <c:v>1.70574</c:v>
                </c:pt>
                <c:pt idx="143" formatCode="General">
                  <c:v>1.73708</c:v>
                </c:pt>
                <c:pt idx="144" formatCode="General">
                  <c:v>1.76884</c:v>
                </c:pt>
                <c:pt idx="145" formatCode="General">
                  <c:v>1.80101</c:v>
                </c:pt>
                <c:pt idx="146" formatCode="General">
                  <c:v>1.83361</c:v>
                </c:pt>
                <c:pt idx="147" formatCode="General">
                  <c:v>1.86663</c:v>
                </c:pt>
                <c:pt idx="148" formatCode="General">
                  <c:v>1.9000900000000001</c:v>
                </c:pt>
                <c:pt idx="149" formatCode="General">
                  <c:v>1.93398</c:v>
                </c:pt>
                <c:pt idx="150" formatCode="General">
                  <c:v>1.96831</c:v>
                </c:pt>
                <c:pt idx="151" formatCode="General">
                  <c:v>2.0030800000000002</c:v>
                </c:pt>
                <c:pt idx="152" formatCode="General">
                  <c:v>2.0383</c:v>
                </c:pt>
                <c:pt idx="153" formatCode="General">
                  <c:v>2.0739800000000002</c:v>
                </c:pt>
                <c:pt idx="154" formatCode="General">
                  <c:v>2.1101100000000002</c:v>
                </c:pt>
                <c:pt idx="155" formatCode="General">
                  <c:v>2.1467000000000001</c:v>
                </c:pt>
                <c:pt idx="156" formatCode="General">
                  <c:v>2.1837599999999999</c:v>
                </c:pt>
                <c:pt idx="157" formatCode="General">
                  <c:v>2.2212999999999998</c:v>
                </c:pt>
                <c:pt idx="158" formatCode="General">
                  <c:v>2.2593000000000001</c:v>
                </c:pt>
                <c:pt idx="159" formatCode="General">
                  <c:v>2.29779</c:v>
                </c:pt>
                <c:pt idx="160" formatCode="General">
                  <c:v>2.33677</c:v>
                </c:pt>
                <c:pt idx="161" formatCode="General">
                  <c:v>2.3762300000000001</c:v>
                </c:pt>
                <c:pt idx="162" formatCode="General">
                  <c:v>2.4161899999999998</c:v>
                </c:pt>
                <c:pt idx="163" formatCode="General">
                  <c:v>2.4566499999999998</c:v>
                </c:pt>
                <c:pt idx="164" formatCode="General">
                  <c:v>2.49762</c:v>
                </c:pt>
                <c:pt idx="165" formatCode="General">
                  <c:v>2.5390999999999999</c:v>
                </c:pt>
                <c:pt idx="166" formatCode="General">
                  <c:v>2.5810900000000001</c:v>
                </c:pt>
                <c:pt idx="167" formatCode="General">
                  <c:v>2.6236000000000002</c:v>
                </c:pt>
                <c:pt idx="168" formatCode="General">
                  <c:v>2.6666400000000001</c:v>
                </c:pt>
                <c:pt idx="169" formatCode="General">
                  <c:v>2.71021</c:v>
                </c:pt>
                <c:pt idx="170" formatCode="General">
                  <c:v>2.7543199999999999</c:v>
                </c:pt>
                <c:pt idx="171" formatCode="General">
                  <c:v>2.7989600000000001</c:v>
                </c:pt>
                <c:pt idx="172" formatCode="General">
                  <c:v>2.84416</c:v>
                </c:pt>
                <c:pt idx="173" formatCode="General">
                  <c:v>2.88991</c:v>
                </c:pt>
                <c:pt idx="174" formatCode="General">
                  <c:v>2.93621</c:v>
                </c:pt>
                <c:pt idx="175" formatCode="General">
                  <c:v>2.9830899999999998</c:v>
                </c:pt>
                <c:pt idx="176" formatCode="General">
                  <c:v>3.0305300000000002</c:v>
                </c:pt>
                <c:pt idx="177" formatCode="General">
                  <c:v>3.0785399999999998</c:v>
                </c:pt>
                <c:pt idx="178" formatCode="General">
                  <c:v>3.1271399999999998</c:v>
                </c:pt>
                <c:pt idx="179" formatCode="General">
                  <c:v>3.17632</c:v>
                </c:pt>
                <c:pt idx="180" formatCode="General">
                  <c:v>3.2261000000000002</c:v>
                </c:pt>
                <c:pt idx="181" formatCode="General">
                  <c:v>3.2764700000000002</c:v>
                </c:pt>
                <c:pt idx="182" formatCode="General">
                  <c:v>3.3274499999999998</c:v>
                </c:pt>
                <c:pt idx="183" formatCode="General">
                  <c:v>3.3790399999999998</c:v>
                </c:pt>
                <c:pt idx="184" formatCode="General">
                  <c:v>3.4312499999999999</c:v>
                </c:pt>
                <c:pt idx="185" formatCode="General">
                  <c:v>3.4840800000000001</c:v>
                </c:pt>
                <c:pt idx="186" formatCode="General">
                  <c:v>3.5375399999999999</c:v>
                </c:pt>
                <c:pt idx="187" formatCode="General">
                  <c:v>3.5916399999999999</c:v>
                </c:pt>
                <c:pt idx="188" formatCode="General">
                  <c:v>3.6463700000000001</c:v>
                </c:pt>
                <c:pt idx="189" formatCode="General">
                  <c:v>3.7017600000000002</c:v>
                </c:pt>
                <c:pt idx="190" formatCode="General">
                  <c:v>3.7578</c:v>
                </c:pt>
                <c:pt idx="191" formatCode="General">
                  <c:v>3.8144999999999998</c:v>
                </c:pt>
                <c:pt idx="192" formatCode="General">
                  <c:v>3.8718699999999999</c:v>
                </c:pt>
                <c:pt idx="193" formatCode="General">
                  <c:v>3.9299200000000001</c:v>
                </c:pt>
                <c:pt idx="194" formatCode="General">
                  <c:v>3.9886400000000002</c:v>
                </c:pt>
                <c:pt idx="195" formatCode="General">
                  <c:v>4.0480600000000004</c:v>
                </c:pt>
                <c:pt idx="196" formatCode="General">
                  <c:v>4.1081700000000003</c:v>
                </c:pt>
                <c:pt idx="197" formatCode="General">
                  <c:v>4.1689800000000004</c:v>
                </c:pt>
                <c:pt idx="198" formatCode="General">
                  <c:v>4.2305000000000001</c:v>
                </c:pt>
                <c:pt idx="199" formatCode="General">
                  <c:v>4.2927400000000002</c:v>
                </c:pt>
                <c:pt idx="200" formatCode="General">
                  <c:v>4.3556999999999997</c:v>
                </c:pt>
                <c:pt idx="201" formatCode="General">
                  <c:v>4.4193899999999999</c:v>
                </c:pt>
                <c:pt idx="202" formatCode="General">
                  <c:v>4.4838199999999997</c:v>
                </c:pt>
                <c:pt idx="203" formatCode="General">
                  <c:v>4.5490000000000004</c:v>
                </c:pt>
                <c:pt idx="204" formatCode="General">
                  <c:v>4.6149199999999997</c:v>
                </c:pt>
                <c:pt idx="205" formatCode="General">
                  <c:v>4.68161</c:v>
                </c:pt>
                <c:pt idx="206" formatCode="General">
                  <c:v>4.7490699999999997</c:v>
                </c:pt>
                <c:pt idx="207" formatCode="General">
                  <c:v>4.8173000000000004</c:v>
                </c:pt>
                <c:pt idx="208" formatCode="General">
                  <c:v>4.8863200000000004</c:v>
                </c:pt>
                <c:pt idx="209" formatCode="General">
                  <c:v>4.9561299999999999</c:v>
                </c:pt>
                <c:pt idx="210" formatCode="General">
                  <c:v>5.0267299999999997</c:v>
                </c:pt>
                <c:pt idx="211" formatCode="General">
                  <c:v>5.0981500000000004</c:v>
                </c:pt>
                <c:pt idx="212" formatCode="General">
                  <c:v>5.1703799999999998</c:v>
                </c:pt>
                <c:pt idx="213" formatCode="General">
                  <c:v>5.24343</c:v>
                </c:pt>
                <c:pt idx="214" formatCode="General">
                  <c:v>5.3173199999999996</c:v>
                </c:pt>
                <c:pt idx="215" formatCode="General">
                  <c:v>5.3920399999999997</c:v>
                </c:pt>
                <c:pt idx="216" formatCode="General">
                  <c:v>5.4676200000000001</c:v>
                </c:pt>
                <c:pt idx="217" formatCode="General">
                  <c:v>5.5440500000000004</c:v>
                </c:pt>
                <c:pt idx="218" formatCode="General">
                  <c:v>5.6213499999999996</c:v>
                </c:pt>
                <c:pt idx="219" formatCode="General">
                  <c:v>5.6995199999999997</c:v>
                </c:pt>
                <c:pt idx="220" formatCode="General">
                  <c:v>5.7785700000000002</c:v>
                </c:pt>
                <c:pt idx="221" formatCode="General">
                  <c:v>5.8585200000000004</c:v>
                </c:pt>
                <c:pt idx="222" formatCode="General">
                  <c:v>5.9393700000000003</c:v>
                </c:pt>
                <c:pt idx="223" formatCode="General">
                  <c:v>6.0211199999999998</c:v>
                </c:pt>
                <c:pt idx="224" formatCode="General">
                  <c:v>6.1037999999999997</c:v>
                </c:pt>
                <c:pt idx="225" formatCode="General">
                  <c:v>6.1874000000000002</c:v>
                </c:pt>
                <c:pt idx="226" formatCode="General">
                  <c:v>6.2719500000000004</c:v>
                </c:pt>
                <c:pt idx="227" formatCode="General">
                  <c:v>6.3574400000000004</c:v>
                </c:pt>
                <c:pt idx="228" formatCode="General">
                  <c:v>6.4438800000000001</c:v>
                </c:pt>
                <c:pt idx="229" formatCode="General">
                  <c:v>6.5312900000000003</c:v>
                </c:pt>
                <c:pt idx="230" formatCode="General">
                  <c:v>6.6196799999999998</c:v>
                </c:pt>
                <c:pt idx="231" formatCode="General">
                  <c:v>6.7090500000000004</c:v>
                </c:pt>
                <c:pt idx="232" formatCode="General">
                  <c:v>6.7994199999999996</c:v>
                </c:pt>
                <c:pt idx="233" formatCode="General">
                  <c:v>6.89079</c:v>
                </c:pt>
                <c:pt idx="234" formatCode="General">
                  <c:v>6.9831799999999999</c:v>
                </c:pt>
                <c:pt idx="235" formatCode="General">
                  <c:v>7.0766</c:v>
                </c:pt>
                <c:pt idx="236" formatCode="General">
                  <c:v>7.1710500000000001</c:v>
                </c:pt>
                <c:pt idx="237" formatCode="General">
                  <c:v>7.26654</c:v>
                </c:pt>
                <c:pt idx="238" formatCode="General">
                  <c:v>7.3631000000000002</c:v>
                </c:pt>
                <c:pt idx="239" formatCode="General">
                  <c:v>7.4607200000000002</c:v>
                </c:pt>
                <c:pt idx="240" formatCode="General">
                  <c:v>7.5594200000000003</c:v>
                </c:pt>
                <c:pt idx="241" formatCode="General">
                  <c:v>7.6592000000000002</c:v>
                </c:pt>
                <c:pt idx="242" formatCode="General">
                  <c:v>7.7600899999999999</c:v>
                </c:pt>
                <c:pt idx="243" formatCode="General">
                  <c:v>7.8620900000000002</c:v>
                </c:pt>
                <c:pt idx="244" formatCode="General">
                  <c:v>7.9652000000000003</c:v>
                </c:pt>
                <c:pt idx="245" formatCode="General">
                  <c:v>8.0694599999999994</c:v>
                </c:pt>
                <c:pt idx="246" formatCode="General">
                  <c:v>8.1748499999999993</c:v>
                </c:pt>
                <c:pt idx="247" formatCode="General">
                  <c:v>8.2814099999999993</c:v>
                </c:pt>
                <c:pt idx="248" formatCode="General">
                  <c:v>8.3891299999999998</c:v>
                </c:pt>
                <c:pt idx="249" formatCode="General">
                  <c:v>8.4980200000000004</c:v>
                </c:pt>
                <c:pt idx="250" formatCode="General">
                  <c:v>8.6081099999999999</c:v>
                </c:pt>
                <c:pt idx="251" formatCode="General">
                  <c:v>8.7194099999999999</c:v>
                </c:pt>
                <c:pt idx="252" formatCode="General">
                  <c:v>8.8319100000000006</c:v>
                </c:pt>
                <c:pt idx="253" formatCode="General">
                  <c:v>8.9456500000000005</c:v>
                </c:pt>
                <c:pt idx="254" formatCode="General">
                  <c:v>9.0606200000000001</c:v>
                </c:pt>
                <c:pt idx="255" formatCode="General">
                  <c:v>9.17685</c:v>
                </c:pt>
                <c:pt idx="256" formatCode="General">
                  <c:v>9.29434</c:v>
                </c:pt>
                <c:pt idx="257" formatCode="General">
                  <c:v>9.4131099999999996</c:v>
                </c:pt>
                <c:pt idx="258" formatCode="General">
                  <c:v>9.5331600000000005</c:v>
                </c:pt>
                <c:pt idx="259" formatCode="General">
                  <c:v>9.6545199999999998</c:v>
                </c:pt>
                <c:pt idx="260" formatCode="General">
                  <c:v>9.7772000000000006</c:v>
                </c:pt>
                <c:pt idx="261" formatCode="General">
                  <c:v>9.9011999999999993</c:v>
                </c:pt>
                <c:pt idx="262" formatCode="General">
                  <c:v>10.0265</c:v>
                </c:pt>
                <c:pt idx="263" formatCode="General">
                  <c:v>10.1532</c:v>
                </c:pt>
                <c:pt idx="264" formatCode="General">
                  <c:v>10.2813</c:v>
                </c:pt>
                <c:pt idx="265" formatCode="General">
                  <c:v>10.4108</c:v>
                </c:pt>
                <c:pt idx="266" formatCode="General">
                  <c:v>10.541600000000001</c:v>
                </c:pt>
                <c:pt idx="267" formatCode="General">
                  <c:v>10.6739</c:v>
                </c:pt>
                <c:pt idx="268" formatCode="General">
                  <c:v>10.807600000000001</c:v>
                </c:pt>
                <c:pt idx="269" formatCode="General">
                  <c:v>10.9427</c:v>
                </c:pt>
                <c:pt idx="270" formatCode="General">
                  <c:v>11.0793</c:v>
                </c:pt>
                <c:pt idx="271" formatCode="General">
                  <c:v>11.2173</c:v>
                </c:pt>
                <c:pt idx="272" formatCode="General">
                  <c:v>11.3569</c:v>
                </c:pt>
                <c:pt idx="273" formatCode="General">
                  <c:v>11.4979</c:v>
                </c:pt>
                <c:pt idx="274" formatCode="General">
                  <c:v>11.6404</c:v>
                </c:pt>
                <c:pt idx="275" formatCode="General">
                  <c:v>11.7845</c:v>
                </c:pt>
                <c:pt idx="276" formatCode="General">
                  <c:v>11.930099999999999</c:v>
                </c:pt>
                <c:pt idx="277" formatCode="General">
                  <c:v>12.077299999999999</c:v>
                </c:pt>
                <c:pt idx="278" formatCode="General">
                  <c:v>12.226000000000001</c:v>
                </c:pt>
                <c:pt idx="279" formatCode="General">
                  <c:v>12.3764</c:v>
                </c:pt>
                <c:pt idx="280" formatCode="General">
                  <c:v>12.5283</c:v>
                </c:pt>
                <c:pt idx="281" formatCode="General">
                  <c:v>12.681900000000001</c:v>
                </c:pt>
                <c:pt idx="282" formatCode="General">
                  <c:v>12.8371</c:v>
                </c:pt>
                <c:pt idx="283" formatCode="General">
                  <c:v>12.9939</c:v>
                </c:pt>
                <c:pt idx="284" formatCode="General">
                  <c:v>13.1525</c:v>
                </c:pt>
                <c:pt idx="285" formatCode="General">
                  <c:v>13.3127</c:v>
                </c:pt>
                <c:pt idx="286" formatCode="General">
                  <c:v>13.474600000000001</c:v>
                </c:pt>
                <c:pt idx="287" formatCode="General">
                  <c:v>13.638199999999999</c:v>
                </c:pt>
                <c:pt idx="288" formatCode="General">
                  <c:v>13.803599999999999</c:v>
                </c:pt>
                <c:pt idx="289" formatCode="General">
                  <c:v>13.970800000000001</c:v>
                </c:pt>
                <c:pt idx="290" formatCode="General">
                  <c:v>14.139699999999999</c:v>
                </c:pt>
                <c:pt idx="291" formatCode="General">
                  <c:v>14.3104</c:v>
                </c:pt>
                <c:pt idx="292" formatCode="General">
                  <c:v>14.482900000000001</c:v>
                </c:pt>
                <c:pt idx="293" formatCode="General">
                  <c:v>14.6572</c:v>
                </c:pt>
                <c:pt idx="294" formatCode="General">
                  <c:v>14.833399999999999</c:v>
                </c:pt>
                <c:pt idx="295" formatCode="General">
                  <c:v>15.0115</c:v>
                </c:pt>
                <c:pt idx="296" formatCode="General">
                  <c:v>15.1914</c:v>
                </c:pt>
                <c:pt idx="297" formatCode="General">
                  <c:v>15.3733</c:v>
                </c:pt>
                <c:pt idx="298" formatCode="General">
                  <c:v>15.557</c:v>
                </c:pt>
                <c:pt idx="299" formatCode="General">
                  <c:v>15.742699999999999</c:v>
                </c:pt>
                <c:pt idx="300" formatCode="General">
                  <c:v>15.930400000000001</c:v>
                </c:pt>
                <c:pt idx="301" formatCode="General">
                  <c:v>16.12</c:v>
                </c:pt>
                <c:pt idx="302" formatCode="General">
                  <c:v>16.311699999999998</c:v>
                </c:pt>
                <c:pt idx="303" formatCode="General">
                  <c:v>16.505299999999998</c:v>
                </c:pt>
                <c:pt idx="304" formatCode="General">
                  <c:v>16.701000000000001</c:v>
                </c:pt>
                <c:pt idx="305" formatCode="General">
                  <c:v>16.898800000000001</c:v>
                </c:pt>
                <c:pt idx="306" formatCode="General">
                  <c:v>17.098600000000001</c:v>
                </c:pt>
                <c:pt idx="307" formatCode="General">
                  <c:v>17.300599999999999</c:v>
                </c:pt>
                <c:pt idx="308" formatCode="General">
                  <c:v>17.5047</c:v>
                </c:pt>
                <c:pt idx="309" formatCode="General">
                  <c:v>17.710899999999999</c:v>
                </c:pt>
                <c:pt idx="310" formatCode="General">
                  <c:v>17.9193</c:v>
                </c:pt>
                <c:pt idx="311" formatCode="General">
                  <c:v>18.129799999999999</c:v>
                </c:pt>
                <c:pt idx="312" formatCode="General">
                  <c:v>18.342600000000001</c:v>
                </c:pt>
                <c:pt idx="313" formatCode="General">
                  <c:v>18.557600000000001</c:v>
                </c:pt>
                <c:pt idx="314" formatCode="General">
                  <c:v>18.774899999999999</c:v>
                </c:pt>
                <c:pt idx="315" formatCode="General">
                  <c:v>18.994399999999999</c:v>
                </c:pt>
                <c:pt idx="316" formatCode="General">
                  <c:v>19.216200000000001</c:v>
                </c:pt>
                <c:pt idx="317" formatCode="General">
                  <c:v>19.4404</c:v>
                </c:pt>
                <c:pt idx="318" formatCode="General">
                  <c:v>19.666899999999998</c:v>
                </c:pt>
                <c:pt idx="319" formatCode="General">
                  <c:v>19.895800000000001</c:v>
                </c:pt>
                <c:pt idx="320" formatCode="General">
                  <c:v>20.126999999999999</c:v>
                </c:pt>
                <c:pt idx="321" formatCode="General">
                  <c:v>20.360700000000001</c:v>
                </c:pt>
                <c:pt idx="322" formatCode="General">
                  <c:v>20.596900000000002</c:v>
                </c:pt>
                <c:pt idx="323" formatCode="General">
                  <c:v>20.8354</c:v>
                </c:pt>
                <c:pt idx="324" formatCode="General">
                  <c:v>21.076499999999999</c:v>
                </c:pt>
                <c:pt idx="325" formatCode="General">
                  <c:v>21.3201</c:v>
                </c:pt>
                <c:pt idx="326" formatCode="General">
                  <c:v>21.566299999999998</c:v>
                </c:pt>
                <c:pt idx="327" formatCode="General">
                  <c:v>21.814900000000002</c:v>
                </c:pt>
                <c:pt idx="328" formatCode="General">
                  <c:v>22.066199999999998</c:v>
                </c:pt>
                <c:pt idx="329" formatCode="General">
                  <c:v>22.3201</c:v>
                </c:pt>
                <c:pt idx="330" formatCode="General">
                  <c:v>22.576699999999999</c:v>
                </c:pt>
                <c:pt idx="331" formatCode="General">
                  <c:v>22.835899999999999</c:v>
                </c:pt>
                <c:pt idx="332" formatCode="General">
                  <c:v>23.097799999999999</c:v>
                </c:pt>
                <c:pt idx="333" formatCode="General">
                  <c:v>23.362500000000001</c:v>
                </c:pt>
                <c:pt idx="334" formatCode="General">
                  <c:v>23.629899999999999</c:v>
                </c:pt>
                <c:pt idx="335" formatCode="General">
                  <c:v>23.9</c:v>
                </c:pt>
                <c:pt idx="336" formatCode="General">
                  <c:v>24.172999999999998</c:v>
                </c:pt>
                <c:pt idx="337" formatCode="General">
                  <c:v>24.448799999999999</c:v>
                </c:pt>
                <c:pt idx="338" formatCode="General">
                  <c:v>24.727499999999999</c:v>
                </c:pt>
                <c:pt idx="339" formatCode="General">
                  <c:v>25.0091</c:v>
                </c:pt>
                <c:pt idx="340" formatCode="General">
                  <c:v>25.293600000000001</c:v>
                </c:pt>
                <c:pt idx="341" formatCode="General">
                  <c:v>25.581</c:v>
                </c:pt>
                <c:pt idx="342" formatCode="General">
                  <c:v>25.871400000000001</c:v>
                </c:pt>
                <c:pt idx="343" formatCode="General">
                  <c:v>26.1648</c:v>
                </c:pt>
                <c:pt idx="344" formatCode="General">
                  <c:v>26.461300000000001</c:v>
                </c:pt>
                <c:pt idx="345" formatCode="General">
                  <c:v>26.7608</c:v>
                </c:pt>
                <c:pt idx="346" formatCode="General">
                  <c:v>27.063500000000001</c:v>
                </c:pt>
                <c:pt idx="347" formatCode="General">
                  <c:v>27.369199999999999</c:v>
                </c:pt>
                <c:pt idx="348" formatCode="General">
                  <c:v>27.6782</c:v>
                </c:pt>
                <c:pt idx="349" formatCode="General">
                  <c:v>27.990300000000001</c:v>
                </c:pt>
                <c:pt idx="350" formatCode="General">
                  <c:v>28.305599999999998</c:v>
                </c:pt>
                <c:pt idx="351" formatCode="General">
                  <c:v>28.624300000000002</c:v>
                </c:pt>
                <c:pt idx="352" formatCode="General">
                  <c:v>28.946200000000001</c:v>
                </c:pt>
                <c:pt idx="353" formatCode="General">
                  <c:v>29.2714</c:v>
                </c:pt>
                <c:pt idx="354" formatCode="General">
                  <c:v>29.6</c:v>
                </c:pt>
                <c:pt idx="355" formatCode="General">
                  <c:v>29.931899999999999</c:v>
                </c:pt>
                <c:pt idx="356" formatCode="General">
                  <c:v>30.267299999999999</c:v>
                </c:pt>
                <c:pt idx="357" formatCode="General">
                  <c:v>30.606200000000001</c:v>
                </c:pt>
                <c:pt idx="358" formatCode="General">
                  <c:v>30.948599999999999</c:v>
                </c:pt>
                <c:pt idx="359" formatCode="General">
                  <c:v>31.2944</c:v>
                </c:pt>
                <c:pt idx="360" formatCode="General">
                  <c:v>31.643899999999999</c:v>
                </c:pt>
                <c:pt idx="361" formatCode="General">
                  <c:v>31.9969</c:v>
                </c:pt>
                <c:pt idx="362" formatCode="General">
                  <c:v>32.3536</c:v>
                </c:pt>
                <c:pt idx="363" formatCode="General">
                  <c:v>32.713999999999999</c:v>
                </c:pt>
                <c:pt idx="364" formatCode="General">
                  <c:v>33.078000000000003</c:v>
                </c:pt>
                <c:pt idx="365" formatCode="General">
                  <c:v>33.445900000000002</c:v>
                </c:pt>
                <c:pt idx="366" formatCode="General">
                  <c:v>33.817500000000003</c:v>
                </c:pt>
                <c:pt idx="367" formatCode="General">
                  <c:v>34.192900000000002</c:v>
                </c:pt>
                <c:pt idx="368" formatCode="General">
                  <c:v>34.572200000000002</c:v>
                </c:pt>
                <c:pt idx="369" formatCode="General">
                  <c:v>34.955300000000001</c:v>
                </c:pt>
                <c:pt idx="370" formatCode="General">
                  <c:v>35.342500000000001</c:v>
                </c:pt>
                <c:pt idx="371" formatCode="General">
                  <c:v>35.733600000000003</c:v>
                </c:pt>
                <c:pt idx="372" formatCode="General">
                  <c:v>36.128700000000002</c:v>
                </c:pt>
                <c:pt idx="373" formatCode="General">
                  <c:v>36.527900000000002</c:v>
                </c:pt>
                <c:pt idx="374" formatCode="General">
                  <c:v>36.931100000000001</c:v>
                </c:pt>
                <c:pt idx="375" formatCode="General">
                  <c:v>37.338500000000003</c:v>
                </c:pt>
                <c:pt idx="376" formatCode="General">
                  <c:v>37.750100000000003</c:v>
                </c:pt>
                <c:pt idx="377" formatCode="General">
                  <c:v>38.165900000000001</c:v>
                </c:pt>
                <c:pt idx="378" formatCode="General">
                  <c:v>38.585999999999999</c:v>
                </c:pt>
                <c:pt idx="379" formatCode="General">
                  <c:v>39.010399999999997</c:v>
                </c:pt>
                <c:pt idx="380" formatCode="General">
                  <c:v>39.4392</c:v>
                </c:pt>
                <c:pt idx="381" formatCode="General">
                  <c:v>39.872300000000003</c:v>
                </c:pt>
                <c:pt idx="382" formatCode="General">
                  <c:v>40.309899999999999</c:v>
                </c:pt>
                <c:pt idx="383" formatCode="General">
                  <c:v>40.751899999999999</c:v>
                </c:pt>
                <c:pt idx="384" formatCode="General">
                  <c:v>41.198500000000003</c:v>
                </c:pt>
                <c:pt idx="385" formatCode="General">
                  <c:v>41.649700000000003</c:v>
                </c:pt>
                <c:pt idx="386" formatCode="General">
                  <c:v>42.105400000000003</c:v>
                </c:pt>
                <c:pt idx="387" formatCode="General">
                  <c:v>42.565899999999999</c:v>
                </c:pt>
                <c:pt idx="388" formatCode="General">
                  <c:v>43.030999999999999</c:v>
                </c:pt>
                <c:pt idx="389" formatCode="General">
                  <c:v>43.500900000000001</c:v>
                </c:pt>
                <c:pt idx="390" formatCode="General">
                  <c:v>43.975700000000003</c:v>
                </c:pt>
                <c:pt idx="391" formatCode="General">
                  <c:v>44.455199999999998</c:v>
                </c:pt>
                <c:pt idx="392" formatCode="General">
                  <c:v>44.939700000000002</c:v>
                </c:pt>
                <c:pt idx="393" formatCode="General">
                  <c:v>45.429200000000002</c:v>
                </c:pt>
                <c:pt idx="394" formatCode="General">
                  <c:v>45.9236</c:v>
                </c:pt>
                <c:pt idx="395" formatCode="General">
                  <c:v>46.423099999999998</c:v>
                </c:pt>
                <c:pt idx="396" formatCode="General">
                  <c:v>46.927700000000002</c:v>
                </c:pt>
                <c:pt idx="397" formatCode="General">
                  <c:v>47.437399999999997</c:v>
                </c:pt>
                <c:pt idx="398" formatCode="General">
                  <c:v>47.952399999999997</c:v>
                </c:pt>
                <c:pt idx="399" formatCode="General">
                  <c:v>48.4726</c:v>
                </c:pt>
                <c:pt idx="400" formatCode="General">
                  <c:v>48.998100000000001</c:v>
                </c:pt>
                <c:pt idx="401" formatCode="General">
                  <c:v>49.529000000000003</c:v>
                </c:pt>
                <c:pt idx="402" formatCode="General">
                  <c:v>50.065300000000001</c:v>
                </c:pt>
                <c:pt idx="403" formatCode="General">
                  <c:v>50.607100000000003</c:v>
                </c:pt>
                <c:pt idx="404" formatCode="General">
                  <c:v>51.154400000000003</c:v>
                </c:pt>
                <c:pt idx="405" formatCode="General">
                  <c:v>51.707299999999996</c:v>
                </c:pt>
                <c:pt idx="406" formatCode="General">
                  <c:v>52.265799999999999</c:v>
                </c:pt>
                <c:pt idx="407" formatCode="General">
                  <c:v>52.83</c:v>
                </c:pt>
                <c:pt idx="408" formatCode="General">
                  <c:v>53.4</c:v>
                </c:pt>
                <c:pt idx="409" formatCode="General">
                  <c:v>53.9758</c:v>
                </c:pt>
                <c:pt idx="410" formatCode="General">
                  <c:v>54.557400000000001</c:v>
                </c:pt>
                <c:pt idx="411" formatCode="General">
                  <c:v>55.145000000000003</c:v>
                </c:pt>
                <c:pt idx="412" formatCode="General">
                  <c:v>55.738500000000002</c:v>
                </c:pt>
                <c:pt idx="413" formatCode="General">
                  <c:v>56.338099999999997</c:v>
                </c:pt>
                <c:pt idx="414" formatCode="General">
                  <c:v>56.943800000000003</c:v>
                </c:pt>
                <c:pt idx="415" formatCode="General">
                  <c:v>57.555700000000002</c:v>
                </c:pt>
                <c:pt idx="416" formatCode="General">
                  <c:v>58.1738</c:v>
                </c:pt>
                <c:pt idx="417" formatCode="General">
                  <c:v>58.798200000000001</c:v>
                </c:pt>
                <c:pt idx="418" formatCode="General">
                  <c:v>59.429000000000002</c:v>
                </c:pt>
                <c:pt idx="419" formatCode="General">
                  <c:v>60.066200000000002</c:v>
                </c:pt>
                <c:pt idx="420" formatCode="General">
                  <c:v>60.709800000000001</c:v>
                </c:pt>
                <c:pt idx="421" formatCode="General">
                  <c:v>61.36</c:v>
                </c:pt>
                <c:pt idx="422" formatCode="General">
                  <c:v>62.016800000000003</c:v>
                </c:pt>
                <c:pt idx="423" formatCode="General">
                  <c:v>62.680300000000003</c:v>
                </c:pt>
                <c:pt idx="424" formatCode="General">
                  <c:v>63.3506</c:v>
                </c:pt>
                <c:pt idx="425" formatCode="General">
                  <c:v>64.027600000000007</c:v>
                </c:pt>
                <c:pt idx="426" formatCode="General">
                  <c:v>64.711500000000001</c:v>
                </c:pt>
                <c:pt idx="427" formatCode="General">
                  <c:v>65.4024</c:v>
                </c:pt>
                <c:pt idx="428" formatCode="General">
                  <c:v>66.100300000000004</c:v>
                </c:pt>
                <c:pt idx="429" formatCode="General">
                  <c:v>66.805300000000003</c:v>
                </c:pt>
                <c:pt idx="430" formatCode="General">
                  <c:v>67.517499999999998</c:v>
                </c:pt>
                <c:pt idx="431" formatCode="General">
                  <c:v>68.236900000000006</c:v>
                </c:pt>
                <c:pt idx="432" formatCode="General">
                  <c:v>68.9636</c:v>
                </c:pt>
                <c:pt idx="433" formatCode="General">
                  <c:v>69.697699999999998</c:v>
                </c:pt>
                <c:pt idx="434" formatCode="General">
                  <c:v>70.4392</c:v>
                </c:pt>
                <c:pt idx="435" formatCode="General">
                  <c:v>71.188299999999998</c:v>
                </c:pt>
                <c:pt idx="436" formatCode="General">
                  <c:v>71.944900000000004</c:v>
                </c:pt>
                <c:pt idx="437" formatCode="General">
                  <c:v>72.709299999999999</c:v>
                </c:pt>
                <c:pt idx="438" formatCode="General">
                  <c:v>73.481399999999994</c:v>
                </c:pt>
                <c:pt idx="439" formatCode="General">
                  <c:v>74.261300000000006</c:v>
                </c:pt>
                <c:pt idx="440" formatCode="General">
                  <c:v>75.049099999999996</c:v>
                </c:pt>
                <c:pt idx="441" formatCode="General">
                  <c:v>75.844999999999999</c:v>
                </c:pt>
                <c:pt idx="442" formatCode="General">
                  <c:v>76.648899999999998</c:v>
                </c:pt>
                <c:pt idx="443" formatCode="General">
                  <c:v>77.460899999999995</c:v>
                </c:pt>
                <c:pt idx="444" formatCode="General">
                  <c:v>78.281199999999998</c:v>
                </c:pt>
                <c:pt idx="445" formatCode="General">
                  <c:v>79.109800000000007</c:v>
                </c:pt>
                <c:pt idx="446" formatCode="General">
                  <c:v>79.946899999999999</c:v>
                </c:pt>
                <c:pt idx="447" formatCode="General">
                  <c:v>80.792400000000001</c:v>
                </c:pt>
                <c:pt idx="448" formatCode="General">
                  <c:v>81.6464</c:v>
                </c:pt>
                <c:pt idx="449" formatCode="General">
                  <c:v>82.509100000000004</c:v>
                </c:pt>
                <c:pt idx="450" formatCode="General">
                  <c:v>83.380600000000001</c:v>
                </c:pt>
                <c:pt idx="451" formatCode="General">
                  <c:v>84.260900000000007</c:v>
                </c:pt>
                <c:pt idx="452" formatCode="General">
                  <c:v>85.150099999999995</c:v>
                </c:pt>
                <c:pt idx="453" formatCode="General">
                  <c:v>86.048299999999998</c:v>
                </c:pt>
                <c:pt idx="454" formatCode="General">
                  <c:v>86.955600000000004</c:v>
                </c:pt>
                <c:pt idx="455" formatCode="General">
                  <c:v>87.872100000000003</c:v>
                </c:pt>
                <c:pt idx="456" formatCode="General">
                  <c:v>88.797899999999998</c:v>
                </c:pt>
                <c:pt idx="457" formatCode="General">
                  <c:v>89.733099999999993</c:v>
                </c:pt>
                <c:pt idx="458" formatCode="General">
                  <c:v>90.677700000000002</c:v>
                </c:pt>
                <c:pt idx="459" formatCode="General">
                  <c:v>91.631900000000002</c:v>
                </c:pt>
                <c:pt idx="460" formatCode="General">
                  <c:v>92.595699999999994</c:v>
                </c:pt>
                <c:pt idx="461" formatCode="General">
                  <c:v>93.569299999999998</c:v>
                </c:pt>
                <c:pt idx="462" formatCode="General">
                  <c:v>94.552800000000005</c:v>
                </c:pt>
                <c:pt idx="463" formatCode="General">
                  <c:v>95.546199999999999</c:v>
                </c:pt>
                <c:pt idx="464" formatCode="General">
                  <c:v>96.549599999999998</c:v>
                </c:pt>
                <c:pt idx="465" formatCode="General">
                  <c:v>97.563199999999995</c:v>
                </c:pt>
                <c:pt idx="466" formatCode="General">
                  <c:v>98.587100000000007</c:v>
                </c:pt>
                <c:pt idx="467" formatCode="General">
                  <c:v>99.621300000000005</c:v>
                </c:pt>
                <c:pt idx="468" formatCode="General">
                  <c:v>100.666</c:v>
                </c:pt>
                <c:pt idx="469" formatCode="General">
                  <c:v>101.721</c:v>
                </c:pt>
                <c:pt idx="470" formatCode="General">
                  <c:v>102.78700000000001</c:v>
                </c:pt>
                <c:pt idx="471" formatCode="General">
                  <c:v>103.864</c:v>
                </c:pt>
                <c:pt idx="472" formatCode="General">
                  <c:v>104.95099999999999</c:v>
                </c:pt>
                <c:pt idx="473" formatCode="General">
                  <c:v>106.05</c:v>
                </c:pt>
                <c:pt idx="474" formatCode="General">
                  <c:v>107.16</c:v>
                </c:pt>
                <c:pt idx="475" formatCode="General">
                  <c:v>108.28</c:v>
                </c:pt>
                <c:pt idx="476" formatCode="General">
                  <c:v>109.413</c:v>
                </c:pt>
                <c:pt idx="477" formatCode="General">
                  <c:v>110.556</c:v>
                </c:pt>
                <c:pt idx="478" formatCode="General">
                  <c:v>111.712</c:v>
                </c:pt>
                <c:pt idx="479" formatCode="General">
                  <c:v>112.878</c:v>
                </c:pt>
                <c:pt idx="480" formatCode="General">
                  <c:v>114.057</c:v>
                </c:pt>
                <c:pt idx="481" formatCode="General">
                  <c:v>115.248</c:v>
                </c:pt>
                <c:pt idx="482" formatCode="General">
                  <c:v>116.45</c:v>
                </c:pt>
                <c:pt idx="483" formatCode="General">
                  <c:v>117.66500000000001</c:v>
                </c:pt>
                <c:pt idx="484" formatCode="General">
                  <c:v>118.892</c:v>
                </c:pt>
                <c:pt idx="485" formatCode="General">
                  <c:v>120.131</c:v>
                </c:pt>
                <c:pt idx="486" formatCode="General">
                  <c:v>121.383</c:v>
                </c:pt>
                <c:pt idx="487" formatCode="General">
                  <c:v>122.648</c:v>
                </c:pt>
                <c:pt idx="488" formatCode="General">
                  <c:v>123.925</c:v>
                </c:pt>
                <c:pt idx="489" formatCode="General">
                  <c:v>125.215</c:v>
                </c:pt>
                <c:pt idx="490" formatCode="General">
                  <c:v>126.51900000000001</c:v>
                </c:pt>
                <c:pt idx="491" formatCode="General">
                  <c:v>127.83499999999999</c:v>
                </c:pt>
                <c:pt idx="492" formatCode="General">
                  <c:v>129.16499999999999</c:v>
                </c:pt>
                <c:pt idx="493" formatCode="General">
                  <c:v>130.50800000000001</c:v>
                </c:pt>
                <c:pt idx="494" formatCode="General">
                  <c:v>131.86500000000001</c:v>
                </c:pt>
                <c:pt idx="495" formatCode="General">
                  <c:v>133.23500000000001</c:v>
                </c:pt>
                <c:pt idx="496" formatCode="General">
                  <c:v>134.619</c:v>
                </c:pt>
                <c:pt idx="497" formatCode="General">
                  <c:v>136.017</c:v>
                </c:pt>
                <c:pt idx="498" formatCode="General">
                  <c:v>137.429</c:v>
                </c:pt>
                <c:pt idx="499" formatCode="General">
                  <c:v>138.85599999999999</c:v>
                </c:pt>
                <c:pt idx="500" formatCode="General">
                  <c:v>140.297</c:v>
                </c:pt>
                <c:pt idx="501" formatCode="General">
                  <c:v>141.75200000000001</c:v>
                </c:pt>
                <c:pt idx="502" formatCode="General">
                  <c:v>143.22200000000001</c:v>
                </c:pt>
                <c:pt idx="503" formatCode="General">
                  <c:v>144.70699999999999</c:v>
                </c:pt>
                <c:pt idx="504" formatCode="General">
                  <c:v>146.20699999999999</c:v>
                </c:pt>
                <c:pt idx="505" formatCode="General">
                  <c:v>147.72200000000001</c:v>
                </c:pt>
                <c:pt idx="506" formatCode="General">
                  <c:v>149.25200000000001</c:v>
                </c:pt>
                <c:pt idx="507" formatCode="General">
                  <c:v>150.798</c:v>
                </c:pt>
                <c:pt idx="508" formatCode="General">
                  <c:v>152.35900000000001</c:v>
                </c:pt>
                <c:pt idx="509" formatCode="General">
                  <c:v>153.93600000000001</c:v>
                </c:pt>
                <c:pt idx="510" formatCode="General">
                  <c:v>155.529</c:v>
                </c:pt>
                <c:pt idx="511" formatCode="General">
                  <c:v>157.13800000000001</c:v>
                </c:pt>
                <c:pt idx="512" formatCode="General">
                  <c:v>158.76400000000001</c:v>
                </c:pt>
                <c:pt idx="513" formatCode="General">
                  <c:v>160.405</c:v>
                </c:pt>
                <c:pt idx="514" formatCode="General">
                  <c:v>162.06299999999999</c:v>
                </c:pt>
                <c:pt idx="515" formatCode="General">
                  <c:v>163.738</c:v>
                </c:pt>
                <c:pt idx="516" formatCode="General">
                  <c:v>165.43</c:v>
                </c:pt>
                <c:pt idx="517" formatCode="General">
                  <c:v>167.13900000000001</c:v>
                </c:pt>
                <c:pt idx="518" formatCode="General">
                  <c:v>168.86500000000001</c:v>
                </c:pt>
                <c:pt idx="519" formatCode="General">
                  <c:v>170.608</c:v>
                </c:pt>
                <c:pt idx="520" formatCode="General">
                  <c:v>172.369</c:v>
                </c:pt>
                <c:pt idx="521" formatCode="General">
                  <c:v>174.148</c:v>
                </c:pt>
                <c:pt idx="522" formatCode="General">
                  <c:v>175.94399999999999</c:v>
                </c:pt>
                <c:pt idx="523" formatCode="General">
                  <c:v>177.75899999999999</c:v>
                </c:pt>
                <c:pt idx="524" formatCode="General">
                  <c:v>179.59200000000001</c:v>
                </c:pt>
                <c:pt idx="525" formatCode="General">
                  <c:v>181.44300000000001</c:v>
                </c:pt>
                <c:pt idx="526" formatCode="General">
                  <c:v>183.31299999999999</c:v>
                </c:pt>
                <c:pt idx="527" formatCode="General">
                  <c:v>185.202</c:v>
                </c:pt>
                <c:pt idx="528" formatCode="General">
                  <c:v>187.11</c:v>
                </c:pt>
                <c:pt idx="529" formatCode="General">
                  <c:v>189.03700000000001</c:v>
                </c:pt>
                <c:pt idx="530" formatCode="General">
                  <c:v>190.98400000000001</c:v>
                </c:pt>
                <c:pt idx="531" formatCode="General">
                  <c:v>192.95</c:v>
                </c:pt>
                <c:pt idx="532" formatCode="General">
                  <c:v>194.93600000000001</c:v>
                </c:pt>
                <c:pt idx="533" formatCode="General">
                  <c:v>196.94200000000001</c:v>
                </c:pt>
                <c:pt idx="534" formatCode="General">
                  <c:v>198.96799999999999</c:v>
                </c:pt>
                <c:pt idx="535" formatCode="General">
                  <c:v>201.01400000000001</c:v>
                </c:pt>
                <c:pt idx="536" formatCode="General">
                  <c:v>203.08099999999999</c:v>
                </c:pt>
                <c:pt idx="537" formatCode="General">
                  <c:v>205.16900000000001</c:v>
                </c:pt>
                <c:pt idx="538" formatCode="General">
                  <c:v>207.27799999999999</c:v>
                </c:pt>
                <c:pt idx="539" formatCode="General">
                  <c:v>209.40799999999999</c:v>
                </c:pt>
                <c:pt idx="540" formatCode="General">
                  <c:v>211.56</c:v>
                </c:pt>
                <c:pt idx="541" formatCode="General">
                  <c:v>213.733</c:v>
                </c:pt>
                <c:pt idx="542" formatCode="General">
                  <c:v>215.928</c:v>
                </c:pt>
                <c:pt idx="543" formatCode="General">
                  <c:v>218.14599999999999</c:v>
                </c:pt>
                <c:pt idx="544" formatCode="General">
                  <c:v>220.38499999999999</c:v>
                </c:pt>
                <c:pt idx="545" formatCode="General">
                  <c:v>222.64699999999999</c:v>
                </c:pt>
                <c:pt idx="546" formatCode="General">
                  <c:v>224.93199999999999</c:v>
                </c:pt>
                <c:pt idx="547" formatCode="General">
                  <c:v>227.24</c:v>
                </c:pt>
                <c:pt idx="548" formatCode="General">
                  <c:v>229.571</c:v>
                </c:pt>
                <c:pt idx="549" formatCode="General">
                  <c:v>231.92500000000001</c:v>
                </c:pt>
                <c:pt idx="550" formatCode="General">
                  <c:v>234.303</c:v>
                </c:pt>
                <c:pt idx="551" formatCode="General">
                  <c:v>236.70500000000001</c:v>
                </c:pt>
                <c:pt idx="552" formatCode="General">
                  <c:v>239.131</c:v>
                </c:pt>
                <c:pt idx="553" formatCode="General">
                  <c:v>241.58199999999999</c:v>
                </c:pt>
                <c:pt idx="554" formatCode="General">
                  <c:v>244.05699999999999</c:v>
                </c:pt>
                <c:pt idx="555" formatCode="General">
                  <c:v>246.55799999999999</c:v>
                </c:pt>
                <c:pt idx="556" formatCode="General">
                  <c:v>249.083</c:v>
                </c:pt>
                <c:pt idx="557" formatCode="General">
                  <c:v>251.63399999999999</c:v>
                </c:pt>
                <c:pt idx="558" formatCode="General">
                  <c:v>254.21</c:v>
                </c:pt>
                <c:pt idx="559" formatCode="General">
                  <c:v>256.81200000000001</c:v>
                </c:pt>
                <c:pt idx="560" formatCode="General">
                  <c:v>259.44099999999997</c:v>
                </c:pt>
                <c:pt idx="561" formatCode="General">
                  <c:v>262.09500000000003</c:v>
                </c:pt>
                <c:pt idx="562" formatCode="General">
                  <c:v>264.77699999999999</c:v>
                </c:pt>
                <c:pt idx="563" formatCode="General">
                  <c:v>267.48500000000001</c:v>
                </c:pt>
                <c:pt idx="564" formatCode="General">
                  <c:v>270.221</c:v>
                </c:pt>
                <c:pt idx="565" formatCode="General">
                  <c:v>272.98399999999998</c:v>
                </c:pt>
                <c:pt idx="566" formatCode="General">
                  <c:v>275.77499999999998</c:v>
                </c:pt>
                <c:pt idx="567" formatCode="General">
                  <c:v>278.59399999999999</c:v>
                </c:pt>
                <c:pt idx="568" formatCode="General">
                  <c:v>281.44200000000001</c:v>
                </c:pt>
                <c:pt idx="569" formatCode="General">
                  <c:v>284.31799999999998</c:v>
                </c:pt>
                <c:pt idx="570" formatCode="General">
                  <c:v>287.22300000000001</c:v>
                </c:pt>
                <c:pt idx="571" formatCode="General">
                  <c:v>290.15699999999998</c:v>
                </c:pt>
                <c:pt idx="572" formatCode="General">
                  <c:v>293.12099999999998</c:v>
                </c:pt>
                <c:pt idx="573" formatCode="General">
                  <c:v>296.11399999999998</c:v>
                </c:pt>
                <c:pt idx="574" formatCode="General">
                  <c:v>299.137</c:v>
                </c:pt>
                <c:pt idx="575" formatCode="General">
                  <c:v>302.19099999999997</c:v>
                </c:pt>
                <c:pt idx="576" formatCode="General">
                  <c:v>305.27600000000001</c:v>
                </c:pt>
                <c:pt idx="577" formatCode="General">
                  <c:v>308.39100000000002</c:v>
                </c:pt>
                <c:pt idx="578" formatCode="General">
                  <c:v>311.53800000000001</c:v>
                </c:pt>
                <c:pt idx="579" formatCode="General">
                  <c:v>314.71699999999998</c:v>
                </c:pt>
                <c:pt idx="580" formatCode="General">
                  <c:v>317.92700000000002</c:v>
                </c:pt>
                <c:pt idx="581" formatCode="General">
                  <c:v>321.17</c:v>
                </c:pt>
                <c:pt idx="582" formatCode="General">
                  <c:v>324.44499999999999</c:v>
                </c:pt>
                <c:pt idx="583" formatCode="General">
                  <c:v>327.75299999999999</c:v>
                </c:pt>
                <c:pt idx="584" formatCode="General">
                  <c:v>331.09500000000003</c:v>
                </c:pt>
                <c:pt idx="585" formatCode="General">
                  <c:v>334.47</c:v>
                </c:pt>
                <c:pt idx="586" formatCode="General">
                  <c:v>337.87900000000002</c:v>
                </c:pt>
                <c:pt idx="587" formatCode="General">
                  <c:v>341.322</c:v>
                </c:pt>
                <c:pt idx="588" formatCode="General">
                  <c:v>344.8</c:v>
                </c:pt>
                <c:pt idx="589" formatCode="General">
                  <c:v>348.31200000000001</c:v>
                </c:pt>
                <c:pt idx="590" formatCode="General">
                  <c:v>351.86</c:v>
                </c:pt>
                <c:pt idx="591" formatCode="General">
                  <c:v>355.44400000000002</c:v>
                </c:pt>
                <c:pt idx="592" formatCode="General">
                  <c:v>359.06299999999999</c:v>
                </c:pt>
                <c:pt idx="593" formatCode="General">
                  <c:v>362.71899999999999</c:v>
                </c:pt>
                <c:pt idx="594" formatCode="General">
                  <c:v>366.41199999999998</c:v>
                </c:pt>
                <c:pt idx="595" formatCode="General">
                  <c:v>370.142</c:v>
                </c:pt>
                <c:pt idx="596" formatCode="General">
                  <c:v>373.90899999999999</c:v>
                </c:pt>
                <c:pt idx="597" formatCode="General">
                  <c:v>377.714</c:v>
                </c:pt>
                <c:pt idx="598" formatCode="General">
                  <c:v>381.55700000000002</c:v>
                </c:pt>
                <c:pt idx="599" formatCode="General">
                  <c:v>385.43900000000002</c:v>
                </c:pt>
                <c:pt idx="600" formatCode="General">
                  <c:v>389.36</c:v>
                </c:pt>
                <c:pt idx="601" formatCode="General">
                  <c:v>393.32</c:v>
                </c:pt>
                <c:pt idx="602" formatCode="General">
                  <c:v>397.32</c:v>
                </c:pt>
                <c:pt idx="603" formatCode="General">
                  <c:v>401.36</c:v>
                </c:pt>
                <c:pt idx="604" formatCode="General">
                  <c:v>405.44099999999997</c:v>
                </c:pt>
                <c:pt idx="605" formatCode="General">
                  <c:v>409.56299999999999</c:v>
                </c:pt>
                <c:pt idx="606" formatCode="General">
                  <c:v>413.726</c:v>
                </c:pt>
                <c:pt idx="607" formatCode="General">
                  <c:v>417.93099999999998</c:v>
                </c:pt>
                <c:pt idx="608" formatCode="General">
                  <c:v>422.178</c:v>
                </c:pt>
                <c:pt idx="609" formatCode="General">
                  <c:v>426.46699999999998</c:v>
                </c:pt>
                <c:pt idx="610" formatCode="General">
                  <c:v>430.8</c:v>
                </c:pt>
                <c:pt idx="611" formatCode="General">
                  <c:v>435.17599999999999</c:v>
                </c:pt>
                <c:pt idx="612" formatCode="General">
                  <c:v>439.59699999999998</c:v>
                </c:pt>
                <c:pt idx="613" formatCode="General">
                  <c:v>444.06099999999998</c:v>
                </c:pt>
                <c:pt idx="614" formatCode="General">
                  <c:v>448.57100000000003</c:v>
                </c:pt>
                <c:pt idx="615" formatCode="General">
                  <c:v>453.12599999999998</c:v>
                </c:pt>
                <c:pt idx="616" formatCode="General">
                  <c:v>457.726</c:v>
                </c:pt>
                <c:pt idx="617" formatCode="General">
                  <c:v>462.37299999999999</c:v>
                </c:pt>
                <c:pt idx="618" formatCode="General">
                  <c:v>467.06599999999997</c:v>
                </c:pt>
                <c:pt idx="619" formatCode="General">
                  <c:v>471.80599999999998</c:v>
                </c:pt>
                <c:pt idx="620" formatCode="General">
                  <c:v>476.59399999999999</c:v>
                </c:pt>
                <c:pt idx="621" formatCode="General">
                  <c:v>481.43</c:v>
                </c:pt>
                <c:pt idx="622" formatCode="General">
                  <c:v>486.315</c:v>
                </c:pt>
                <c:pt idx="623" formatCode="General">
                  <c:v>491.24799999999999</c:v>
                </c:pt>
                <c:pt idx="624" formatCode="General">
                  <c:v>496.23099999999999</c:v>
                </c:pt>
                <c:pt idx="625" formatCode="General">
                  <c:v>501.26400000000001</c:v>
                </c:pt>
                <c:pt idx="626" formatCode="General">
                  <c:v>506.34800000000001</c:v>
                </c:pt>
                <c:pt idx="627" formatCode="General">
                  <c:v>511.483</c:v>
                </c:pt>
                <c:pt idx="628" formatCode="General">
                  <c:v>516.66899999999998</c:v>
                </c:pt>
                <c:pt idx="629" formatCode="General">
                  <c:v>521.90700000000004</c:v>
                </c:pt>
                <c:pt idx="630" formatCode="General">
                  <c:v>527.19799999999998</c:v>
                </c:pt>
                <c:pt idx="631" formatCode="General">
                  <c:v>532.54200000000003</c:v>
                </c:pt>
                <c:pt idx="632" formatCode="General">
                  <c:v>537.93899999999996</c:v>
                </c:pt>
                <c:pt idx="633" formatCode="General">
                  <c:v>543.39099999999996</c:v>
                </c:pt>
                <c:pt idx="634" formatCode="General">
                  <c:v>548.89700000000005</c:v>
                </c:pt>
                <c:pt idx="635" formatCode="General">
                  <c:v>554.45899999999995</c:v>
                </c:pt>
                <c:pt idx="636" formatCode="General">
                  <c:v>560.077</c:v>
                </c:pt>
                <c:pt idx="637" formatCode="General">
                  <c:v>565.75</c:v>
                </c:pt>
                <c:pt idx="638" formatCode="General">
                  <c:v>571.48099999999999</c:v>
                </c:pt>
                <c:pt idx="639" formatCode="General">
                  <c:v>577.26900000000001</c:v>
                </c:pt>
                <c:pt idx="640" formatCode="General">
                  <c:v>583.11599999999999</c:v>
                </c:pt>
                <c:pt idx="641" formatCode="General">
                  <c:v>589.02099999999996</c:v>
                </c:pt>
                <c:pt idx="642" formatCode="General">
                  <c:v>594.98500000000001</c:v>
                </c:pt>
                <c:pt idx="643" formatCode="General">
                  <c:v>601.00900000000001</c:v>
                </c:pt>
                <c:pt idx="644" formatCode="General">
                  <c:v>607.09400000000005</c:v>
                </c:pt>
                <c:pt idx="645" formatCode="General">
                  <c:v>613.23900000000003</c:v>
                </c:pt>
                <c:pt idx="646" formatCode="General">
                  <c:v>619.44600000000003</c:v>
                </c:pt>
                <c:pt idx="647" formatCode="General">
                  <c:v>625.71600000000001</c:v>
                </c:pt>
                <c:pt idx="648" formatCode="General">
                  <c:v>632.048</c:v>
                </c:pt>
                <c:pt idx="649" formatCode="General">
                  <c:v>638.44399999999996</c:v>
                </c:pt>
                <c:pt idx="650" formatCode="General">
                  <c:v>644.90499999999997</c:v>
                </c:pt>
                <c:pt idx="651" formatCode="General">
                  <c:v>651.42899999999997</c:v>
                </c:pt>
                <c:pt idx="652" formatCode="General">
                  <c:v>658.02</c:v>
                </c:pt>
                <c:pt idx="653" formatCode="General">
                  <c:v>664.67600000000004</c:v>
                </c:pt>
                <c:pt idx="654" formatCode="General">
                  <c:v>671.4</c:v>
                </c:pt>
                <c:pt idx="655" formatCode="General">
                  <c:v>678.19</c:v>
                </c:pt>
                <c:pt idx="656" formatCode="General">
                  <c:v>685.04899999999998</c:v>
                </c:pt>
                <c:pt idx="657" formatCode="General">
                  <c:v>691.97699999999998</c:v>
                </c:pt>
                <c:pt idx="658" formatCode="General">
                  <c:v>698.97400000000005</c:v>
                </c:pt>
                <c:pt idx="659" formatCode="General">
                  <c:v>706.04100000000005</c:v>
                </c:pt>
                <c:pt idx="660" formatCode="General">
                  <c:v>713.17899999999997</c:v>
                </c:pt>
                <c:pt idx="661" formatCode="General">
                  <c:v>720.38900000000001</c:v>
                </c:pt>
                <c:pt idx="662" formatCode="General">
                  <c:v>727.67100000000005</c:v>
                </c:pt>
                <c:pt idx="663" formatCode="General">
                  <c:v>735.02700000000004</c:v>
                </c:pt>
                <c:pt idx="664" formatCode="General">
                  <c:v>742.45600000000002</c:v>
                </c:pt>
                <c:pt idx="665" formatCode="General">
                  <c:v>749.95899999999995</c:v>
                </c:pt>
                <c:pt idx="666" formatCode="General">
                  <c:v>757.53800000000001</c:v>
                </c:pt>
                <c:pt idx="667" formatCode="General">
                  <c:v>765.19200000000001</c:v>
                </c:pt>
                <c:pt idx="668" formatCode="General">
                  <c:v>772.92399999999998</c:v>
                </c:pt>
                <c:pt idx="669" formatCode="General">
                  <c:v>780.73299999999995</c:v>
                </c:pt>
                <c:pt idx="670" formatCode="General">
                  <c:v>788.62</c:v>
                </c:pt>
                <c:pt idx="671" formatCode="General">
                  <c:v>796.58699999999999</c:v>
                </c:pt>
                <c:pt idx="672" formatCode="General">
                  <c:v>804.63300000000004</c:v>
                </c:pt>
                <c:pt idx="673" formatCode="General">
                  <c:v>812.76</c:v>
                </c:pt>
                <c:pt idx="674" formatCode="General">
                  <c:v>820.96900000000005</c:v>
                </c:pt>
                <c:pt idx="675" formatCode="General">
                  <c:v>829.26</c:v>
                </c:pt>
                <c:pt idx="676" formatCode="General">
                  <c:v>837.63400000000001</c:v>
                </c:pt>
                <c:pt idx="677" formatCode="General">
                  <c:v>846.09199999999998</c:v>
                </c:pt>
                <c:pt idx="678" formatCode="General">
                  <c:v>854.63499999999999</c:v>
                </c:pt>
                <c:pt idx="679" formatCode="General">
                  <c:v>863.26300000000003</c:v>
                </c:pt>
                <c:pt idx="680" formatCode="General">
                  <c:v>871.97799999999995</c:v>
                </c:pt>
                <c:pt idx="681" formatCode="General">
                  <c:v>880.78099999999995</c:v>
                </c:pt>
                <c:pt idx="682" formatCode="General">
                  <c:v>889.67200000000003</c:v>
                </c:pt>
                <c:pt idx="683" formatCode="General">
                  <c:v>898.65099999999995</c:v>
                </c:pt>
                <c:pt idx="684" formatCode="General">
                  <c:v>907.721</c:v>
                </c:pt>
                <c:pt idx="685" formatCode="General">
                  <c:v>916.88199999999995</c:v>
                </c:pt>
                <c:pt idx="686" formatCode="General">
                  <c:v>926.13499999999999</c:v>
                </c:pt>
                <c:pt idx="687" formatCode="General">
                  <c:v>935.48099999999999</c:v>
                </c:pt>
                <c:pt idx="688" formatCode="General">
                  <c:v>944.92</c:v>
                </c:pt>
                <c:pt idx="689" formatCode="General">
                  <c:v>954.45399999999995</c:v>
                </c:pt>
                <c:pt idx="690" formatCode="General">
                  <c:v>964.08299999999997</c:v>
                </c:pt>
                <c:pt idx="691" formatCode="General">
                  <c:v>973.80899999999997</c:v>
                </c:pt>
                <c:pt idx="692" formatCode="General">
                  <c:v>983.63300000000004</c:v>
                </c:pt>
                <c:pt idx="693" formatCode="General">
                  <c:v>993.55499999999995</c:v>
                </c:pt>
                <c:pt idx="694" formatCode="General">
                  <c:v>1003.58</c:v>
                </c:pt>
                <c:pt idx="695" formatCode="General">
                  <c:v>1013.7</c:v>
                </c:pt>
                <c:pt idx="696" formatCode="General">
                  <c:v>1023.92</c:v>
                </c:pt>
                <c:pt idx="697" formatCode="General">
                  <c:v>1034.25</c:v>
                </c:pt>
                <c:pt idx="698" formatCode="General">
                  <c:v>1044.68</c:v>
                </c:pt>
                <c:pt idx="699" formatCode="General">
                  <c:v>1055.21</c:v>
                </c:pt>
                <c:pt idx="700" formatCode="General">
                  <c:v>1065.8499999999999</c:v>
                </c:pt>
                <c:pt idx="701" formatCode="General">
                  <c:v>1076.5999999999999</c:v>
                </c:pt>
                <c:pt idx="702" formatCode="General">
                  <c:v>1087.45</c:v>
                </c:pt>
                <c:pt idx="703" formatCode="General">
                  <c:v>1098.4100000000001</c:v>
                </c:pt>
                <c:pt idx="704" formatCode="General">
                  <c:v>1109.49</c:v>
                </c:pt>
                <c:pt idx="705" formatCode="General">
                  <c:v>1120.67</c:v>
                </c:pt>
                <c:pt idx="706" formatCode="General">
                  <c:v>1131.97</c:v>
                </c:pt>
                <c:pt idx="707" formatCode="General">
                  <c:v>1143.3800000000001</c:v>
                </c:pt>
                <c:pt idx="708" formatCode="General">
                  <c:v>1154.9000000000001</c:v>
                </c:pt>
                <c:pt idx="709" formatCode="General">
                  <c:v>1166.54</c:v>
                </c:pt>
                <c:pt idx="710" formatCode="General">
                  <c:v>1178.3</c:v>
                </c:pt>
                <c:pt idx="711" formatCode="General">
                  <c:v>1190.17</c:v>
                </c:pt>
                <c:pt idx="712" formatCode="General">
                  <c:v>1202.1600000000001</c:v>
                </c:pt>
                <c:pt idx="713" formatCode="General">
                  <c:v>1214.28</c:v>
                </c:pt>
                <c:pt idx="714" formatCode="General">
                  <c:v>1226.51</c:v>
                </c:pt>
                <c:pt idx="715" formatCode="General">
                  <c:v>1238.8699999999999</c:v>
                </c:pt>
                <c:pt idx="716" formatCode="General">
                  <c:v>1251.3499999999999</c:v>
                </c:pt>
                <c:pt idx="717" formatCode="General">
                  <c:v>1263.95</c:v>
                </c:pt>
                <c:pt idx="718" formatCode="General">
                  <c:v>1276.69</c:v>
                </c:pt>
                <c:pt idx="719" formatCode="General">
                  <c:v>1289.55</c:v>
                </c:pt>
                <c:pt idx="720" formatCode="General">
                  <c:v>1302.54</c:v>
                </c:pt>
                <c:pt idx="721" formatCode="General">
                  <c:v>1315.65</c:v>
                </c:pt>
                <c:pt idx="722" formatCode="General">
                  <c:v>1328.91</c:v>
                </c:pt>
                <c:pt idx="723" formatCode="General">
                  <c:v>1342.29</c:v>
                </c:pt>
                <c:pt idx="724" formatCode="General">
                  <c:v>1355.81</c:v>
                </c:pt>
                <c:pt idx="725" formatCode="General">
                  <c:v>1369.46</c:v>
                </c:pt>
                <c:pt idx="726" formatCode="General">
                  <c:v>1383.25</c:v>
                </c:pt>
                <c:pt idx="727" formatCode="General">
                  <c:v>1397.18</c:v>
                </c:pt>
                <c:pt idx="728" formatCode="General">
                  <c:v>1411.25</c:v>
                </c:pt>
                <c:pt idx="729" formatCode="General">
                  <c:v>1425.46</c:v>
                </c:pt>
                <c:pt idx="730" formatCode="General">
                  <c:v>1439.81</c:v>
                </c:pt>
                <c:pt idx="731" formatCode="General">
                  <c:v>1454.3</c:v>
                </c:pt>
                <c:pt idx="732" formatCode="General">
                  <c:v>1468.94</c:v>
                </c:pt>
                <c:pt idx="733" formatCode="General">
                  <c:v>1483.73</c:v>
                </c:pt>
                <c:pt idx="734" formatCode="General">
                  <c:v>1498.67</c:v>
                </c:pt>
                <c:pt idx="735" formatCode="General">
                  <c:v>1513.75</c:v>
                </c:pt>
                <c:pt idx="736" formatCode="General">
                  <c:v>1528.99</c:v>
                </c:pt>
                <c:pt idx="737" formatCode="General">
                  <c:v>1544.38</c:v>
                </c:pt>
                <c:pt idx="738" formatCode="General">
                  <c:v>1559.92</c:v>
                </c:pt>
                <c:pt idx="739" formatCode="General">
                  <c:v>1575.62</c:v>
                </c:pt>
                <c:pt idx="740" formatCode="General">
                  <c:v>1591.47</c:v>
                </c:pt>
                <c:pt idx="741" formatCode="General">
                  <c:v>1607.49</c:v>
                </c:pt>
                <c:pt idx="742" formatCode="General">
                  <c:v>1623.67</c:v>
                </c:pt>
                <c:pt idx="743" formatCode="General">
                  <c:v>1640</c:v>
                </c:pt>
                <c:pt idx="744" formatCode="General">
                  <c:v>1656.51</c:v>
                </c:pt>
                <c:pt idx="745" formatCode="General">
                  <c:v>1673.17</c:v>
                </c:pt>
                <c:pt idx="746" formatCode="General">
                  <c:v>1690.01</c:v>
                </c:pt>
                <c:pt idx="747" formatCode="General">
                  <c:v>1707.01</c:v>
                </c:pt>
                <c:pt idx="748" formatCode="General">
                  <c:v>1724.18</c:v>
                </c:pt>
                <c:pt idx="749" formatCode="General">
                  <c:v>1741.53</c:v>
                </c:pt>
                <c:pt idx="750" formatCode="General">
                  <c:v>1759.05</c:v>
                </c:pt>
                <c:pt idx="751" formatCode="General">
                  <c:v>1776.74</c:v>
                </c:pt>
                <c:pt idx="752" formatCode="General">
                  <c:v>1794.62</c:v>
                </c:pt>
                <c:pt idx="753" formatCode="General">
                  <c:v>1812.67</c:v>
                </c:pt>
                <c:pt idx="754" formatCode="General">
                  <c:v>1830.9</c:v>
                </c:pt>
                <c:pt idx="755" formatCode="General">
                  <c:v>1849.31</c:v>
                </c:pt>
                <c:pt idx="756" formatCode="General">
                  <c:v>1867.91</c:v>
                </c:pt>
                <c:pt idx="757" formatCode="General">
                  <c:v>1886.7</c:v>
                </c:pt>
                <c:pt idx="758" formatCode="General">
                  <c:v>1905.67</c:v>
                </c:pt>
                <c:pt idx="759" formatCode="General">
                  <c:v>1924.84</c:v>
                </c:pt>
                <c:pt idx="760" formatCode="General">
                  <c:v>1944.2</c:v>
                </c:pt>
                <c:pt idx="761" formatCode="General">
                  <c:v>1963.75</c:v>
                </c:pt>
                <c:pt idx="762" formatCode="General">
                  <c:v>1983.49</c:v>
                </c:pt>
                <c:pt idx="763" formatCode="General">
                  <c:v>2003.44</c:v>
                </c:pt>
                <c:pt idx="764" formatCode="General">
                  <c:v>2023.58</c:v>
                </c:pt>
                <c:pt idx="765" formatCode="General">
                  <c:v>2043.93</c:v>
                </c:pt>
                <c:pt idx="766" formatCode="General">
                  <c:v>2064.48</c:v>
                </c:pt>
                <c:pt idx="767" formatCode="General">
                  <c:v>2085.23</c:v>
                </c:pt>
                <c:pt idx="768" formatCode="General">
                  <c:v>2106.1999999999998</c:v>
                </c:pt>
                <c:pt idx="769" formatCode="General">
                  <c:v>2127.37</c:v>
                </c:pt>
                <c:pt idx="770" formatCode="General">
                  <c:v>2148.7600000000002</c:v>
                </c:pt>
                <c:pt idx="771" formatCode="General">
                  <c:v>2170.36</c:v>
                </c:pt>
                <c:pt idx="772" formatCode="General">
                  <c:v>2192.1799999999998</c:v>
                </c:pt>
                <c:pt idx="773" formatCode="General">
                  <c:v>2214.21</c:v>
                </c:pt>
                <c:pt idx="774" formatCode="General">
                  <c:v>2236.4699999999998</c:v>
                </c:pt>
                <c:pt idx="775" formatCode="General">
                  <c:v>2258.9499999999998</c:v>
                </c:pt>
                <c:pt idx="776" formatCode="General">
                  <c:v>2281.65</c:v>
                </c:pt>
                <c:pt idx="777" formatCode="General">
                  <c:v>2304.58</c:v>
                </c:pt>
                <c:pt idx="778" formatCode="General">
                  <c:v>2327.75</c:v>
                </c:pt>
                <c:pt idx="779" formatCode="General">
                  <c:v>2351.14</c:v>
                </c:pt>
                <c:pt idx="780" formatCode="General">
                  <c:v>2374.77</c:v>
                </c:pt>
                <c:pt idx="781" formatCode="General">
                  <c:v>2398.63</c:v>
                </c:pt>
                <c:pt idx="782" formatCode="General">
                  <c:v>2422.7399999999998</c:v>
                </c:pt>
                <c:pt idx="783" formatCode="General">
                  <c:v>2447.09</c:v>
                </c:pt>
                <c:pt idx="784" formatCode="General">
                  <c:v>2471.6799999999998</c:v>
                </c:pt>
                <c:pt idx="785" formatCode="General">
                  <c:v>2496.5100000000002</c:v>
                </c:pt>
                <c:pt idx="786" formatCode="General">
                  <c:v>2521.6</c:v>
                </c:pt>
                <c:pt idx="787" formatCode="General">
                  <c:v>2546.9299999999998</c:v>
                </c:pt>
                <c:pt idx="788" formatCode="General">
                  <c:v>2572.52</c:v>
                </c:pt>
                <c:pt idx="789" formatCode="General">
                  <c:v>2598.37</c:v>
                </c:pt>
                <c:pt idx="790" formatCode="General">
                  <c:v>2624.48</c:v>
                </c:pt>
                <c:pt idx="791" formatCode="General">
                  <c:v>2650.85</c:v>
                </c:pt>
                <c:pt idx="792" formatCode="General">
                  <c:v>2677.48</c:v>
                </c:pt>
                <c:pt idx="793" formatCode="General">
                  <c:v>2704.38</c:v>
                </c:pt>
                <c:pt idx="794" formatCode="General">
                  <c:v>2731.54</c:v>
                </c:pt>
                <c:pt idx="795" formatCode="General">
                  <c:v>2758.99</c:v>
                </c:pt>
                <c:pt idx="796" formatCode="General">
                  <c:v>2786.7</c:v>
                </c:pt>
                <c:pt idx="797" formatCode="General">
                  <c:v>2814.69</c:v>
                </c:pt>
                <c:pt idx="798" formatCode="General">
                  <c:v>2842.97</c:v>
                </c:pt>
                <c:pt idx="799" formatCode="General">
                  <c:v>2871.52</c:v>
                </c:pt>
                <c:pt idx="800" formatCode="General">
                  <c:v>2900.37</c:v>
                </c:pt>
                <c:pt idx="801" formatCode="General">
                  <c:v>2929.5</c:v>
                </c:pt>
                <c:pt idx="802" formatCode="General">
                  <c:v>2958.92</c:v>
                </c:pt>
                <c:pt idx="803" formatCode="General">
                  <c:v>2988.64</c:v>
                </c:pt>
                <c:pt idx="804" formatCode="General">
                  <c:v>3018.66</c:v>
                </c:pt>
                <c:pt idx="805" formatCode="General">
                  <c:v>3048.98</c:v>
                </c:pt>
                <c:pt idx="806" formatCode="General">
                  <c:v>3079.6</c:v>
                </c:pt>
                <c:pt idx="807" formatCode="General">
                  <c:v>3110.53</c:v>
                </c:pt>
                <c:pt idx="808" formatCode="General">
                  <c:v>3141.76</c:v>
                </c:pt>
                <c:pt idx="809" formatCode="General">
                  <c:v>3173.32</c:v>
                </c:pt>
                <c:pt idx="810" formatCode="General">
                  <c:v>3205.18</c:v>
                </c:pt>
                <c:pt idx="811" formatCode="General">
                  <c:v>3237.37</c:v>
                </c:pt>
                <c:pt idx="812" formatCode="General">
                  <c:v>3269.88</c:v>
                </c:pt>
                <c:pt idx="813" formatCode="General">
                  <c:v>3302.71</c:v>
                </c:pt>
                <c:pt idx="814" formatCode="General">
                  <c:v>3335.88</c:v>
                </c:pt>
                <c:pt idx="815" formatCode="General">
                  <c:v>3369.37</c:v>
                </c:pt>
                <c:pt idx="816" formatCode="General">
                  <c:v>3403.2</c:v>
                </c:pt>
                <c:pt idx="817" formatCode="General">
                  <c:v>3437.37</c:v>
                </c:pt>
                <c:pt idx="818" formatCode="General">
                  <c:v>3471.89</c:v>
                </c:pt>
                <c:pt idx="819" formatCode="General">
                  <c:v>3506.75</c:v>
                </c:pt>
                <c:pt idx="820" formatCode="General">
                  <c:v>3541.95</c:v>
                </c:pt>
                <c:pt idx="821" formatCode="General">
                  <c:v>3577.51</c:v>
                </c:pt>
                <c:pt idx="822" formatCode="General">
                  <c:v>3613.43</c:v>
                </c:pt>
                <c:pt idx="823" formatCode="General">
                  <c:v>3649.71</c:v>
                </c:pt>
                <c:pt idx="824" formatCode="General">
                  <c:v>3686.35</c:v>
                </c:pt>
                <c:pt idx="825" formatCode="General">
                  <c:v>3723.36</c:v>
                </c:pt>
                <c:pt idx="826" formatCode="General">
                  <c:v>3760.74</c:v>
                </c:pt>
                <c:pt idx="827" formatCode="General">
                  <c:v>3798.49</c:v>
                </c:pt>
                <c:pt idx="828" formatCode="General">
                  <c:v>3836.62</c:v>
                </c:pt>
                <c:pt idx="829" formatCode="General">
                  <c:v>3875.13</c:v>
                </c:pt>
                <c:pt idx="830" formatCode="General">
                  <c:v>3914.03</c:v>
                </c:pt>
                <c:pt idx="831" formatCode="General">
                  <c:v>3953.32</c:v>
                </c:pt>
                <c:pt idx="832" formatCode="General">
                  <c:v>3993</c:v>
                </c:pt>
                <c:pt idx="833" formatCode="General">
                  <c:v>4033.08</c:v>
                </c:pt>
                <c:pt idx="834" formatCode="General">
                  <c:v>4073.56</c:v>
                </c:pt>
                <c:pt idx="835" formatCode="General">
                  <c:v>4114.45</c:v>
                </c:pt>
                <c:pt idx="836" formatCode="General">
                  <c:v>4155.75</c:v>
                </c:pt>
                <c:pt idx="837" formatCode="General">
                  <c:v>4197.46</c:v>
                </c:pt>
                <c:pt idx="838" formatCode="General">
                  <c:v>4239.59</c:v>
                </c:pt>
                <c:pt idx="839" formatCode="General">
                  <c:v>4282.1400000000003</c:v>
                </c:pt>
                <c:pt idx="840" formatCode="General">
                  <c:v>4325.1099999999997</c:v>
                </c:pt>
                <c:pt idx="841" formatCode="General">
                  <c:v>4368.5200000000004</c:v>
                </c:pt>
                <c:pt idx="842" formatCode="General">
                  <c:v>4412.3599999999997</c:v>
                </c:pt>
                <c:pt idx="843" formatCode="General">
                  <c:v>4456.6499999999996</c:v>
                </c:pt>
                <c:pt idx="844" formatCode="General">
                  <c:v>4501.37</c:v>
                </c:pt>
                <c:pt idx="845" formatCode="General">
                  <c:v>4546.54</c:v>
                </c:pt>
                <c:pt idx="846" formatCode="General">
                  <c:v>4592.17</c:v>
                </c:pt>
                <c:pt idx="847" formatCode="General">
                  <c:v>4638.25</c:v>
                </c:pt>
                <c:pt idx="848" formatCode="General">
                  <c:v>4684.8</c:v>
                </c:pt>
                <c:pt idx="849" formatCode="General">
                  <c:v>4731.8100000000004</c:v>
                </c:pt>
                <c:pt idx="850" formatCode="General">
                  <c:v>4779.29</c:v>
                </c:pt>
                <c:pt idx="851" formatCode="General">
                  <c:v>4827.25</c:v>
                </c:pt>
                <c:pt idx="852" formatCode="General">
                  <c:v>4875.6899999999996</c:v>
                </c:pt>
                <c:pt idx="853" formatCode="General">
                  <c:v>4924.6099999999997</c:v>
                </c:pt>
                <c:pt idx="854" formatCode="General">
                  <c:v>4974.0200000000004</c:v>
                </c:pt>
                <c:pt idx="855" formatCode="General">
                  <c:v>5023.93</c:v>
                </c:pt>
                <c:pt idx="856" formatCode="General">
                  <c:v>5074.34</c:v>
                </c:pt>
                <c:pt idx="857" formatCode="General">
                  <c:v>5125.26</c:v>
                </c:pt>
                <c:pt idx="858" formatCode="General">
                  <c:v>5176.68</c:v>
                </c:pt>
                <c:pt idx="859" formatCode="General">
                  <c:v>5228.62</c:v>
                </c:pt>
                <c:pt idx="860" formatCode="General">
                  <c:v>5281.08</c:v>
                </c:pt>
                <c:pt idx="861" formatCode="General">
                  <c:v>5334.06</c:v>
                </c:pt>
                <c:pt idx="862" formatCode="General">
                  <c:v>5387.58</c:v>
                </c:pt>
                <c:pt idx="863" formatCode="General">
                  <c:v>5441.63</c:v>
                </c:pt>
                <c:pt idx="864" formatCode="General">
                  <c:v>5496.22</c:v>
                </c:pt>
                <c:pt idx="865" formatCode="General">
                  <c:v>5551.36</c:v>
                </c:pt>
                <c:pt idx="866" formatCode="General">
                  <c:v>5607.06</c:v>
                </c:pt>
                <c:pt idx="867" formatCode="General">
                  <c:v>5663.31</c:v>
                </c:pt>
                <c:pt idx="868" formatCode="General">
                  <c:v>5720.12</c:v>
                </c:pt>
                <c:pt idx="869" formatCode="General">
                  <c:v>5777.51</c:v>
                </c:pt>
                <c:pt idx="870" formatCode="General">
                  <c:v>5835.46</c:v>
                </c:pt>
                <c:pt idx="871" formatCode="General">
                  <c:v>5894</c:v>
                </c:pt>
                <c:pt idx="872" formatCode="General">
                  <c:v>5953.13</c:v>
                </c:pt>
                <c:pt idx="873" formatCode="General">
                  <c:v>6012.85</c:v>
                </c:pt>
                <c:pt idx="874" formatCode="General">
                  <c:v>6073.16</c:v>
                </c:pt>
                <c:pt idx="875" formatCode="General">
                  <c:v>6134.08</c:v>
                </c:pt>
                <c:pt idx="876" formatCode="General">
                  <c:v>6195.61</c:v>
                </c:pt>
                <c:pt idx="877" formatCode="General">
                  <c:v>6257.76</c:v>
                </c:pt>
                <c:pt idx="878" formatCode="General">
                  <c:v>6320.53</c:v>
                </c:pt>
                <c:pt idx="879" formatCode="General">
                  <c:v>6383.93</c:v>
                </c:pt>
                <c:pt idx="880" formatCode="General">
                  <c:v>6447.96</c:v>
                </c:pt>
                <c:pt idx="881" formatCode="General">
                  <c:v>6512.64</c:v>
                </c:pt>
                <c:pt idx="882" formatCode="General">
                  <c:v>6577.96</c:v>
                </c:pt>
                <c:pt idx="883" formatCode="General">
                  <c:v>6643.94</c:v>
                </c:pt>
                <c:pt idx="884" formatCode="General">
                  <c:v>6710.58</c:v>
                </c:pt>
                <c:pt idx="885" formatCode="General">
                  <c:v>6777.89</c:v>
                </c:pt>
                <c:pt idx="886" formatCode="General">
                  <c:v>6845.87</c:v>
                </c:pt>
                <c:pt idx="887" formatCode="General">
                  <c:v>6914.53</c:v>
                </c:pt>
                <c:pt idx="888" formatCode="General">
                  <c:v>6983.88</c:v>
                </c:pt>
                <c:pt idx="889" formatCode="General">
                  <c:v>7053.92</c:v>
                </c:pt>
                <c:pt idx="890" formatCode="General">
                  <c:v>7124.67</c:v>
                </c:pt>
                <c:pt idx="891" formatCode="General">
                  <c:v>7196.12</c:v>
                </c:pt>
                <c:pt idx="892" formatCode="General">
                  <c:v>7268.29</c:v>
                </c:pt>
                <c:pt idx="893" formatCode="General">
                  <c:v>7341.19</c:v>
                </c:pt>
                <c:pt idx="894" formatCode="General">
                  <c:v>7414.81</c:v>
                </c:pt>
                <c:pt idx="895" formatCode="General">
                  <c:v>7489.17</c:v>
                </c:pt>
                <c:pt idx="896" formatCode="General">
                  <c:v>7564.28</c:v>
                </c:pt>
                <c:pt idx="897" formatCode="General">
                  <c:v>7640.14</c:v>
                </c:pt>
                <c:pt idx="898" formatCode="General">
                  <c:v>7716.75</c:v>
                </c:pt>
                <c:pt idx="899" formatCode="General">
                  <c:v>7794.14</c:v>
                </c:pt>
                <c:pt idx="900" formatCode="General">
                  <c:v>7872.3</c:v>
                </c:pt>
                <c:pt idx="901" formatCode="General">
                  <c:v>7951.25</c:v>
                </c:pt>
                <c:pt idx="902" formatCode="General">
                  <c:v>8030.98</c:v>
                </c:pt>
                <c:pt idx="903" formatCode="General">
                  <c:v>8111.52</c:v>
                </c:pt>
                <c:pt idx="904" formatCode="General">
                  <c:v>8192.86</c:v>
                </c:pt>
                <c:pt idx="905" formatCode="General">
                  <c:v>8275.01</c:v>
                </c:pt>
                <c:pt idx="906" formatCode="General">
                  <c:v>8357.99</c:v>
                </c:pt>
                <c:pt idx="907" formatCode="General">
                  <c:v>8441.7999999999993</c:v>
                </c:pt>
                <c:pt idx="908" formatCode="General">
                  <c:v>8526.4500000000007</c:v>
                </c:pt>
                <c:pt idx="909" formatCode="General">
                  <c:v>8611.9500000000007</c:v>
                </c:pt>
                <c:pt idx="910" formatCode="General">
                  <c:v>8698.2999999999993</c:v>
                </c:pt>
                <c:pt idx="911" formatCode="General">
                  <c:v>8785.52</c:v>
                </c:pt>
                <c:pt idx="912" formatCode="General">
                  <c:v>8873.6200000000008</c:v>
                </c:pt>
                <c:pt idx="913" formatCode="General">
                  <c:v>8962.59</c:v>
                </c:pt>
                <c:pt idx="914" formatCode="General">
                  <c:v>9052.4599999999991</c:v>
                </c:pt>
                <c:pt idx="915" formatCode="General">
                  <c:v>9143.2199999999993</c:v>
                </c:pt>
                <c:pt idx="916" formatCode="General">
                  <c:v>9234.9</c:v>
                </c:pt>
                <c:pt idx="917" formatCode="General">
                  <c:v>9327.5</c:v>
                </c:pt>
                <c:pt idx="918" formatCode="General">
                  <c:v>9421.02</c:v>
                </c:pt>
                <c:pt idx="919" formatCode="General">
                  <c:v>9515.48</c:v>
                </c:pt>
                <c:pt idx="920" formatCode="General">
                  <c:v>9610.8799999999992</c:v>
                </c:pt>
                <c:pt idx="921" formatCode="General">
                  <c:v>9707.24</c:v>
                </c:pt>
                <c:pt idx="922" formatCode="General">
                  <c:v>9804.57</c:v>
                </c:pt>
                <c:pt idx="923" formatCode="General">
                  <c:v>9902.8700000000008</c:v>
                </c:pt>
                <c:pt idx="924" formatCode="General">
                  <c:v>10002.200000000001</c:v>
                </c:pt>
                <c:pt idx="925" formatCode="General">
                  <c:v>10102.4</c:v>
                </c:pt>
                <c:pt idx="926" formatCode="General">
                  <c:v>10203.700000000001</c:v>
                </c:pt>
                <c:pt idx="927" formatCode="General">
                  <c:v>10306</c:v>
                </c:pt>
                <c:pt idx="928" formatCode="General">
                  <c:v>10409.4</c:v>
                </c:pt>
                <c:pt idx="929" formatCode="General">
                  <c:v>10513.7</c:v>
                </c:pt>
                <c:pt idx="930" formatCode="General">
                  <c:v>10619.1</c:v>
                </c:pt>
                <c:pt idx="931" formatCode="General">
                  <c:v>10725.6</c:v>
                </c:pt>
                <c:pt idx="932" formatCode="General">
                  <c:v>10833.1</c:v>
                </c:pt>
                <c:pt idx="933" formatCode="General">
                  <c:v>10941.7</c:v>
                </c:pt>
                <c:pt idx="934" formatCode="General">
                  <c:v>11051.4</c:v>
                </c:pt>
                <c:pt idx="935" formatCode="General">
                  <c:v>11162.2</c:v>
                </c:pt>
                <c:pt idx="936" formatCode="General">
                  <c:v>11274.1</c:v>
                </c:pt>
                <c:pt idx="937" formatCode="General">
                  <c:v>11387.1</c:v>
                </c:pt>
                <c:pt idx="938" formatCode="General">
                  <c:v>11501.3</c:v>
                </c:pt>
                <c:pt idx="939" formatCode="General">
                  <c:v>11616.6</c:v>
                </c:pt>
                <c:pt idx="940" formatCode="General">
                  <c:v>11733</c:v>
                </c:pt>
                <c:pt idx="941" formatCode="General">
                  <c:v>11850.6</c:v>
                </c:pt>
                <c:pt idx="942" formatCode="General">
                  <c:v>11969.4</c:v>
                </c:pt>
                <c:pt idx="943" formatCode="General">
                  <c:v>12089.4</c:v>
                </c:pt>
                <c:pt idx="944" formatCode="General">
                  <c:v>12210.6</c:v>
                </c:pt>
                <c:pt idx="945" formatCode="General">
                  <c:v>12333</c:v>
                </c:pt>
                <c:pt idx="946" formatCode="General">
                  <c:v>12456.7</c:v>
                </c:pt>
                <c:pt idx="947" formatCode="General">
                  <c:v>12581.5</c:v>
                </c:pt>
                <c:pt idx="948" formatCode="General">
                  <c:v>12707.6</c:v>
                </c:pt>
                <c:pt idx="949" formatCode="General">
                  <c:v>12835</c:v>
                </c:pt>
                <c:pt idx="950" formatCode="General">
                  <c:v>12963.7</c:v>
                </c:pt>
                <c:pt idx="951" formatCode="General">
                  <c:v>13093.6</c:v>
                </c:pt>
                <c:pt idx="952" formatCode="General">
                  <c:v>13224.9</c:v>
                </c:pt>
                <c:pt idx="953" formatCode="General">
                  <c:v>13357.5</c:v>
                </c:pt>
                <c:pt idx="954" formatCode="General">
                  <c:v>13491.3</c:v>
                </c:pt>
                <c:pt idx="955" formatCode="General">
                  <c:v>13626.6</c:v>
                </c:pt>
                <c:pt idx="956" formatCode="General">
                  <c:v>13763.2</c:v>
                </c:pt>
                <c:pt idx="957" formatCode="General">
                  <c:v>13901.1</c:v>
                </c:pt>
                <c:pt idx="958" formatCode="General">
                  <c:v>14040.5</c:v>
                </c:pt>
                <c:pt idx="959" formatCode="General">
                  <c:v>14181.2</c:v>
                </c:pt>
                <c:pt idx="960" formatCode="General">
                  <c:v>14323.3</c:v>
                </c:pt>
                <c:pt idx="961" formatCode="General">
                  <c:v>14466.9</c:v>
                </c:pt>
                <c:pt idx="962" formatCode="General">
                  <c:v>14611.9</c:v>
                </c:pt>
                <c:pt idx="963" formatCode="General">
                  <c:v>14758.4</c:v>
                </c:pt>
                <c:pt idx="964" formatCode="General">
                  <c:v>14906.3</c:v>
                </c:pt>
                <c:pt idx="965" formatCode="General">
                  <c:v>15055.7</c:v>
                </c:pt>
                <c:pt idx="966" formatCode="General">
                  <c:v>15206.6</c:v>
                </c:pt>
                <c:pt idx="967" formatCode="General">
                  <c:v>15359</c:v>
                </c:pt>
                <c:pt idx="968" formatCode="General">
                  <c:v>15513</c:v>
                </c:pt>
                <c:pt idx="969" formatCode="General">
                  <c:v>15668.5</c:v>
                </c:pt>
                <c:pt idx="970" formatCode="General">
                  <c:v>15825.5</c:v>
                </c:pt>
                <c:pt idx="971" formatCode="General">
                  <c:v>15984.1</c:v>
                </c:pt>
                <c:pt idx="972" formatCode="General">
                  <c:v>16144.3</c:v>
                </c:pt>
                <c:pt idx="973" formatCode="General">
                  <c:v>16306.1</c:v>
                </c:pt>
                <c:pt idx="974" formatCode="General">
                  <c:v>16469.599999999999</c:v>
                </c:pt>
                <c:pt idx="975" formatCode="General">
                  <c:v>16634.599999999999</c:v>
                </c:pt>
                <c:pt idx="976" formatCode="General">
                  <c:v>16801.400000000001</c:v>
                </c:pt>
                <c:pt idx="977" formatCode="General">
                  <c:v>16969.7</c:v>
                </c:pt>
                <c:pt idx="978" formatCode="General">
                  <c:v>17139.8</c:v>
                </c:pt>
                <c:pt idx="979" formatCode="General">
                  <c:v>17311.599999999999</c:v>
                </c:pt>
                <c:pt idx="980" formatCode="General">
                  <c:v>17485.099999999999</c:v>
                </c:pt>
                <c:pt idx="981" formatCode="General">
                  <c:v>17660.400000000001</c:v>
                </c:pt>
                <c:pt idx="982" formatCode="General">
                  <c:v>17837.400000000001</c:v>
                </c:pt>
                <c:pt idx="983" formatCode="General">
                  <c:v>18016.099999999999</c:v>
                </c:pt>
                <c:pt idx="984" formatCode="General">
                  <c:v>18196.7</c:v>
                </c:pt>
                <c:pt idx="985" formatCode="General">
                  <c:v>18379</c:v>
                </c:pt>
                <c:pt idx="986" formatCode="General">
                  <c:v>18563.2</c:v>
                </c:pt>
                <c:pt idx="987" formatCode="General">
                  <c:v>18749.3</c:v>
                </c:pt>
                <c:pt idx="988" formatCode="General">
                  <c:v>18937.2</c:v>
                </c:pt>
                <c:pt idx="989" formatCode="General">
                  <c:v>19127</c:v>
                </c:pt>
                <c:pt idx="990" formatCode="General">
                  <c:v>19318.7</c:v>
                </c:pt>
                <c:pt idx="991" formatCode="General">
                  <c:v>19512.3</c:v>
                </c:pt>
                <c:pt idx="992" formatCode="General">
                  <c:v>19707.8</c:v>
                </c:pt>
                <c:pt idx="993" formatCode="General">
                  <c:v>19905.3</c:v>
                </c:pt>
                <c:pt idx="994" formatCode="General">
                  <c:v>20104.8</c:v>
                </c:pt>
                <c:pt idx="995" formatCode="General">
                  <c:v>20306.3</c:v>
                </c:pt>
                <c:pt idx="996" formatCode="General">
                  <c:v>20509.8</c:v>
                </c:pt>
                <c:pt idx="997" formatCode="General">
                  <c:v>20715.3</c:v>
                </c:pt>
                <c:pt idx="998" formatCode="General">
                  <c:v>20922.900000000001</c:v>
                </c:pt>
                <c:pt idx="999" formatCode="General">
                  <c:v>21132.6</c:v>
                </c:pt>
                <c:pt idx="1000" formatCode="General">
                  <c:v>21344.400000000001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78-498E-8916-885A81B98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801024"/>
        <c:axId val="190805056"/>
      </c:scatterChart>
      <c:valAx>
        <c:axId val="190801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/>
                  <a:t>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0805056"/>
        <c:crosses val="autoZero"/>
        <c:crossBetween val="midCat"/>
      </c:valAx>
      <c:valAx>
        <c:axId val="190805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90801024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16686238039142742"/>
          <c:y val="0.51039622365431248"/>
          <c:w val="0.20594064630810038"/>
          <c:h val="0.13075158548104168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CDFA1-728A-49C8-AD8F-A30A02C6EA14}" type="datetimeFigureOut">
              <a:rPr lang="ko-KR" altLang="en-US" smtClean="0"/>
              <a:pPr/>
              <a:t>2021-11-26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65699-1B56-491B-A58B-BC402EC169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18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ser\leehs\leehs2\doc\업무\잡다한글\서강대UI\logo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381328"/>
            <a:ext cx="1331640" cy="427712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BFC6581-45B3-4DF8-927F-CC6DD25C3C9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460432" y="0"/>
            <a:ext cx="683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456F-CE28-4A1D-905B-3244D93225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2" descr="E:\user\leehs\leehs2\doc\업무\잡다한글\서강대UI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6381328"/>
            <a:ext cx="1331640" cy="4277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135888" y="65810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+mn-ea"/>
                <a:ea typeface="+mn-ea"/>
              </a:rPr>
              <a:t>EMLAB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xmIaw7Z_QAhWGnJQKHcw0C7oQjRwIBw&amp;url=https://play.google.com/store/apps/details?id%3Dcom.mobirix.ttt_gg&amp;psig=AFQjCNEr4MlzJGeJwBA8_sGRNilqmQABiA&amp;ust=1478924382770221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81330" y="3224581"/>
            <a:ext cx="38528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Aft>
                <a:spcPct val="0"/>
              </a:spcAft>
              <a:defRPr/>
            </a:pPr>
            <a:r>
              <a:rPr lang="ko-KR" altLang="en-US" sz="2800" b="1" dirty="0"/>
              <a:t>응용 예제</a:t>
            </a:r>
            <a:endParaRPr lang="en-US" altLang="ko-KR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cfile219.uf.daum.net/image/1429D94D4DB65405276F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46" y="3991729"/>
            <a:ext cx="4556854" cy="23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개체 2"/>
              <p:cNvSpPr txBox="1"/>
              <p:nvPr/>
            </p:nvSpPr>
            <p:spPr>
              <a:xfrm>
                <a:off x="4969111" y="5680749"/>
                <a:ext cx="165100" cy="215900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" name="개체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11" y="5680749"/>
                <a:ext cx="165100" cy="215900"/>
              </a:xfrm>
              <a:prstGeom prst="rect">
                <a:avLst/>
              </a:prstGeom>
              <a:blipFill>
                <a:blip r:embed="rId3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개체 3"/>
              <p:cNvSpPr txBox="1"/>
              <p:nvPr/>
            </p:nvSpPr>
            <p:spPr bwMode="auto">
              <a:xfrm>
                <a:off x="6339928" y="5533714"/>
                <a:ext cx="2032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개체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9928" y="5533714"/>
                <a:ext cx="203200" cy="228600"/>
              </a:xfrm>
              <a:prstGeom prst="rect">
                <a:avLst/>
              </a:prstGeom>
              <a:blipFill>
                <a:blip r:embed="rId4"/>
                <a:stretch>
                  <a:fillRect r="-30303"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/>
              <p:cNvSpPr txBox="1"/>
              <p:nvPr/>
            </p:nvSpPr>
            <p:spPr bwMode="auto">
              <a:xfrm>
                <a:off x="3862174" y="5527384"/>
                <a:ext cx="482600" cy="4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" name="개체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2174" y="5527384"/>
                <a:ext cx="482600" cy="431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mblogthumb1.phinf.naver.net/20101023_168/swkimkoci_1287794861128OmrJu_jpg/5_swkimkoci.jpg?type=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1" y="1170730"/>
            <a:ext cx="4281334" cy="411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17036"/>
            <a:ext cx="533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컴퓨터 피아노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음계와 주파수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47" y="2280077"/>
            <a:ext cx="3990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9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14" y="270972"/>
            <a:ext cx="4638675" cy="64103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007909" y="1027522"/>
            <a:ext cx="0" cy="4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4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49524" y="1641274"/>
            <a:ext cx="4572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util.h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index[] = { 0, 2, 4, 5, 7, 9, 11, 12 },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[8],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8;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calc_frequency</a:t>
            </a:r>
            <a:r>
              <a:rPr lang="en-US" altLang="ko-KR" sz="1200" dirty="0"/>
              <a:t>(4, index[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endParaRPr lang="ko-KR" altLang="en-US" sz="1200" dirty="0"/>
          </a:p>
          <a:p>
            <a:r>
              <a:rPr lang="nn-NO" altLang="ko-KR" sz="1200" dirty="0"/>
              <a:t>    for (i = 0; i &lt; 8; i++) Beep(freq[i], 500);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Sleep(1000);</a:t>
            </a:r>
          </a:p>
          <a:p>
            <a:endParaRPr lang="ko-KR" altLang="en-US" sz="1200" dirty="0"/>
          </a:p>
          <a:p>
            <a:r>
              <a:rPr lang="nn-NO" altLang="ko-KR" sz="1200" dirty="0"/>
              <a:t>     for (i = 7; i &gt;= 0; i--) Beep(freq[i], 500);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1453" y="1641274"/>
            <a:ext cx="34318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math.h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calc_frequency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octave,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double </a:t>
            </a:r>
            <a:r>
              <a:rPr lang="en-US" altLang="ko-KR" sz="1200" dirty="0" err="1"/>
              <a:t>do_scale</a:t>
            </a:r>
            <a:r>
              <a:rPr lang="en-US" altLang="ko-KR" sz="1200" dirty="0"/>
              <a:t> = 32.7032;</a:t>
            </a:r>
          </a:p>
          <a:p>
            <a:r>
              <a:rPr lang="en-US" altLang="ko-KR" sz="1200" dirty="0"/>
              <a:t>    double ratio = pow(2., 1 / 12.), temp;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temp = </a:t>
            </a:r>
            <a:r>
              <a:rPr lang="en-US" altLang="ko-KR" sz="1200" dirty="0" err="1"/>
              <a:t>do_scale</a:t>
            </a:r>
            <a:r>
              <a:rPr lang="en-US" altLang="ko-KR" sz="1200" dirty="0"/>
              <a:t>*pow(2., octave - 1);</a:t>
            </a:r>
          </a:p>
          <a:p>
            <a:r>
              <a:rPr lang="nn-NO" altLang="ko-KR" sz="1200" dirty="0"/>
              <a:t>    for (i = 0; i &lt; inx; i++) {</a:t>
            </a:r>
          </a:p>
          <a:p>
            <a:r>
              <a:rPr lang="en-US" altLang="ko-KR" sz="1200" dirty="0"/>
              <a:t>       temp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)(temp + 0.5);</a:t>
            </a:r>
          </a:p>
          <a:p>
            <a:r>
              <a:rPr lang="en-US" altLang="ko-KR" sz="1200" dirty="0"/>
              <a:t>       temp *= ratio;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)temp;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0" y="17036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컴퓨터로 소리 출력</a:t>
            </a:r>
          </a:p>
        </p:txBody>
      </p:sp>
    </p:spTree>
    <p:extLst>
      <p:ext uri="{BB962C8B-B14F-4D97-AF65-F5344CB8AC3E}">
        <p14:creationId xmlns:p14="http://schemas.microsoft.com/office/powerpoint/2010/main" val="225881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602" y="1641274"/>
            <a:ext cx="4045352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practice_piano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index[] = { 0, 2, 4, 5, 7, 9, 11, 12 },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[8], code,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8;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 </a:t>
            </a:r>
            <a:r>
              <a:rPr lang="en-US" altLang="ko-KR" sz="1200" dirty="0" err="1"/>
              <a:t>calc_frequency</a:t>
            </a:r>
            <a:r>
              <a:rPr lang="en-US" altLang="ko-KR" sz="1200" dirty="0"/>
              <a:t>(4, index[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do {</a:t>
            </a:r>
          </a:p>
          <a:p>
            <a:r>
              <a:rPr lang="en-US" altLang="ko-KR" sz="1200" dirty="0"/>
              <a:t>        code = _</a:t>
            </a:r>
            <a:r>
              <a:rPr lang="en-US" altLang="ko-KR" sz="1200" dirty="0" err="1"/>
              <a:t>getch</a:t>
            </a:r>
            <a:r>
              <a:rPr lang="en-US" altLang="ko-KR" sz="1200" dirty="0"/>
              <a:t>();</a:t>
            </a:r>
          </a:p>
          <a:p>
            <a:r>
              <a:rPr lang="fr-FR" altLang="ko-KR" sz="1200" dirty="0"/>
              <a:t>        if ('1' &lt;= code&amp;&amp;code &lt;= '8') {</a:t>
            </a:r>
          </a:p>
          <a:p>
            <a:r>
              <a:rPr lang="en-US" altLang="ko-KR" sz="1200" dirty="0"/>
              <a:t>            code -= '0';</a:t>
            </a:r>
          </a:p>
          <a:p>
            <a:r>
              <a:rPr lang="en-US" altLang="ko-KR" sz="1200" dirty="0"/>
              <a:t>            Beep(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[code], 300);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} while (code != 27);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4537275" y="1639982"/>
            <a:ext cx="4282633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util.h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windows.h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void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("1</a:t>
            </a:r>
            <a:r>
              <a:rPr lang="ko-KR" altLang="en-US" sz="1200" dirty="0"/>
              <a:t>부터 </a:t>
            </a:r>
            <a:r>
              <a:rPr lang="en-US" altLang="ko-KR" sz="1200" dirty="0"/>
              <a:t>8</a:t>
            </a:r>
            <a:r>
              <a:rPr lang="ko-KR" altLang="en-US" sz="1200" dirty="0"/>
              <a:t>까지 숫자 키를 누르면</a:t>
            </a:r>
            <a:r>
              <a:rPr lang="en-US" altLang="ko-KR" sz="1200" dirty="0"/>
              <a:t>\n");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각 음의 소리가 출력됩니다</a:t>
            </a:r>
            <a:r>
              <a:rPr lang="en-US" altLang="ko-KR" sz="1200" dirty="0"/>
              <a:t>.\n\n");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("1:</a:t>
            </a:r>
            <a:r>
              <a:rPr lang="ko-KR" altLang="en-US" sz="1200" dirty="0"/>
              <a:t>도 </a:t>
            </a:r>
            <a:r>
              <a:rPr lang="en-US" altLang="ko-KR" sz="1200" dirty="0"/>
              <a:t>2:</a:t>
            </a:r>
            <a:r>
              <a:rPr lang="ko-KR" altLang="en-US" sz="1200" dirty="0" err="1"/>
              <a:t>레</a:t>
            </a:r>
            <a:r>
              <a:rPr lang="ko-KR" altLang="en-US" sz="1200" dirty="0"/>
              <a:t> </a:t>
            </a:r>
            <a:r>
              <a:rPr lang="en-US" altLang="ko-KR" sz="1200" dirty="0"/>
              <a:t>3:</a:t>
            </a:r>
            <a:r>
              <a:rPr lang="ko-KR" altLang="en-US" sz="1200" dirty="0"/>
              <a:t>미 </a:t>
            </a:r>
            <a:r>
              <a:rPr lang="en-US" altLang="ko-KR" sz="1200" dirty="0"/>
              <a:t>4:</a:t>
            </a:r>
            <a:r>
              <a:rPr lang="ko-KR" altLang="en-US" sz="1200" dirty="0"/>
              <a:t>파 </a:t>
            </a:r>
            <a:r>
              <a:rPr lang="en-US" altLang="ko-KR" sz="1200" dirty="0"/>
              <a:t>5:</a:t>
            </a:r>
            <a:r>
              <a:rPr lang="ko-KR" altLang="en-US" sz="1200" dirty="0"/>
              <a:t>솔 </a:t>
            </a:r>
            <a:r>
              <a:rPr lang="en-US" altLang="ko-KR" sz="1200" dirty="0"/>
              <a:t>6:</a:t>
            </a:r>
            <a:r>
              <a:rPr lang="ko-KR" altLang="en-US" sz="1200" dirty="0"/>
              <a:t>라 </a:t>
            </a:r>
            <a:r>
              <a:rPr lang="en-US" altLang="ko-KR" sz="1200" dirty="0"/>
              <a:t>7:</a:t>
            </a:r>
            <a:r>
              <a:rPr lang="ko-KR" altLang="en-US" sz="1200" dirty="0"/>
              <a:t>시 </a:t>
            </a:r>
            <a:r>
              <a:rPr lang="en-US" altLang="ko-KR" sz="1200" dirty="0"/>
              <a:t>8:</a:t>
            </a:r>
            <a:r>
              <a:rPr lang="ko-KR" altLang="en-US" sz="1200" dirty="0"/>
              <a:t>도</a:t>
            </a:r>
            <a:r>
              <a:rPr lang="en-US" altLang="ko-KR" sz="1200" dirty="0"/>
              <a:t>\n");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프로그램 종료는 </a:t>
            </a:r>
            <a:r>
              <a:rPr lang="en-US" altLang="ko-KR" sz="1200" dirty="0"/>
              <a:t>ESC</a:t>
            </a:r>
            <a:r>
              <a:rPr lang="ko-KR" altLang="en-US" sz="1200" dirty="0"/>
              <a:t>키</a:t>
            </a:r>
            <a:r>
              <a:rPr lang="en-US" altLang="ko-KR" sz="1200" dirty="0"/>
              <a:t>\n");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practice_piano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0" y="17036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컴퓨터 피아노</a:t>
            </a:r>
          </a:p>
        </p:txBody>
      </p:sp>
    </p:spTree>
    <p:extLst>
      <p:ext uri="{BB962C8B-B14F-4D97-AF65-F5344CB8AC3E}">
        <p14:creationId xmlns:p14="http://schemas.microsoft.com/office/powerpoint/2010/main" val="407661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9956" y="1820128"/>
            <a:ext cx="3481057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#pragma once</a:t>
            </a:r>
          </a:p>
          <a:p>
            <a:endParaRPr lang="en-US" altLang="ko-KR" sz="1000" dirty="0"/>
          </a:p>
          <a:p>
            <a:r>
              <a:rPr lang="en-US" altLang="ko-KR" sz="1000" dirty="0"/>
              <a:t>#define M	(3)</a:t>
            </a:r>
          </a:p>
          <a:p>
            <a:r>
              <a:rPr lang="en-US" altLang="ko-KR" sz="1000" dirty="0"/>
              <a:t>#define N	(3)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struct</a:t>
            </a:r>
            <a:r>
              <a:rPr lang="en-US" altLang="ko-KR" sz="1000" dirty="0"/>
              <a:t> MATRIX</a:t>
            </a:r>
          </a:p>
          <a:p>
            <a:r>
              <a:rPr lang="en-US" altLang="ko-KR" sz="1000" dirty="0"/>
              <a:t>{</a:t>
            </a:r>
            <a:endParaRPr lang="ko-KR" altLang="en-US" sz="1000" dirty="0"/>
          </a:p>
          <a:p>
            <a:r>
              <a:rPr lang="en-US" altLang="ko-KR" sz="1000" dirty="0"/>
              <a:t>double m[M][N];</a:t>
            </a:r>
            <a:endParaRPr lang="ko-KR" altLang="en-US" sz="1000" dirty="0"/>
          </a:p>
          <a:p>
            <a:r>
              <a:rPr lang="en-US" altLang="ko-KR" sz="1000" dirty="0"/>
              <a:t>};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fr-FR" altLang="ko-KR" sz="1000" dirty="0"/>
              <a:t>MATRIX Add(const MATRIX* a, const MATRIX* b);</a:t>
            </a:r>
          </a:p>
          <a:p>
            <a:r>
              <a:rPr lang="fr-FR" altLang="ko-KR" sz="1000" dirty="0"/>
              <a:t>MATRIX Subtract(const MATRIX* a, const MATRIX* b);</a:t>
            </a:r>
          </a:p>
          <a:p>
            <a:r>
              <a:rPr lang="fr-FR" altLang="ko-KR" sz="1000" dirty="0"/>
              <a:t>MATRIX Multiply(const MATRIX* a, const MATRIX* b);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a);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7036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행렬 계산</a:t>
            </a:r>
            <a:r>
              <a:rPr lang="en-US" altLang="ko-KR" sz="2800" b="1" dirty="0"/>
              <a:t> (1)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0903" y="1427264"/>
            <a:ext cx="201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Matrix.h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679736" y="1820128"/>
            <a:ext cx="3271118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"</a:t>
            </a:r>
            <a:r>
              <a:rPr lang="en-US" altLang="ko-KR" sz="1000" dirty="0" err="1"/>
              <a:t>matrix.h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void main()</a:t>
            </a:r>
          </a:p>
          <a:p>
            <a:r>
              <a:rPr lang="en-US" altLang="ko-KR" sz="1000" dirty="0"/>
              <a:t>{</a:t>
            </a:r>
          </a:p>
          <a:p>
            <a:r>
              <a:rPr lang="fr-FR" altLang="ko-KR" sz="1000" dirty="0"/>
              <a:t>MATRIX a = { 1, 2, 3 , 4, 5, 6,  7, 8, 9 };</a:t>
            </a:r>
          </a:p>
          <a:p>
            <a:r>
              <a:rPr lang="fr-FR" altLang="ko-KR" sz="1000" dirty="0"/>
              <a:t>MATRIX b = { 2, 3, 4, 5, 6, 7, 8, 9, 1 };</a:t>
            </a:r>
          </a:p>
          <a:p>
            <a:endParaRPr lang="ko-KR" altLang="en-US" sz="1000" dirty="0"/>
          </a:p>
          <a:p>
            <a:r>
              <a:rPr lang="en-US" altLang="ko-KR" sz="1000" dirty="0"/>
              <a:t>MATRIX c;</a:t>
            </a:r>
          </a:p>
          <a:p>
            <a:r>
              <a:rPr lang="en-US" altLang="ko-KR" sz="1000" dirty="0"/>
              <a:t>c = Add(&amp;a, &amp;b);</a:t>
            </a:r>
          </a:p>
          <a:p>
            <a:r>
              <a:rPr lang="en-US" altLang="ko-KR" sz="1000" dirty="0" err="1"/>
              <a:t>PrintMatrix</a:t>
            </a:r>
            <a:r>
              <a:rPr lang="en-US" altLang="ko-KR" sz="1000" dirty="0"/>
              <a:t>(&amp;c);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c = Subtract(&amp;a, &amp;b);</a:t>
            </a:r>
          </a:p>
          <a:p>
            <a:r>
              <a:rPr lang="en-US" altLang="ko-KR" sz="1000" dirty="0" err="1"/>
              <a:t>PrintMatrix</a:t>
            </a:r>
            <a:r>
              <a:rPr lang="en-US" altLang="ko-KR" sz="1000" dirty="0"/>
              <a:t>(&amp;c);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r>
              <a:rPr lang="en-US" altLang="ko-KR" sz="1000" dirty="0"/>
              <a:t>c = Multiply(&amp;a, &amp;b);</a:t>
            </a:r>
          </a:p>
          <a:p>
            <a:r>
              <a:rPr lang="en-US" altLang="ko-KR" sz="1000" dirty="0" err="1"/>
              <a:t>PrintMatrix</a:t>
            </a:r>
            <a:r>
              <a:rPr lang="en-US" altLang="ko-KR" sz="1000" dirty="0"/>
              <a:t>(&amp;c);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0820" y="1385844"/>
            <a:ext cx="201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main.cpp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956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40452" y="0"/>
            <a:ext cx="4572000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/>
              <a:t>#include "</a:t>
            </a:r>
            <a:r>
              <a:rPr lang="en-US" altLang="ko-KR" sz="1000" dirty="0" err="1"/>
              <a:t>matrix.h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endParaRPr lang="ko-KR" altLang="en-US" sz="1000" dirty="0"/>
          </a:p>
          <a:p>
            <a:r>
              <a:rPr lang="fr-FR" altLang="ko-KR" sz="1000" dirty="0"/>
              <a:t>MATRIX Add(const MATRIX* a, const MATRIX* b)</a:t>
            </a:r>
          </a:p>
          <a:p>
            <a:r>
              <a:rPr lang="en-US" altLang="ko-KR" sz="1000" dirty="0"/>
              <a:t>{</a:t>
            </a:r>
            <a:endParaRPr lang="ko-KR" altLang="en-US" sz="1000" dirty="0"/>
          </a:p>
          <a:p>
            <a:r>
              <a:rPr lang="en-US" altLang="ko-KR" sz="1000" dirty="0"/>
              <a:t>     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r>
              <a:rPr lang="en-US" altLang="ko-KR" sz="1000" dirty="0"/>
              <a:t>   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a-&gt;m[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+ b-&gt;m[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  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fr-FR" altLang="ko-KR" sz="1000" dirty="0"/>
              <a:t>MATRIX Subtract(const MATRIX* a, const MATRIX* b)</a:t>
            </a:r>
          </a:p>
          <a:p>
            <a:r>
              <a:rPr lang="en-US" altLang="ko-KR" sz="1000" dirty="0"/>
              <a:t>{</a:t>
            </a:r>
            <a:endParaRPr lang="ko-KR" altLang="en-US" sz="1000" dirty="0"/>
          </a:p>
          <a:p>
            <a:r>
              <a:rPr lang="en-US" altLang="ko-KR" sz="1000" dirty="0"/>
              <a:t>     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r>
              <a:rPr lang="en-US" altLang="ko-KR" sz="1000" dirty="0"/>
              <a:t>   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a-&gt;m[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- b-&gt;m[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 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fr-FR" altLang="ko-KR" sz="1000" dirty="0"/>
              <a:t>MATRIX Multiply(const MATRIX* a, const MATRIX* b)</a:t>
            </a:r>
          </a:p>
          <a:p>
            <a:r>
              <a:rPr lang="en-US" altLang="ko-KR" sz="1000" dirty="0"/>
              <a:t>{</a:t>
            </a:r>
            <a:endParaRPr lang="ko-KR" altLang="en-US" sz="1000" dirty="0"/>
          </a:p>
          <a:p>
            <a:r>
              <a:rPr lang="en-US" altLang="ko-KR" sz="1000" dirty="0"/>
              <a:t>     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j, k;</a:t>
            </a:r>
          </a:p>
          <a:p>
            <a:r>
              <a:rPr lang="en-US" altLang="ko-KR" sz="1000" dirty="0"/>
              <a:t>   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0.;</a:t>
            </a:r>
          </a:p>
          <a:p>
            <a:r>
              <a:rPr lang="nn-NO" altLang="ko-KR" sz="1000" dirty="0"/>
              <a:t>          for (k = 0; k &lt; M; k++) ans.m[i][j] += a-&gt;m[i][k] * b-&gt;m[k][j];</a:t>
            </a:r>
          </a:p>
          <a:p>
            <a:r>
              <a:rPr lang="en-US" altLang="ko-KR" sz="1000" dirty="0"/>
              <a:t>     }</a:t>
            </a:r>
            <a:endParaRPr lang="ko-KR" altLang="en-US" sz="1000" dirty="0"/>
          </a:p>
          <a:p>
            <a:r>
              <a:rPr lang="en-US" altLang="ko-KR" sz="1000" dirty="0"/>
              <a:t>     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a)</a:t>
            </a:r>
          </a:p>
          <a:p>
            <a:r>
              <a:rPr lang="en-US" altLang="ko-KR" sz="1000" dirty="0"/>
              <a:t>{</a:t>
            </a:r>
            <a:endParaRPr lang="ko-KR" altLang="en-US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r>
              <a:rPr lang="nn-NO" altLang="ko-KR" sz="1000" dirty="0"/>
              <a:t>     for (i = 0; i &lt; M; i++) {</a:t>
            </a:r>
          </a:p>
          <a:p>
            <a:r>
              <a:rPr lang="pt-BR" altLang="ko-KR" sz="1000" dirty="0"/>
              <a:t>         for (j = 0; j &lt; N; j++) printf("%g\t", a-&gt;m[i][j]);</a:t>
            </a:r>
          </a:p>
          <a:p>
            <a:r>
              <a:rPr lang="en-US" altLang="ko-KR" sz="1000" dirty="0"/>
              <a:t>  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("\n");</a:t>
            </a:r>
          </a:p>
          <a:p>
            <a:r>
              <a:rPr lang="en-US" altLang="ko-KR" sz="1000" dirty="0"/>
              <a:t>     }</a:t>
            </a:r>
            <a:endParaRPr lang="ko-KR" altLang="en-US" sz="1000" dirty="0"/>
          </a:p>
          <a:p>
            <a:r>
              <a:rPr lang="en-US" altLang="ko-KR" sz="1000" dirty="0"/>
              <a:t>}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2749236" y="767533"/>
            <a:ext cx="116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matrix.cpp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개체 10"/>
              <p:cNvSpPr txBox="1"/>
              <p:nvPr/>
            </p:nvSpPr>
            <p:spPr>
              <a:xfrm>
                <a:off x="2956177" y="3954228"/>
                <a:ext cx="1184275" cy="833438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1" name="개체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77" y="3954228"/>
                <a:ext cx="1184275" cy="833438"/>
              </a:xfrm>
              <a:prstGeom prst="rect">
                <a:avLst/>
              </a:prstGeom>
              <a:blipFill>
                <a:blip r:embed="rId2"/>
                <a:stretch>
                  <a:fillRect l="-6186" t="-36765" r="-30412" b="-69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개체 11"/>
              <p:cNvSpPr txBox="1"/>
              <p:nvPr/>
            </p:nvSpPr>
            <p:spPr bwMode="auto">
              <a:xfrm>
                <a:off x="3037139" y="1224355"/>
                <a:ext cx="1103313" cy="577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2" name="개체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139" y="1224355"/>
                <a:ext cx="1103313" cy="577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개체 12"/>
              <p:cNvSpPr txBox="1"/>
              <p:nvPr/>
            </p:nvSpPr>
            <p:spPr bwMode="auto">
              <a:xfrm>
                <a:off x="3028086" y="2499637"/>
                <a:ext cx="1103312" cy="577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" name="개체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8086" y="2499637"/>
                <a:ext cx="1103312" cy="577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0" y="17036"/>
            <a:ext cx="2640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Implementation</a:t>
            </a:r>
            <a:endParaRPr lang="ko-KR" altLang="en-US" sz="2800" b="1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" y="3368334"/>
            <a:ext cx="2845235" cy="28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036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행렬 계산</a:t>
            </a:r>
            <a:r>
              <a:rPr lang="en-US" altLang="ko-KR" sz="2800" b="1" dirty="0"/>
              <a:t> (2)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53535" y="956385"/>
            <a:ext cx="2899266" cy="240065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defTabSz="179388"/>
            <a:r>
              <a:rPr lang="en-US" altLang="ko-KR" sz="1000" dirty="0"/>
              <a:t>#pragma once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#define M	(3)</a:t>
            </a:r>
          </a:p>
          <a:p>
            <a:pPr defTabSz="179388"/>
            <a:r>
              <a:rPr lang="en-US" altLang="ko-KR" sz="1000" dirty="0"/>
              <a:t>#define N	(3)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 err="1"/>
              <a:t>struct</a:t>
            </a:r>
            <a:r>
              <a:rPr lang="en-US" altLang="ko-KR" sz="1000" dirty="0"/>
              <a:t> MATRIX</a:t>
            </a:r>
          </a:p>
          <a:p>
            <a:pPr defTabSz="179388"/>
            <a:r>
              <a:rPr lang="en-US" altLang="ko-KR" sz="1000" dirty="0"/>
              <a:t>{</a:t>
            </a:r>
          </a:p>
          <a:p>
            <a:pPr defTabSz="179388"/>
            <a:r>
              <a:rPr lang="en-US" altLang="ko-KR" sz="1000" dirty="0"/>
              <a:t>	MATRIX Add(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b);</a:t>
            </a:r>
          </a:p>
          <a:p>
            <a:pPr defTabSz="179388"/>
            <a:r>
              <a:rPr lang="en-US" altLang="ko-KR" sz="1000" dirty="0"/>
              <a:t>	MATRIX Subtract(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b);</a:t>
            </a:r>
          </a:p>
          <a:p>
            <a:pPr defTabSz="179388"/>
            <a:r>
              <a:rPr lang="en-US" altLang="ko-KR" sz="1000" dirty="0"/>
              <a:t>	MATRIX Multiply(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void 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double m[M][N];</a:t>
            </a:r>
          </a:p>
          <a:p>
            <a:pPr defTabSz="179388"/>
            <a:r>
              <a:rPr lang="en-US" altLang="ko-KR" sz="10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89680" y="148471"/>
            <a:ext cx="4572000" cy="670952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defTabSz="182563"/>
            <a:r>
              <a:rPr lang="en-US" altLang="ko-KR" sz="1000" dirty="0"/>
              <a:t>#include "</a:t>
            </a:r>
            <a:r>
              <a:rPr lang="en-US" altLang="ko-KR" sz="1000" dirty="0" err="1"/>
              <a:t>matrix.h</a:t>
            </a:r>
            <a:r>
              <a:rPr lang="en-US" altLang="ko-KR" sz="1000" dirty="0"/>
              <a:t>"</a:t>
            </a:r>
          </a:p>
          <a:p>
            <a:pPr defTabSz="182563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MATRIX MATRIX::Add(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 defTabSz="182563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+ b-&gt;m[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2563"/>
            <a:r>
              <a:rPr lang="en-US" altLang="ko-KR" sz="1000" dirty="0"/>
              <a:t>}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MATRIX MATRIX::Subtract(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 defTabSz="182563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- b-&gt;m[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2563"/>
            <a:r>
              <a:rPr lang="en-US" altLang="ko-KR" sz="1000" dirty="0"/>
              <a:t>}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MATRIX MATRIX::Multiply(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j, k;</a:t>
            </a:r>
          </a:p>
          <a:p>
            <a:pPr defTabSz="182563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{</a:t>
            </a:r>
          </a:p>
          <a:p>
            <a:pPr defTabSz="182563"/>
            <a:r>
              <a:rPr lang="en-US" altLang="ko-KR" sz="1000" dirty="0"/>
              <a:t>		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0.;</a:t>
            </a:r>
          </a:p>
          <a:p>
            <a:pPr defTabSz="182563"/>
            <a:r>
              <a:rPr lang="en-US" altLang="ko-KR" sz="1000" dirty="0"/>
              <a:t>		for (k = 0; k &lt; M; k++)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+=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][k] * b-&gt;m[k][j];</a:t>
            </a:r>
          </a:p>
          <a:p>
            <a:pPr defTabSz="182563"/>
            <a:r>
              <a:rPr lang="en-US" altLang="ko-KR" sz="1000" dirty="0"/>
              <a:t>	}</a:t>
            </a:r>
          </a:p>
          <a:p>
            <a:pPr defTabSz="182563"/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2563"/>
            <a:r>
              <a:rPr lang="en-US" altLang="ko-KR" sz="1000" dirty="0"/>
              <a:t>}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void MATRIX::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()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 defTabSz="182563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pPr defTabSz="182563"/>
            <a:r>
              <a:rPr lang="en-US" altLang="ko-KR" sz="1000" dirty="0"/>
              <a:t>		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("%g\t",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][j]);</a:t>
            </a:r>
          </a:p>
          <a:p>
            <a:pPr defTabSz="182563"/>
            <a:r>
              <a:rPr lang="en-US" altLang="ko-KR" sz="1000" dirty="0"/>
              <a:t>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("\n");</a:t>
            </a:r>
          </a:p>
          <a:p>
            <a:pPr defTabSz="182563"/>
            <a:r>
              <a:rPr lang="en-US" altLang="ko-KR" sz="1000" dirty="0"/>
              <a:t>	}</a:t>
            </a:r>
          </a:p>
          <a:p>
            <a:pPr defTabSz="182563"/>
            <a:r>
              <a:rPr lang="en-US" altLang="ko-KR" sz="10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360" y="3448546"/>
            <a:ext cx="2936240" cy="286232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defTabSz="179388"/>
            <a:r>
              <a:rPr lang="en-US" altLang="ko-KR" sz="1000" dirty="0"/>
              <a:t>void main()</a:t>
            </a:r>
          </a:p>
          <a:p>
            <a:pPr defTabSz="179388"/>
            <a:r>
              <a:rPr lang="en-US" altLang="ko-KR" sz="1000" dirty="0"/>
              <a:t>{</a:t>
            </a:r>
          </a:p>
          <a:p>
            <a:pPr defTabSz="179388"/>
            <a:r>
              <a:rPr lang="en-US" altLang="ko-KR" sz="1000" dirty="0"/>
              <a:t>	MATRIX a = { 1, 2, 3, 4, 5, 6, 7, 8, 9 };</a:t>
            </a:r>
          </a:p>
          <a:p>
            <a:pPr defTabSz="179388"/>
            <a:r>
              <a:rPr lang="en-US" altLang="ko-KR" sz="1000" dirty="0"/>
              <a:t>	MATRIX b = { 2, 3, 4, 5, 6, 7, 8, 9, 1 };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MATRIX c;</a:t>
            </a:r>
          </a:p>
          <a:p>
            <a:pPr defTabSz="179388"/>
            <a:r>
              <a:rPr lang="en-US" altLang="ko-KR" sz="1000" dirty="0"/>
              <a:t>	c = </a:t>
            </a:r>
            <a:r>
              <a:rPr lang="en-US" altLang="ko-KR" sz="1000" dirty="0" err="1"/>
              <a:t>a.Add</a:t>
            </a:r>
            <a:r>
              <a:rPr lang="en-US" altLang="ko-KR" sz="1000" dirty="0"/>
              <a:t>(&amp;b);</a:t>
            </a:r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c = </a:t>
            </a:r>
            <a:r>
              <a:rPr lang="en-US" altLang="ko-KR" sz="1000" dirty="0" err="1"/>
              <a:t>a.Subtract</a:t>
            </a:r>
            <a:r>
              <a:rPr lang="en-US" altLang="ko-KR" sz="1000" dirty="0"/>
              <a:t>(&amp;b);</a:t>
            </a:r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pPr defTabSz="179388"/>
            <a:r>
              <a:rPr lang="en-US" altLang="ko-KR" sz="1000" dirty="0"/>
              <a:t>	c = </a:t>
            </a:r>
            <a:r>
              <a:rPr lang="en-US" altLang="ko-KR" sz="1000" dirty="0" err="1"/>
              <a:t>a.Multiply</a:t>
            </a:r>
            <a:r>
              <a:rPr lang="en-US" altLang="ko-KR" sz="1000" dirty="0"/>
              <a:t>(&amp;b);</a:t>
            </a:r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79388"/>
            <a:r>
              <a:rPr lang="en-US" altLang="ko-KR" sz="10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" y="50800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멤버 함수 이용</a:t>
            </a:r>
          </a:p>
        </p:txBody>
      </p:sp>
    </p:spTree>
    <p:extLst>
      <p:ext uri="{BB962C8B-B14F-4D97-AF65-F5344CB8AC3E}">
        <p14:creationId xmlns:p14="http://schemas.microsoft.com/office/powerpoint/2010/main" val="9714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7036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행렬 계산</a:t>
            </a:r>
            <a:r>
              <a:rPr lang="en-US" altLang="ko-KR" sz="2800" b="1" dirty="0"/>
              <a:t> (3)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653840" y="886114"/>
            <a:ext cx="2961061" cy="240065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defTabSz="182563"/>
            <a:r>
              <a:rPr lang="en-US" altLang="ko-KR" sz="1000" dirty="0"/>
              <a:t>#pragma once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#define M	(3)</a:t>
            </a:r>
          </a:p>
          <a:p>
            <a:pPr defTabSz="182563"/>
            <a:r>
              <a:rPr lang="en-US" altLang="ko-KR" sz="1000" dirty="0"/>
              <a:t>#define N	(3)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 err="1"/>
              <a:t>struct</a:t>
            </a:r>
            <a:r>
              <a:rPr lang="en-US" altLang="ko-KR" sz="1000" dirty="0"/>
              <a:t> MATRIX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MATRIX operator+(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b);</a:t>
            </a:r>
          </a:p>
          <a:p>
            <a:pPr defTabSz="182563"/>
            <a:r>
              <a:rPr lang="en-US" altLang="ko-KR" sz="1000" dirty="0"/>
              <a:t>	MATRIX operator-(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b);</a:t>
            </a:r>
          </a:p>
          <a:p>
            <a:pPr defTabSz="182563"/>
            <a:r>
              <a:rPr lang="en-US" altLang="ko-KR" sz="1000" dirty="0"/>
              <a:t>	MATRIX operator*(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void 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();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double m[M][N];</a:t>
            </a:r>
          </a:p>
          <a:p>
            <a:pPr defTabSz="182563"/>
            <a:r>
              <a:rPr lang="en-US" altLang="ko-KR" sz="1000" dirty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18031" y="0"/>
            <a:ext cx="4572000" cy="670952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tabLst>
                <a:tab pos="173038" algn="l"/>
              </a:tabLst>
            </a:pPr>
            <a:r>
              <a:rPr lang="en-US" altLang="ko-KR" sz="1000" dirty="0"/>
              <a:t>#include "</a:t>
            </a:r>
            <a:r>
              <a:rPr lang="en-US" altLang="ko-KR" sz="1000" dirty="0" err="1"/>
              <a:t>matrix.h</a:t>
            </a:r>
            <a:r>
              <a:rPr lang="en-US" altLang="ko-KR" sz="1000" dirty="0"/>
              <a:t>"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MATRIX MATRIX::operator+(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{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+ b-&gt;m[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}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MATRIX MATRIX::operator-(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{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- b-&gt;m[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}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MATRIX MATRIX::operator*(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MATRIX* b)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{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j, k;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{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	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0.;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	for (k = 0; k &lt; M; k++)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+=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][k] * b-&gt;m[k][j];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}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}</a:t>
            </a:r>
          </a:p>
          <a:p>
            <a:pPr>
              <a:tabLst>
                <a:tab pos="173038" algn="l"/>
              </a:tabLst>
            </a:pPr>
            <a:endParaRPr lang="en-US" altLang="ko-KR" sz="1000" dirty="0"/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void MATRIX::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()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{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	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("%g\t",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][j]);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("\n");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	}</a:t>
            </a:r>
          </a:p>
          <a:p>
            <a:pPr>
              <a:tabLst>
                <a:tab pos="173038" algn="l"/>
              </a:tabLst>
            </a:pPr>
            <a:r>
              <a:rPr lang="en-US" altLang="ko-KR" sz="10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4262" y="3377052"/>
            <a:ext cx="2968906" cy="30162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defTabSz="179388"/>
            <a:r>
              <a:rPr lang="en-US" altLang="ko-KR" sz="1000" dirty="0"/>
              <a:t>void main()</a:t>
            </a:r>
          </a:p>
          <a:p>
            <a:pPr defTabSz="179388"/>
            <a:r>
              <a:rPr lang="en-US" altLang="ko-KR" sz="1000" dirty="0"/>
              <a:t>{</a:t>
            </a:r>
          </a:p>
          <a:p>
            <a:pPr defTabSz="179388"/>
            <a:r>
              <a:rPr lang="en-US" altLang="ko-KR" sz="1000" dirty="0"/>
              <a:t>	MATRIX a = { 1, 2, 3, 4, 5, 6, 7, 8, 9 };</a:t>
            </a:r>
          </a:p>
          <a:p>
            <a:pPr defTabSz="179388"/>
            <a:r>
              <a:rPr lang="en-US" altLang="ko-KR" sz="1000" dirty="0"/>
              <a:t>	MATRIX b = { 2, 3, 4, 5, 6, 7, 8, 9, 1 };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MATRIX c;</a:t>
            </a:r>
          </a:p>
          <a:p>
            <a:pPr defTabSz="179388"/>
            <a:r>
              <a:rPr lang="en-US" altLang="ko-KR" sz="1000" dirty="0"/>
              <a:t>//	c = </a:t>
            </a:r>
            <a:r>
              <a:rPr lang="en-US" altLang="ko-KR" sz="1000" dirty="0" err="1"/>
              <a:t>a.operator</a:t>
            </a:r>
            <a:r>
              <a:rPr lang="en-US" altLang="ko-KR" sz="1000" dirty="0"/>
              <a:t>+(&amp;b);</a:t>
            </a:r>
          </a:p>
          <a:p>
            <a:pPr defTabSz="179388"/>
            <a:r>
              <a:rPr lang="en-US" altLang="ko-KR" sz="1000" dirty="0"/>
              <a:t>	c = a+(&amp;b);</a:t>
            </a:r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c = a-(&amp;b);</a:t>
            </a:r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pPr defTabSz="179388"/>
            <a:r>
              <a:rPr lang="en-US" altLang="ko-KR" sz="1000" dirty="0"/>
              <a:t>	c = a*(&amp;b);</a:t>
            </a:r>
          </a:p>
          <a:p>
            <a:pPr defTabSz="179388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79388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" y="50800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멤버 함수 </a:t>
            </a:r>
            <a:r>
              <a:rPr lang="en-US" altLang="ko-KR" dirty="0"/>
              <a:t>operator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29041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4656" y="819110"/>
            <a:ext cx="2945757" cy="240065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defTabSz="179388"/>
            <a:r>
              <a:rPr lang="en-US" altLang="ko-KR" sz="1000" dirty="0"/>
              <a:t>#pragma once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#define M	(3)</a:t>
            </a:r>
          </a:p>
          <a:p>
            <a:pPr defTabSz="179388"/>
            <a:r>
              <a:rPr lang="en-US" altLang="ko-KR" sz="1000" dirty="0"/>
              <a:t>#define N	(3)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 err="1"/>
              <a:t>struct</a:t>
            </a:r>
            <a:r>
              <a:rPr lang="en-US" altLang="ko-KR" sz="1000" dirty="0"/>
              <a:t> MATRIX</a:t>
            </a:r>
          </a:p>
          <a:p>
            <a:pPr defTabSz="179388"/>
            <a:r>
              <a:rPr lang="en-US" altLang="ko-KR" sz="1000" dirty="0"/>
              <a:t>{</a:t>
            </a:r>
          </a:p>
          <a:p>
            <a:pPr defTabSz="179388"/>
            <a:r>
              <a:rPr lang="en-US" altLang="ko-KR" sz="1000" dirty="0"/>
              <a:t>	MATRIX operator+(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MATRIX&amp; b);</a:t>
            </a:r>
          </a:p>
          <a:p>
            <a:pPr defTabSz="179388"/>
            <a:r>
              <a:rPr lang="en-US" altLang="ko-KR" sz="1000" dirty="0"/>
              <a:t>	MATRIX operator-(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MATRIX&amp; b);</a:t>
            </a:r>
          </a:p>
          <a:p>
            <a:pPr defTabSz="179388"/>
            <a:r>
              <a:rPr lang="en-US" altLang="ko-KR" sz="1000" dirty="0"/>
              <a:t>	MATRIX operator*(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MATRIX&amp; b);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void 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();</a:t>
            </a:r>
          </a:p>
          <a:p>
            <a:pPr defTabSz="179388"/>
            <a:endParaRPr lang="en-US" altLang="ko-KR" sz="1000" dirty="0"/>
          </a:p>
          <a:p>
            <a:pPr defTabSz="179388"/>
            <a:r>
              <a:rPr lang="en-US" altLang="ko-KR" sz="1000" dirty="0"/>
              <a:t>	double m[M][N];</a:t>
            </a:r>
          </a:p>
          <a:p>
            <a:pPr defTabSz="179388"/>
            <a:r>
              <a:rPr lang="en-US" altLang="ko-KR" sz="10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39661" y="148471"/>
            <a:ext cx="4572000" cy="670952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defTabSz="187325"/>
            <a:r>
              <a:rPr lang="en-US" altLang="ko-KR" sz="1000" dirty="0"/>
              <a:t>#include "</a:t>
            </a:r>
            <a:r>
              <a:rPr lang="en-US" altLang="ko-KR" sz="1000" dirty="0" err="1"/>
              <a:t>matrix.h</a:t>
            </a:r>
            <a:r>
              <a:rPr lang="en-US" altLang="ko-KR" sz="1000" dirty="0"/>
              <a:t>"</a:t>
            </a:r>
          </a:p>
          <a:p>
            <a:pPr defTabSz="187325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MATRIX MATRIX::operator+(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MATRIX&amp; b)</a:t>
            </a:r>
          </a:p>
          <a:p>
            <a:pPr defTabSz="187325"/>
            <a:r>
              <a:rPr lang="en-US" altLang="ko-KR" sz="1000" dirty="0"/>
              <a:t>{</a:t>
            </a:r>
          </a:p>
          <a:p>
            <a:pPr defTabSz="187325"/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 defTabSz="187325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+ </a:t>
            </a:r>
            <a:r>
              <a:rPr lang="en-US" altLang="ko-KR" sz="1000" dirty="0" err="1"/>
              <a:t>b.m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7325"/>
            <a:r>
              <a:rPr lang="en-US" altLang="ko-KR" sz="1000" dirty="0"/>
              <a:t>}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MATRIX MATRIX::operator-(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MATRIX&amp; b)</a:t>
            </a:r>
          </a:p>
          <a:p>
            <a:pPr defTabSz="187325"/>
            <a:r>
              <a:rPr lang="en-US" altLang="ko-KR" sz="1000" dirty="0"/>
              <a:t>{</a:t>
            </a:r>
          </a:p>
          <a:p>
            <a:pPr defTabSz="187325"/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 defTabSz="187325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- </a:t>
            </a:r>
            <a:r>
              <a:rPr lang="en-US" altLang="ko-KR" sz="1000" dirty="0" err="1"/>
              <a:t>b.m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][j];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7325"/>
            <a:r>
              <a:rPr lang="en-US" altLang="ko-KR" sz="1000" dirty="0"/>
              <a:t>}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MATRIX MATRIX::operator*(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MATRIX&amp; b)</a:t>
            </a:r>
          </a:p>
          <a:p>
            <a:pPr defTabSz="187325"/>
            <a:r>
              <a:rPr lang="en-US" altLang="ko-KR" sz="1000" dirty="0"/>
              <a:t>{</a:t>
            </a:r>
          </a:p>
          <a:p>
            <a:pPr defTabSz="187325"/>
            <a:r>
              <a:rPr lang="en-US" altLang="ko-KR" sz="1000" dirty="0"/>
              <a:t>	MATRIX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j, k;</a:t>
            </a:r>
          </a:p>
          <a:p>
            <a:pPr defTabSz="187325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{</a:t>
            </a:r>
          </a:p>
          <a:p>
            <a:pPr defTabSz="187325"/>
            <a:r>
              <a:rPr lang="en-US" altLang="ko-KR" sz="1000" dirty="0"/>
              <a:t>		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= 0.;</a:t>
            </a:r>
          </a:p>
          <a:p>
            <a:pPr defTabSz="187325"/>
            <a:r>
              <a:rPr lang="en-US" altLang="ko-KR" sz="1000" dirty="0"/>
              <a:t>		for (k = 0; k &lt; M; k++) </a:t>
            </a:r>
            <a:r>
              <a:rPr lang="en-US" altLang="ko-KR" sz="1000" dirty="0" err="1"/>
              <a:t>ans.m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 +=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][k] * </a:t>
            </a:r>
            <a:r>
              <a:rPr lang="en-US" altLang="ko-KR" sz="1000" dirty="0" err="1"/>
              <a:t>b.m</a:t>
            </a:r>
            <a:r>
              <a:rPr lang="en-US" altLang="ko-KR" sz="1000" dirty="0"/>
              <a:t>[k][j];</a:t>
            </a:r>
          </a:p>
          <a:p>
            <a:pPr defTabSz="187325"/>
            <a:r>
              <a:rPr lang="en-US" altLang="ko-KR" sz="1000" dirty="0"/>
              <a:t>	}</a:t>
            </a:r>
          </a:p>
          <a:p>
            <a:pPr defTabSz="187325"/>
            <a:r>
              <a:rPr lang="en-US" altLang="ko-KR" sz="1000" dirty="0"/>
              <a:t>	return </a:t>
            </a:r>
            <a:r>
              <a:rPr lang="en-US" altLang="ko-KR" sz="1000" dirty="0" err="1"/>
              <a:t>ans</a:t>
            </a:r>
            <a:r>
              <a:rPr lang="en-US" altLang="ko-KR" sz="1000" dirty="0"/>
              <a:t>;</a:t>
            </a:r>
          </a:p>
          <a:p>
            <a:pPr defTabSz="187325"/>
            <a:r>
              <a:rPr lang="en-US" altLang="ko-KR" sz="1000" dirty="0"/>
              <a:t>}</a:t>
            </a:r>
          </a:p>
          <a:p>
            <a:pPr defTabSz="187325"/>
            <a:endParaRPr lang="en-US" altLang="ko-KR" sz="1000" dirty="0"/>
          </a:p>
          <a:p>
            <a:pPr defTabSz="187325"/>
            <a:r>
              <a:rPr lang="en-US" altLang="ko-KR" sz="1000" dirty="0"/>
              <a:t>void MATRIX::</a:t>
            </a:r>
            <a:r>
              <a:rPr lang="en-US" altLang="ko-KR" sz="1000" dirty="0" err="1"/>
              <a:t>PrintMatrix</a:t>
            </a:r>
            <a:r>
              <a:rPr lang="en-US" altLang="ko-KR" sz="1000" dirty="0"/>
              <a:t>()</a:t>
            </a:r>
          </a:p>
          <a:p>
            <a:pPr defTabSz="187325"/>
            <a:r>
              <a:rPr lang="en-US" altLang="ko-KR" sz="1000" dirty="0"/>
              <a:t>{</a:t>
            </a:r>
          </a:p>
          <a:p>
            <a:pPr defTabSz="187325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j;</a:t>
            </a:r>
          </a:p>
          <a:p>
            <a:pPr defTabSz="187325"/>
            <a:r>
              <a:rPr lang="en-US" altLang="ko-KR" sz="1000" dirty="0"/>
              <a:t>	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M;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pPr defTabSz="187325"/>
            <a:r>
              <a:rPr lang="en-US" altLang="ko-KR" sz="1000" dirty="0"/>
              <a:t>		for (j = 0; j &lt; N; 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("%g\t", 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][j]);</a:t>
            </a:r>
          </a:p>
          <a:p>
            <a:pPr defTabSz="187325"/>
            <a:r>
              <a:rPr lang="en-US" altLang="ko-KR" sz="1000" dirty="0"/>
              <a:t>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("\n");</a:t>
            </a:r>
          </a:p>
          <a:p>
            <a:pPr defTabSz="187325"/>
            <a:r>
              <a:rPr lang="en-US" altLang="ko-KR" sz="1000" dirty="0"/>
              <a:t>	}</a:t>
            </a:r>
          </a:p>
          <a:p>
            <a:pPr defTabSz="187325"/>
            <a:r>
              <a:rPr lang="en-US" altLang="ko-KR" sz="10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7520" y="3377426"/>
            <a:ext cx="2997200" cy="30162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defTabSz="182563"/>
            <a:r>
              <a:rPr lang="en-US" altLang="ko-KR" sz="1000" dirty="0"/>
              <a:t>void main()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MATRIX a = { 1, 2, 3, 4, 5, 6, 7, 8, 9 };</a:t>
            </a:r>
          </a:p>
          <a:p>
            <a:pPr defTabSz="182563"/>
            <a:r>
              <a:rPr lang="en-US" altLang="ko-KR" sz="1000" dirty="0"/>
              <a:t>	MATRIX b = { 2, 3, 4, 5, 6, 7, 8, 9, 1 };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MATRIX c;</a:t>
            </a:r>
          </a:p>
          <a:p>
            <a:pPr defTabSz="182563"/>
            <a:r>
              <a:rPr lang="en-US" altLang="ko-KR" sz="1000" dirty="0"/>
              <a:t>//	c = </a:t>
            </a:r>
            <a:r>
              <a:rPr lang="en-US" altLang="ko-KR" sz="1000" dirty="0" err="1"/>
              <a:t>a.operator</a:t>
            </a:r>
            <a:r>
              <a:rPr lang="en-US" altLang="ko-KR" sz="1000" dirty="0"/>
              <a:t>+(&amp;b);</a:t>
            </a:r>
          </a:p>
          <a:p>
            <a:pPr defTabSz="182563"/>
            <a:r>
              <a:rPr lang="en-US" altLang="ko-KR" sz="1000" dirty="0"/>
              <a:t>	c = </a:t>
            </a:r>
            <a:r>
              <a:rPr lang="en-US" altLang="ko-KR" sz="1000" dirty="0" err="1"/>
              <a:t>a+b</a:t>
            </a:r>
            <a:r>
              <a:rPr lang="en-US" altLang="ko-KR" sz="1000" dirty="0"/>
              <a:t>;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c = a-b;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("--------------------------------------\n");</a:t>
            </a:r>
          </a:p>
          <a:p>
            <a:pPr defTabSz="182563"/>
            <a:r>
              <a:rPr lang="en-US" altLang="ko-KR" sz="1000" dirty="0"/>
              <a:t>	c = a*b;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c.PrintMatrix</a:t>
            </a:r>
            <a:r>
              <a:rPr lang="en-US" altLang="ko-KR" sz="1000" dirty="0"/>
              <a:t>();</a:t>
            </a:r>
          </a:p>
          <a:p>
            <a:pPr defTabSz="182563"/>
            <a:r>
              <a:rPr lang="en-US" altLang="ko-KR" sz="10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17036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행렬 계산</a:t>
            </a:r>
            <a:r>
              <a:rPr lang="en-US" altLang="ko-KR" sz="2800" b="1" dirty="0"/>
              <a:t> (3)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6560" y="487680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참조형</a:t>
            </a:r>
            <a:r>
              <a:rPr lang="en-US" altLang="ko-KR" dirty="0"/>
              <a:t>(&amp;) </a:t>
            </a:r>
            <a:r>
              <a:rPr lang="ko-KR" altLang="en-US" dirty="0"/>
              <a:t>데이터 이용</a:t>
            </a:r>
          </a:p>
        </p:txBody>
      </p:sp>
    </p:spTree>
    <p:extLst>
      <p:ext uri="{BB962C8B-B14F-4D97-AF65-F5344CB8AC3E}">
        <p14:creationId xmlns:p14="http://schemas.microsoft.com/office/powerpoint/2010/main" val="385326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28499" y="261610"/>
            <a:ext cx="3544941" cy="6232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266700"/>
            <a:r>
              <a:rPr lang="en-US" altLang="ko-KR" sz="1050" dirty="0"/>
              <a:t>#pragma once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 err="1"/>
              <a:t>struct</a:t>
            </a:r>
            <a:r>
              <a:rPr lang="en-US" altLang="ko-KR" sz="1050" dirty="0"/>
              <a:t> MATRIX {</a:t>
            </a:r>
          </a:p>
          <a:p>
            <a:pPr defTabSz="266700"/>
            <a:r>
              <a:rPr lang="en-US" altLang="ko-KR" sz="1050" dirty="0"/>
              <a:t>	double *m;</a:t>
            </a:r>
          </a:p>
          <a:p>
            <a:pPr defTabSz="266700"/>
            <a:r>
              <a:rPr lang="en-US" altLang="ko-KR" sz="1050" dirty="0"/>
              <a:t>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row, col;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MATRIX(){</a:t>
            </a:r>
          </a:p>
          <a:p>
            <a:pPr defTabSz="266700"/>
            <a:r>
              <a:rPr lang="en-US" altLang="ko-KR" sz="1050" dirty="0"/>
              <a:t>		m = 0;</a:t>
            </a:r>
          </a:p>
          <a:p>
            <a:pPr defTabSz="266700"/>
            <a:r>
              <a:rPr lang="en-US" altLang="ko-KR" sz="1050" dirty="0"/>
              <a:t>		row = col = -1;</a:t>
            </a:r>
          </a:p>
          <a:p>
            <a:pPr defTabSz="266700"/>
            <a:r>
              <a:rPr lang="en-US" altLang="ko-KR" sz="1050" dirty="0"/>
              <a:t>	}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MATRIX(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p,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q)</a:t>
            </a:r>
          </a:p>
          <a:p>
            <a:pPr defTabSz="266700"/>
            <a:r>
              <a:rPr lang="en-US" altLang="ko-KR" sz="1050" dirty="0"/>
              <a:t>	{</a:t>
            </a:r>
          </a:p>
          <a:p>
            <a:pPr defTabSz="266700"/>
            <a:r>
              <a:rPr lang="en-US" altLang="ko-KR" sz="1050" dirty="0"/>
              <a:t>		</a:t>
            </a:r>
            <a:r>
              <a:rPr lang="en-US" altLang="ko-KR" sz="1050" dirty="0" err="1"/>
              <a:t>SetSize</a:t>
            </a:r>
            <a:r>
              <a:rPr lang="en-US" altLang="ko-KR" sz="1050" dirty="0"/>
              <a:t>(p, q);</a:t>
            </a:r>
          </a:p>
          <a:p>
            <a:pPr defTabSz="266700"/>
            <a:r>
              <a:rPr lang="en-US" altLang="ko-KR" sz="1050" dirty="0"/>
              <a:t>	}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MATRIX(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MATRIX&amp; a);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~MATRIX()</a:t>
            </a:r>
          </a:p>
          <a:p>
            <a:pPr defTabSz="266700"/>
            <a:r>
              <a:rPr lang="en-US" altLang="ko-KR" sz="1050" dirty="0"/>
              <a:t>	{</a:t>
            </a:r>
          </a:p>
          <a:p>
            <a:pPr defTabSz="266700"/>
            <a:r>
              <a:rPr lang="en-US" altLang="ko-KR" sz="1050" dirty="0"/>
              <a:t>		delete []m;</a:t>
            </a:r>
          </a:p>
          <a:p>
            <a:pPr defTabSz="266700"/>
            <a:r>
              <a:rPr lang="en-US" altLang="ko-KR" sz="1050" dirty="0"/>
              <a:t>	}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void </a:t>
            </a:r>
            <a:r>
              <a:rPr lang="en-US" altLang="ko-KR" sz="1050" dirty="0" err="1"/>
              <a:t>SetSize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p,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q);</a:t>
            </a:r>
          </a:p>
          <a:p>
            <a:pPr defTabSz="266700"/>
            <a:r>
              <a:rPr lang="en-US" altLang="ko-KR" sz="1050" dirty="0"/>
              <a:t>	double&amp; operator()(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&amp; p,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&amp; q);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MATRIX&amp; operator=(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MATRIX&amp; a);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MATRIX operator+(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MATRIX&amp; a)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;</a:t>
            </a:r>
          </a:p>
          <a:p>
            <a:pPr defTabSz="266700"/>
            <a:r>
              <a:rPr lang="en-US" altLang="ko-KR" sz="1050" dirty="0"/>
              <a:t>	MATRIX operator+()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;</a:t>
            </a:r>
          </a:p>
          <a:p>
            <a:pPr defTabSz="266700"/>
            <a:r>
              <a:rPr lang="en-US" altLang="ko-KR" sz="1050" dirty="0"/>
              <a:t>	MATRIX operator-(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MATRIX&amp; a)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;</a:t>
            </a:r>
          </a:p>
          <a:p>
            <a:pPr defTabSz="266700"/>
            <a:r>
              <a:rPr lang="en-US" altLang="ko-KR" sz="1050" dirty="0"/>
              <a:t>	MATRIX operator-()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;</a:t>
            </a:r>
          </a:p>
          <a:p>
            <a:pPr defTabSz="266700"/>
            <a:r>
              <a:rPr lang="en-US" altLang="ko-KR" sz="1050" dirty="0"/>
              <a:t>	MATRIX operator*(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MATRIX&amp; a)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;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MATRIX operator*(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 double&amp; a) </a:t>
            </a:r>
            <a:r>
              <a:rPr lang="en-US" altLang="ko-KR" sz="1050" dirty="0" err="1"/>
              <a:t>const</a:t>
            </a:r>
            <a:r>
              <a:rPr lang="en-US" altLang="ko-KR" sz="1050" dirty="0"/>
              <a:t>;</a:t>
            </a:r>
          </a:p>
          <a:p>
            <a:pPr defTabSz="266700"/>
            <a:endParaRPr lang="en-US" altLang="ko-KR" sz="1050" dirty="0"/>
          </a:p>
          <a:p>
            <a:pPr defTabSz="266700"/>
            <a:r>
              <a:rPr lang="en-US" altLang="ko-KR" sz="1050" dirty="0"/>
              <a:t>	void print();</a:t>
            </a:r>
          </a:p>
          <a:p>
            <a:pPr defTabSz="266700"/>
            <a:r>
              <a:rPr lang="en-US" altLang="ko-KR" sz="105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680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행렬 </a:t>
            </a:r>
            <a:r>
              <a:rPr lang="en-US" altLang="ko-KR" sz="2800" b="1" dirty="0"/>
              <a:t>: C++ </a:t>
            </a:r>
            <a:r>
              <a:rPr lang="ko-KR" altLang="en-US" sz="2800" b="1" dirty="0"/>
              <a:t>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5032" y="678933"/>
            <a:ext cx="3154101" cy="4662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#include "</a:t>
            </a:r>
            <a:r>
              <a:rPr lang="en-US" altLang="ko-KR" sz="1100" dirty="0" err="1"/>
              <a:t>mat.h</a:t>
            </a:r>
            <a:r>
              <a:rPr lang="en-US" altLang="ko-KR" sz="1100" dirty="0"/>
              <a:t>"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</a:p>
          <a:p>
            <a:pPr defTabSz="266700">
              <a:tabLst>
                <a:tab pos="173038" algn="l"/>
              </a:tabLst>
            </a:pPr>
            <a:endParaRPr lang="en-US" altLang="ko-KR" sz="1100" dirty="0"/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void main()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{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MATRIX a(3, 3), b(3, 3);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a(0, 0) = 1; a(0, 1) = 2; a(0, 2) = 3;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a(1, 0) = 4; a(1, 1) = 5; a(1, 2) = 6;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a(2, 0) = 7; a(2, 1) = 8; a(2, 2) = 9;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b(0, 0) = 2; b(0, 1) = 3; b(0, 2) = 4;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b(1, 0) = 5; b(1, 1) = 6; b(1, 2) = 7;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b(2, 0) = 8; b(2, 1) = 9; b(2, 2) = 1;</a:t>
            </a:r>
          </a:p>
          <a:p>
            <a:pPr defTabSz="266700">
              <a:tabLst>
                <a:tab pos="173038" algn="l"/>
              </a:tabLst>
            </a:pPr>
            <a:endParaRPr lang="en-US" altLang="ko-KR" sz="1100" dirty="0"/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MATRIX c(3, 3);</a:t>
            </a:r>
          </a:p>
          <a:p>
            <a:pPr defTabSz="266700">
              <a:tabLst>
                <a:tab pos="173038" algn="l"/>
              </a:tabLst>
            </a:pPr>
            <a:endParaRPr lang="en-US" altLang="ko-KR" sz="1100" dirty="0"/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c = a + b;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c.print</a:t>
            </a:r>
            <a:r>
              <a:rPr lang="en-US" altLang="ko-KR" sz="1100" dirty="0"/>
              <a:t>();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("--------------------------------------\n");</a:t>
            </a:r>
          </a:p>
          <a:p>
            <a:pPr defTabSz="266700">
              <a:tabLst>
                <a:tab pos="173038" algn="l"/>
              </a:tabLst>
            </a:pPr>
            <a:endParaRPr lang="en-US" altLang="ko-KR" sz="1100" dirty="0"/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c = a - b;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c.print</a:t>
            </a:r>
            <a:r>
              <a:rPr lang="en-US" altLang="ko-KR" sz="1100" dirty="0"/>
              <a:t>();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("--------------------------------------\n");</a:t>
            </a:r>
          </a:p>
          <a:p>
            <a:pPr defTabSz="266700">
              <a:tabLst>
                <a:tab pos="173038" algn="l"/>
              </a:tabLst>
            </a:pPr>
            <a:endParaRPr lang="en-US" altLang="ko-KR" sz="1100" dirty="0"/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c = a*b;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c.print</a:t>
            </a:r>
            <a:r>
              <a:rPr lang="en-US" altLang="ko-KR" sz="1100" dirty="0"/>
              <a:t>();</a:t>
            </a:r>
          </a:p>
          <a:p>
            <a:pPr defTabSz="266700">
              <a:tabLst>
                <a:tab pos="173038" algn="l"/>
              </a:tabLst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08809"/>
              </p:ext>
            </p:extLst>
          </p:nvPr>
        </p:nvGraphicFramePr>
        <p:xfrm>
          <a:off x="628650" y="4637088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포장기 셸 개체" showAsIcon="1" r:id="rId3" imgW="762480" imgH="761760" progId="Package">
                  <p:embed/>
                </p:oleObj>
              </mc:Choice>
              <mc:Fallback>
                <p:oleObj name="포장기 셸 개체" showAsIcon="1" r:id="rId3" imgW="762480" imgH="761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4637088"/>
                        <a:ext cx="762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9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2810" y="897608"/>
            <a:ext cx="387657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/>
              <a:t>System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화면 글자 출력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컴퓨터 피아노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행렬 계산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미분 방정식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게임</a:t>
            </a:r>
            <a:r>
              <a:rPr lang="en-US" altLang="ko-KR" dirty="0"/>
              <a:t>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ko-KR" altLang="en-US" dirty="0"/>
              <a:t>게임</a:t>
            </a:r>
            <a:r>
              <a:rPr lang="en-US" altLang="ko-KR" dirty="0"/>
              <a:t>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70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49645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7036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미분 방정식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개체 3"/>
              <p:cNvSpPr txBox="1"/>
              <p:nvPr/>
            </p:nvSpPr>
            <p:spPr>
              <a:xfrm>
                <a:off x="2782355" y="1161809"/>
                <a:ext cx="2834352" cy="411480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개체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55" y="1161809"/>
                <a:ext cx="2834352" cy="411480"/>
              </a:xfrm>
              <a:prstGeom prst="rect">
                <a:avLst/>
              </a:prstGeom>
              <a:blipFill>
                <a:blip r:embed="rId2"/>
                <a:stretch>
                  <a:fillRect b="-18841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/>
              <p:cNvSpPr txBox="1"/>
              <p:nvPr/>
            </p:nvSpPr>
            <p:spPr bwMode="auto">
              <a:xfrm>
                <a:off x="2662971" y="1823556"/>
                <a:ext cx="3467100" cy="320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" name="개체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2971" y="1823556"/>
                <a:ext cx="3467100" cy="320675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개체 5"/>
              <p:cNvSpPr txBox="1"/>
              <p:nvPr/>
            </p:nvSpPr>
            <p:spPr bwMode="auto">
              <a:xfrm>
                <a:off x="2680352" y="2513255"/>
                <a:ext cx="3413125" cy="588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" name="개체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0352" y="2513255"/>
                <a:ext cx="3413125" cy="588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/>
              <p:cNvSpPr txBox="1"/>
              <p:nvPr/>
            </p:nvSpPr>
            <p:spPr bwMode="auto">
              <a:xfrm>
                <a:off x="2787760" y="3463103"/>
                <a:ext cx="3608387" cy="285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)≅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" name="개체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7760" y="3463103"/>
                <a:ext cx="3608387" cy="285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34898" y="2627454"/>
            <a:ext cx="15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Taylor series 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4898" y="4319100"/>
            <a:ext cx="15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Euler method :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개체 9"/>
              <p:cNvSpPr txBox="1"/>
              <p:nvPr/>
            </p:nvSpPr>
            <p:spPr bwMode="auto">
              <a:xfrm>
                <a:off x="2884488" y="4275682"/>
                <a:ext cx="2400300" cy="8255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0" name="개체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488" y="4275682"/>
                <a:ext cx="2400300" cy="825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60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623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Improved Euler Method (</a:t>
            </a:r>
            <a:r>
              <a:rPr lang="en-US" altLang="ko-KR" sz="2800" b="1" dirty="0" err="1"/>
              <a:t>Heun’s</a:t>
            </a:r>
            <a:r>
              <a:rPr lang="en-US" altLang="ko-KR" sz="2800" b="1" dirty="0"/>
              <a:t> Method)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개체 3"/>
              <p:cNvSpPr txBox="1"/>
              <p:nvPr/>
            </p:nvSpPr>
            <p:spPr bwMode="auto">
              <a:xfrm>
                <a:off x="814388" y="1821996"/>
                <a:ext cx="2805112" cy="1971675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개체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388" y="1821996"/>
                <a:ext cx="2805112" cy="1971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901679"/>
              </p:ext>
            </p:extLst>
          </p:nvPr>
        </p:nvGraphicFramePr>
        <p:xfrm>
          <a:off x="3935152" y="1545272"/>
          <a:ext cx="4838700" cy="351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202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30253" y="66831"/>
            <a:ext cx="3611517" cy="6709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2563"/>
            <a:r>
              <a:rPr lang="en-US" altLang="ko-KR" sz="1000" dirty="0"/>
              <a:t>#define _CRT_SECURE_NO_WARNINGS</a:t>
            </a:r>
          </a:p>
          <a:p>
            <a:pPr defTabSz="182563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defTabSz="182563"/>
            <a:r>
              <a:rPr lang="en-US" altLang="ko-KR" sz="1000" dirty="0"/>
              <a:t>#include &lt;</a:t>
            </a:r>
            <a:r>
              <a:rPr lang="en-US" altLang="ko-KR" sz="1000" dirty="0" err="1"/>
              <a:t>math.h</a:t>
            </a:r>
            <a:r>
              <a:rPr lang="en-US" altLang="ko-KR" sz="1000" dirty="0"/>
              <a:t>&gt;</a:t>
            </a:r>
          </a:p>
          <a:p>
            <a:pPr defTabSz="182563"/>
            <a:endParaRPr lang="ko-KR" altLang="en-US" sz="1000" dirty="0"/>
          </a:p>
          <a:p>
            <a:pPr defTabSz="182563"/>
            <a:r>
              <a:rPr lang="en-US" altLang="ko-KR" sz="1000" dirty="0"/>
              <a:t>// </a:t>
            </a:r>
            <a:r>
              <a:rPr lang="ko-KR" altLang="en-US" sz="1000" dirty="0"/>
              <a:t>아래 함수 </a:t>
            </a:r>
            <a:r>
              <a:rPr lang="en-US" altLang="ko-KR" sz="1000" dirty="0"/>
              <a:t>f1()</a:t>
            </a:r>
            <a:r>
              <a:rPr lang="ko-KR" altLang="en-US" sz="1000" dirty="0"/>
              <a:t>는 </a:t>
            </a:r>
            <a:r>
              <a:rPr lang="en-US" altLang="ko-KR" sz="1000" dirty="0"/>
              <a:t>y = </a:t>
            </a:r>
            <a:r>
              <a:rPr lang="en-US" altLang="ko-KR" sz="1000" dirty="0" err="1"/>
              <a:t>e^x</a:t>
            </a:r>
            <a:r>
              <a:rPr lang="en-US" altLang="ko-KR" sz="1000" dirty="0"/>
              <a:t> - x - 1 </a:t>
            </a:r>
            <a:r>
              <a:rPr lang="ko-KR" altLang="en-US" sz="1000" dirty="0"/>
              <a:t>를 </a:t>
            </a:r>
            <a:r>
              <a:rPr lang="en-US" altLang="ko-KR" sz="1000" dirty="0"/>
              <a:t>1</a:t>
            </a:r>
            <a:r>
              <a:rPr lang="ko-KR" altLang="en-US" sz="1000" dirty="0"/>
              <a:t>차 미분한 함수다</a:t>
            </a:r>
            <a:r>
              <a:rPr lang="en-US" altLang="ko-KR" sz="1000" dirty="0"/>
              <a:t>.</a:t>
            </a:r>
          </a:p>
          <a:p>
            <a:pPr defTabSz="182563"/>
            <a:r>
              <a:rPr lang="en-US" altLang="ko-KR" sz="1000" dirty="0"/>
              <a:t>double f1(double x, double y)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// y'(x) = x + y</a:t>
            </a:r>
          </a:p>
          <a:p>
            <a:pPr defTabSz="182563"/>
            <a:r>
              <a:rPr lang="en-US" altLang="ko-KR" sz="1000" dirty="0"/>
              <a:t>	return x + y;</a:t>
            </a:r>
          </a:p>
          <a:p>
            <a:pPr defTabSz="182563"/>
            <a:r>
              <a:rPr lang="en-US" altLang="ko-KR" sz="1000" dirty="0"/>
              <a:t>}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void main()</a:t>
            </a:r>
          </a:p>
          <a:p>
            <a:pPr defTabSz="182563"/>
            <a:r>
              <a:rPr lang="en-US" altLang="ko-KR" sz="1000" dirty="0"/>
              <a:t>{</a:t>
            </a:r>
          </a:p>
          <a:p>
            <a:pPr defTabSz="182563"/>
            <a:r>
              <a:rPr lang="en-US" altLang="ko-KR" sz="1000" dirty="0"/>
              <a:t>	FILE *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("exact.txt", "</a:t>
            </a:r>
            <a:r>
              <a:rPr lang="en-US" altLang="ko-KR" sz="1000" dirty="0" err="1"/>
              <a:t>wt</a:t>
            </a:r>
            <a:r>
              <a:rPr lang="en-US" altLang="ko-KR" sz="1000" dirty="0"/>
              <a:t>");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double h = 0.01;	</a:t>
            </a:r>
          </a:p>
          <a:p>
            <a:pPr defTabSz="182563"/>
            <a:r>
              <a:rPr lang="en-US" altLang="ko-KR" sz="1000" dirty="0"/>
              <a:t>	double x, y(0.);</a:t>
            </a:r>
          </a:p>
          <a:p>
            <a:pPr defTabSz="182563"/>
            <a:r>
              <a:rPr lang="en-US" altLang="ko-KR" sz="1000" dirty="0"/>
              <a:t>	for (x = 0; x &lt; 10; x += h) {</a:t>
            </a:r>
          </a:p>
          <a:p>
            <a:pPr defTabSz="182563"/>
            <a:r>
              <a:rPr lang="en-US" altLang="ko-KR" sz="1000" dirty="0"/>
              <a:t>		y = </a:t>
            </a:r>
            <a:r>
              <a:rPr lang="en-US" altLang="ko-KR" sz="1000" dirty="0" err="1"/>
              <a:t>exp</a:t>
            </a:r>
            <a:r>
              <a:rPr lang="en-US" altLang="ko-KR" sz="1000" dirty="0"/>
              <a:t>(x) - x - 1.;</a:t>
            </a:r>
          </a:p>
          <a:p>
            <a:pPr defTabSz="182563"/>
            <a:r>
              <a:rPr lang="en-US" altLang="ko-KR" sz="1000" dirty="0"/>
              <a:t>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, "%g\</a:t>
            </a:r>
            <a:r>
              <a:rPr lang="en-US" altLang="ko-KR" sz="1000" dirty="0" err="1"/>
              <a:t>t%g</a:t>
            </a:r>
            <a:r>
              <a:rPr lang="en-US" altLang="ko-KR" sz="1000" dirty="0"/>
              <a:t> \n", x, y);</a:t>
            </a:r>
          </a:p>
          <a:p>
            <a:pPr defTabSz="182563"/>
            <a:r>
              <a:rPr lang="en-US" altLang="ko-KR" sz="1000" dirty="0"/>
              <a:t>	}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fclose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// Euler's method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("Euler.txt", "</a:t>
            </a:r>
            <a:r>
              <a:rPr lang="en-US" altLang="ko-KR" sz="1000" dirty="0" err="1"/>
              <a:t>wt</a:t>
            </a:r>
            <a:r>
              <a:rPr lang="en-US" altLang="ko-KR" sz="1000" dirty="0"/>
              <a:t>");</a:t>
            </a:r>
          </a:p>
          <a:p>
            <a:pPr defTabSz="182563"/>
            <a:r>
              <a:rPr lang="en-US" altLang="ko-KR" sz="1000" dirty="0"/>
              <a:t>		</a:t>
            </a:r>
          </a:p>
          <a:p>
            <a:pPr defTabSz="182563"/>
            <a:r>
              <a:rPr lang="en-US" altLang="ko-KR" sz="1000" dirty="0"/>
              <a:t>	y = 0.;</a:t>
            </a:r>
          </a:p>
          <a:p>
            <a:pPr defTabSz="182563"/>
            <a:r>
              <a:rPr lang="en-US" altLang="ko-KR" sz="1000" dirty="0"/>
              <a:t>	for (x = 0; x &lt; 10; x += h) {</a:t>
            </a:r>
          </a:p>
          <a:p>
            <a:pPr defTabSz="182563"/>
            <a:r>
              <a:rPr lang="en-US" altLang="ko-KR" sz="1000" dirty="0"/>
              <a:t>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, "%g\</a:t>
            </a:r>
            <a:r>
              <a:rPr lang="en-US" altLang="ko-KR" sz="1000" dirty="0" err="1"/>
              <a:t>t%g</a:t>
            </a:r>
            <a:r>
              <a:rPr lang="en-US" altLang="ko-KR" sz="1000" dirty="0"/>
              <a:t>\n", x, y);</a:t>
            </a:r>
          </a:p>
          <a:p>
            <a:pPr defTabSz="182563"/>
            <a:r>
              <a:rPr lang="en-US" altLang="ko-KR" sz="1000" dirty="0"/>
              <a:t>		y = </a:t>
            </a:r>
            <a:r>
              <a:rPr lang="en-US" altLang="ko-KR" sz="1000" dirty="0" err="1"/>
              <a:t>y+h</a:t>
            </a:r>
            <a:r>
              <a:rPr lang="en-US" altLang="ko-KR" sz="1000" dirty="0"/>
              <a:t>*f1(x, y);	</a:t>
            </a:r>
          </a:p>
          <a:p>
            <a:pPr defTabSz="182563"/>
            <a:r>
              <a:rPr lang="en-US" altLang="ko-KR" sz="1000" dirty="0"/>
              <a:t>	}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fclose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	</a:t>
            </a:r>
          </a:p>
          <a:p>
            <a:pPr defTabSz="182563"/>
            <a:endParaRPr lang="en-US" altLang="ko-KR" sz="1000" dirty="0"/>
          </a:p>
          <a:p>
            <a:pPr defTabSz="182563"/>
            <a:r>
              <a:rPr lang="en-US" altLang="ko-KR" sz="1000" dirty="0"/>
              <a:t>	// Improved Euler's method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("ImproveEuler.txt", "</a:t>
            </a:r>
            <a:r>
              <a:rPr lang="en-US" altLang="ko-KR" sz="1000" dirty="0" err="1"/>
              <a:t>wt</a:t>
            </a:r>
            <a:r>
              <a:rPr lang="en-US" altLang="ko-KR" sz="1000" dirty="0"/>
              <a:t>");</a:t>
            </a:r>
          </a:p>
          <a:p>
            <a:pPr defTabSz="182563"/>
            <a:r>
              <a:rPr lang="en-US" altLang="ko-KR" sz="1000" dirty="0"/>
              <a:t>	y = 0.;</a:t>
            </a:r>
          </a:p>
          <a:p>
            <a:pPr defTabSz="182563"/>
            <a:r>
              <a:rPr lang="en-US" altLang="ko-KR" sz="1000" dirty="0"/>
              <a:t>	for (x = 0; x &lt; 10; x += h) {</a:t>
            </a:r>
          </a:p>
          <a:p>
            <a:pPr defTabSz="182563"/>
            <a:r>
              <a:rPr lang="en-US" altLang="ko-KR" sz="1000" dirty="0"/>
              <a:t>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, "%g\</a:t>
            </a:r>
            <a:r>
              <a:rPr lang="en-US" altLang="ko-KR" sz="1000" dirty="0" err="1"/>
              <a:t>t%g</a:t>
            </a:r>
            <a:r>
              <a:rPr lang="en-US" altLang="ko-KR" sz="1000" dirty="0"/>
              <a:t>\n", x, y);</a:t>
            </a:r>
          </a:p>
          <a:p>
            <a:pPr defTabSz="182563"/>
            <a:r>
              <a:rPr lang="en-US" altLang="ko-KR" sz="1000" dirty="0"/>
              <a:t>		double ys_1 = y + h*f1(x, y);</a:t>
            </a:r>
          </a:p>
          <a:p>
            <a:pPr defTabSz="182563"/>
            <a:r>
              <a:rPr lang="en-US" altLang="ko-KR" sz="1000" dirty="0"/>
              <a:t>		y = y + 0.5*h*(f1(x, y) + f1(x + h, ys_1));		</a:t>
            </a:r>
          </a:p>
          <a:p>
            <a:pPr defTabSz="182563"/>
            <a:r>
              <a:rPr lang="en-US" altLang="ko-KR" sz="1000" dirty="0"/>
              <a:t>	}</a:t>
            </a:r>
          </a:p>
          <a:p>
            <a:pPr defTabSz="182563"/>
            <a:r>
              <a:rPr lang="en-US" altLang="ko-KR" sz="1000" dirty="0"/>
              <a:t>	</a:t>
            </a:r>
            <a:r>
              <a:rPr lang="en-US" altLang="ko-KR" sz="1000" dirty="0" err="1"/>
              <a:t>fclose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</a:t>
            </a:r>
          </a:p>
          <a:p>
            <a:pPr defTabSz="182563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1</a:t>
            </a:r>
            <a:r>
              <a:rPr lang="ko-KR" altLang="en-US" sz="2800" b="1" dirty="0"/>
              <a:t>차 미분 방정식</a:t>
            </a: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66587"/>
              </p:ext>
            </p:extLst>
          </p:nvPr>
        </p:nvGraphicFramePr>
        <p:xfrm>
          <a:off x="103198" y="2106384"/>
          <a:ext cx="3918891" cy="307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/>
              <p:cNvSpPr txBox="1"/>
              <p:nvPr/>
            </p:nvSpPr>
            <p:spPr bwMode="auto">
              <a:xfrm>
                <a:off x="1250950" y="2761570"/>
                <a:ext cx="889000" cy="285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개체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50" y="2761570"/>
                <a:ext cx="889000" cy="285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0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차 미분 방정식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개체 3"/>
              <p:cNvSpPr txBox="1"/>
              <p:nvPr/>
            </p:nvSpPr>
            <p:spPr bwMode="auto">
              <a:xfrm>
                <a:off x="1234700" y="3194452"/>
                <a:ext cx="3040063" cy="892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개체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700" y="3194452"/>
                <a:ext cx="3040063" cy="892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개체 4"/>
              <p:cNvSpPr txBox="1"/>
              <p:nvPr/>
            </p:nvSpPr>
            <p:spPr bwMode="auto">
              <a:xfrm>
                <a:off x="987784" y="1182372"/>
                <a:ext cx="4708525" cy="411163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개체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84" y="1182372"/>
                <a:ext cx="4708525" cy="411163"/>
              </a:xfrm>
              <a:prstGeom prst="rect">
                <a:avLst/>
              </a:prstGeom>
              <a:blipFill>
                <a:blip r:embed="rId3"/>
                <a:stretch>
                  <a:fillRect b="-18841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개체 5"/>
              <p:cNvSpPr txBox="1"/>
              <p:nvPr/>
            </p:nvSpPr>
            <p:spPr bwMode="auto">
              <a:xfrm>
                <a:off x="1429762" y="4638635"/>
                <a:ext cx="3142238" cy="158273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b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개체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762" y="4638635"/>
                <a:ext cx="3142238" cy="1582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개체 6"/>
              <p:cNvSpPr txBox="1"/>
              <p:nvPr/>
            </p:nvSpPr>
            <p:spPr bwMode="auto">
              <a:xfrm>
                <a:off x="1178394" y="1895013"/>
                <a:ext cx="3554413" cy="117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" name="개체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8394" y="1895013"/>
                <a:ext cx="3554413" cy="1177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488448"/>
              </p:ext>
            </p:extLst>
          </p:nvPr>
        </p:nvGraphicFramePr>
        <p:xfrm>
          <a:off x="5231516" y="2071867"/>
          <a:ext cx="3762014" cy="3055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4160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4222" y="106132"/>
            <a:ext cx="3567792" cy="65556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365125"/>
            <a:r>
              <a:rPr lang="en-US" altLang="ko-KR" sz="1000" dirty="0"/>
              <a:t>#define _CRT_SECURE_NO_WARNINGS</a:t>
            </a:r>
          </a:p>
          <a:p>
            <a:pPr defTabSz="365125"/>
            <a:endParaRPr lang="en-US" altLang="ko-KR" sz="1000" dirty="0"/>
          </a:p>
          <a:p>
            <a:pPr defTabSz="365125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defTabSz="365125"/>
            <a:r>
              <a:rPr lang="en-US" altLang="ko-KR" sz="1000" dirty="0"/>
              <a:t>#include &lt;</a:t>
            </a:r>
            <a:r>
              <a:rPr lang="en-US" altLang="ko-KR" sz="1000" dirty="0" err="1"/>
              <a:t>math.h</a:t>
            </a:r>
            <a:r>
              <a:rPr lang="en-US" altLang="ko-KR" sz="1000" dirty="0"/>
              <a:t>&gt;</a:t>
            </a:r>
          </a:p>
          <a:p>
            <a:pPr defTabSz="365125"/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// </a:t>
            </a:r>
            <a:r>
              <a:rPr lang="ko-KR" altLang="en-US" sz="1000" dirty="0"/>
              <a:t>수치 계산을 통해 초기값이 있는 </a:t>
            </a:r>
            <a:r>
              <a:rPr lang="en-US" altLang="ko-KR" sz="1000" dirty="0"/>
              <a:t>2</a:t>
            </a:r>
            <a:r>
              <a:rPr lang="ko-KR" altLang="en-US" sz="1000" dirty="0"/>
              <a:t>차 미분 방정식 풀기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ko-KR" altLang="en-US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// </a:t>
            </a:r>
            <a:r>
              <a:rPr lang="ko-KR" altLang="en-US" sz="1000" dirty="0"/>
              <a:t>아래 함수 </a:t>
            </a:r>
            <a:r>
              <a:rPr lang="en-US" altLang="ko-KR" sz="1000" dirty="0"/>
              <a:t>f2()</a:t>
            </a:r>
            <a:r>
              <a:rPr lang="ko-KR" altLang="en-US" sz="1000" dirty="0"/>
              <a:t>는 </a:t>
            </a:r>
            <a:r>
              <a:rPr lang="en-US" altLang="ko-KR" sz="1000" dirty="0"/>
              <a:t>y = </a:t>
            </a:r>
            <a:r>
              <a:rPr lang="en-US" altLang="ko-KR" sz="1000" dirty="0" err="1"/>
              <a:t>e^x</a:t>
            </a:r>
            <a:r>
              <a:rPr lang="en-US" altLang="ko-KR" sz="1000" dirty="0"/>
              <a:t> - x - 1 </a:t>
            </a:r>
            <a:r>
              <a:rPr lang="ko-KR" altLang="en-US" sz="1000" dirty="0"/>
              <a:t>를 </a:t>
            </a:r>
            <a:r>
              <a:rPr lang="en-US" altLang="ko-KR" sz="1000" dirty="0"/>
              <a:t>2</a:t>
            </a:r>
            <a:r>
              <a:rPr lang="ko-KR" altLang="en-US" sz="1000" dirty="0"/>
              <a:t>차 미분한 함수다</a:t>
            </a:r>
            <a:r>
              <a:rPr lang="en-US" altLang="ko-KR" sz="1000" dirty="0"/>
              <a:t>.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double f2(double x, double y, double </a:t>
            </a:r>
            <a:r>
              <a:rPr lang="en-US" altLang="ko-KR" sz="1000" dirty="0" err="1"/>
              <a:t>yp</a:t>
            </a:r>
            <a:r>
              <a:rPr lang="en-US" altLang="ko-KR" sz="1000" dirty="0"/>
              <a:t>)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{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// y''(x) = (x + y' + 2)/2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return (x +</a:t>
            </a:r>
            <a:r>
              <a:rPr lang="en-US" altLang="ko-KR" sz="1000" dirty="0" err="1"/>
              <a:t>yp</a:t>
            </a:r>
            <a:r>
              <a:rPr lang="en-US" altLang="ko-KR" sz="1000" dirty="0"/>
              <a:t> +2.)/2.;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}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void main()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{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double h = 0.01;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FILE *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("exact.txt", "</a:t>
            </a:r>
            <a:r>
              <a:rPr lang="en-US" altLang="ko-KR" sz="1000" dirty="0" err="1"/>
              <a:t>wt</a:t>
            </a:r>
            <a:r>
              <a:rPr lang="en-US" altLang="ko-KR" sz="1000" dirty="0"/>
              <a:t>");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double x, y(0.);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for (x = 0; x &lt; 10; x += h) {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	y = </a:t>
            </a:r>
            <a:r>
              <a:rPr lang="en-US" altLang="ko-KR" sz="1000" dirty="0" err="1"/>
              <a:t>exp</a:t>
            </a:r>
            <a:r>
              <a:rPr lang="en-US" altLang="ko-KR" sz="1000" dirty="0"/>
              <a:t>(x) - x - 1.;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, "%g\</a:t>
            </a:r>
            <a:r>
              <a:rPr lang="en-US" altLang="ko-KR" sz="1000" dirty="0" err="1"/>
              <a:t>t%g</a:t>
            </a:r>
            <a:r>
              <a:rPr lang="en-US" altLang="ko-KR" sz="1000" dirty="0"/>
              <a:t> \n", x, y);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}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fclose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// Euler's method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fopen</a:t>
            </a:r>
            <a:r>
              <a:rPr lang="en-US" altLang="ko-KR" sz="1000" dirty="0"/>
              <a:t>("general.txt", "</a:t>
            </a:r>
            <a:r>
              <a:rPr lang="en-US" altLang="ko-KR" sz="1000" dirty="0" err="1"/>
              <a:t>wt</a:t>
            </a:r>
            <a:r>
              <a:rPr lang="en-US" altLang="ko-KR" sz="1000" dirty="0"/>
              <a:t>");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y = 0.;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double </a:t>
            </a:r>
            <a:r>
              <a:rPr lang="en-US" altLang="ko-KR" sz="1000" dirty="0" err="1"/>
              <a:t>yp</a:t>
            </a:r>
            <a:r>
              <a:rPr lang="en-US" altLang="ko-KR" sz="1000" dirty="0"/>
              <a:t>(0.), </a:t>
            </a:r>
            <a:r>
              <a:rPr lang="en-US" altLang="ko-KR" sz="1000" dirty="0" err="1"/>
              <a:t>ypp</a:t>
            </a:r>
            <a:r>
              <a:rPr lang="en-US" altLang="ko-KR" sz="1000" dirty="0"/>
              <a:t>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for (x = 0; x &lt; 10; x += h) {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	</a:t>
            </a:r>
            <a:r>
              <a:rPr lang="en-US" altLang="ko-KR" sz="1000" dirty="0" err="1"/>
              <a:t>fprintf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, "%g\</a:t>
            </a:r>
            <a:r>
              <a:rPr lang="en-US" altLang="ko-KR" sz="1000" dirty="0" err="1"/>
              <a:t>t%g</a:t>
            </a:r>
            <a:r>
              <a:rPr lang="en-US" altLang="ko-KR" sz="1000" dirty="0"/>
              <a:t>\n", x, y);</a:t>
            </a:r>
          </a:p>
          <a:p>
            <a:pPr defTabSz="265113">
              <a:tabLst>
                <a:tab pos="180975" algn="l"/>
                <a:tab pos="265113" algn="l"/>
              </a:tabLst>
            </a:pPr>
            <a:endParaRPr lang="en-US" altLang="ko-KR" sz="1000" dirty="0"/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	</a:t>
            </a:r>
            <a:r>
              <a:rPr lang="en-US" altLang="ko-KR" sz="1000" dirty="0" err="1"/>
              <a:t>ypp</a:t>
            </a:r>
            <a:r>
              <a:rPr lang="en-US" altLang="ko-KR" sz="1000" dirty="0"/>
              <a:t> = f2(x, y, </a:t>
            </a:r>
            <a:r>
              <a:rPr lang="en-US" altLang="ko-KR" sz="1000" dirty="0" err="1"/>
              <a:t>yp</a:t>
            </a:r>
            <a:r>
              <a:rPr lang="en-US" altLang="ko-KR" sz="1000" dirty="0"/>
              <a:t>);		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	y = y + h*</a:t>
            </a:r>
            <a:r>
              <a:rPr lang="en-US" altLang="ko-KR" sz="1000" dirty="0" err="1"/>
              <a:t>yp+h</a:t>
            </a:r>
            <a:r>
              <a:rPr lang="en-US" altLang="ko-KR" sz="1000" dirty="0"/>
              <a:t>*h/2.*</a:t>
            </a:r>
            <a:r>
              <a:rPr lang="en-US" altLang="ko-KR" sz="1000" dirty="0" err="1"/>
              <a:t>ypp</a:t>
            </a:r>
            <a:r>
              <a:rPr lang="en-US" altLang="ko-KR" sz="1000" dirty="0"/>
              <a:t>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	</a:t>
            </a:r>
            <a:r>
              <a:rPr lang="en-US" altLang="ko-KR" sz="1000" dirty="0" err="1"/>
              <a:t>yp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yp</a:t>
            </a:r>
            <a:r>
              <a:rPr lang="en-US" altLang="ko-KR" sz="1000" dirty="0"/>
              <a:t> + h*</a:t>
            </a:r>
            <a:r>
              <a:rPr lang="en-US" altLang="ko-KR" sz="1000" dirty="0" err="1"/>
              <a:t>ypp</a:t>
            </a:r>
            <a:r>
              <a:rPr lang="en-US" altLang="ko-KR" sz="1000" dirty="0"/>
              <a:t>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}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	</a:t>
            </a:r>
            <a:r>
              <a:rPr lang="en-US" altLang="ko-KR" sz="1000" dirty="0" err="1"/>
              <a:t>fclose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);</a:t>
            </a:r>
          </a:p>
          <a:p>
            <a:pPr defTabSz="265113">
              <a:tabLst>
                <a:tab pos="180975" algn="l"/>
                <a:tab pos="265113" algn="l"/>
              </a:tabLst>
            </a:pPr>
            <a:r>
              <a:rPr lang="en-US" altLang="ko-KR" sz="10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차 미분 방정식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148386"/>
              </p:ext>
            </p:extLst>
          </p:nvPr>
        </p:nvGraphicFramePr>
        <p:xfrm>
          <a:off x="529540" y="2275643"/>
          <a:ext cx="3600450" cy="283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43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13" y="1020694"/>
            <a:ext cx="4000737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3239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5. Cannon ball </a:t>
            </a:r>
            <a:r>
              <a:rPr lang="ko-KR" altLang="en-US" sz="2800" b="1" dirty="0"/>
              <a:t>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8" y="1040081"/>
            <a:ext cx="4076159" cy="36823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개체 10"/>
              <p:cNvSpPr txBox="1"/>
              <p:nvPr/>
            </p:nvSpPr>
            <p:spPr>
              <a:xfrm>
                <a:off x="5240786" y="5116174"/>
                <a:ext cx="2555875" cy="1165225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⋅(−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⋅(−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1" name="개체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86" y="5116174"/>
                <a:ext cx="2555875" cy="1165225"/>
              </a:xfrm>
              <a:prstGeom prst="rect">
                <a:avLst/>
              </a:prstGeom>
              <a:blipFill>
                <a:blip r:embed="rId4"/>
                <a:stretch>
                  <a:fillRect l="-21853" t="-31606" b="-115544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개체 11"/>
              <p:cNvSpPr txBox="1"/>
              <p:nvPr/>
            </p:nvSpPr>
            <p:spPr>
              <a:xfrm>
                <a:off x="1634542" y="5146956"/>
                <a:ext cx="1955800" cy="1130300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→ 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2" name="개체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542" y="5146956"/>
                <a:ext cx="1955800" cy="1130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>
            <a:off x="4155311" y="5555847"/>
            <a:ext cx="648182" cy="347241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5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/>
              <a:t>소스 파일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50294" y="4019437"/>
            <a:ext cx="2147009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Projectile (</a:t>
            </a:r>
            <a:r>
              <a:rPr lang="ko-KR" altLang="en-US" sz="1400" dirty="0"/>
              <a:t>포탄</a:t>
            </a:r>
            <a:r>
              <a:rPr lang="en-US" altLang="ko-KR" sz="1400" dirty="0"/>
              <a:t>) </a:t>
            </a:r>
            <a:r>
              <a:rPr lang="ko-KR" altLang="en-US" sz="1400" dirty="0"/>
              <a:t>및 </a:t>
            </a:r>
            <a:r>
              <a:rPr lang="en-US" altLang="ko-KR" sz="1400" dirty="0"/>
              <a:t> boundary(</a:t>
            </a:r>
            <a:r>
              <a:rPr lang="ko-KR" altLang="en-US" sz="1400" dirty="0"/>
              <a:t>경계 및 목표물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자유형 15"/>
          <p:cNvSpPr/>
          <p:nvPr/>
        </p:nvSpPr>
        <p:spPr>
          <a:xfrm>
            <a:off x="2909594" y="1980369"/>
            <a:ext cx="1319752" cy="422151"/>
          </a:xfrm>
          <a:custGeom>
            <a:avLst/>
            <a:gdLst>
              <a:gd name="connsiteX0" fmla="*/ 1319752 w 1319752"/>
              <a:gd name="connsiteY0" fmla="*/ 275598 h 445281"/>
              <a:gd name="connsiteX1" fmla="*/ 876692 w 1319752"/>
              <a:gd name="connsiteY1" fmla="*/ 2221 h 445281"/>
              <a:gd name="connsiteX2" fmla="*/ 245096 w 1319752"/>
              <a:gd name="connsiteY2" fmla="*/ 162477 h 445281"/>
              <a:gd name="connsiteX3" fmla="*/ 0 w 1319752"/>
              <a:gd name="connsiteY3" fmla="*/ 445281 h 445281"/>
              <a:gd name="connsiteX0" fmla="*/ 1319752 w 1319752"/>
              <a:gd name="connsiteY0" fmla="*/ 283856 h 453539"/>
              <a:gd name="connsiteX1" fmla="*/ 876692 w 1319752"/>
              <a:gd name="connsiteY1" fmla="*/ 10479 h 453539"/>
              <a:gd name="connsiteX2" fmla="*/ 339364 w 1319752"/>
              <a:gd name="connsiteY2" fmla="*/ 95321 h 453539"/>
              <a:gd name="connsiteX3" fmla="*/ 0 w 1319752"/>
              <a:gd name="connsiteY3" fmla="*/ 453539 h 453539"/>
              <a:gd name="connsiteX0" fmla="*/ 1319752 w 1319752"/>
              <a:gd name="connsiteY0" fmla="*/ 252468 h 422151"/>
              <a:gd name="connsiteX1" fmla="*/ 952106 w 1319752"/>
              <a:gd name="connsiteY1" fmla="*/ 16798 h 422151"/>
              <a:gd name="connsiteX2" fmla="*/ 339364 w 1319752"/>
              <a:gd name="connsiteY2" fmla="*/ 63933 h 422151"/>
              <a:gd name="connsiteX3" fmla="*/ 0 w 1319752"/>
              <a:gd name="connsiteY3" fmla="*/ 422151 h 4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752" h="422151">
                <a:moveTo>
                  <a:pt x="1319752" y="252468"/>
                </a:moveTo>
                <a:cubicBezTo>
                  <a:pt x="1187776" y="125206"/>
                  <a:pt x="1115504" y="48220"/>
                  <a:pt x="952106" y="16798"/>
                </a:cubicBezTo>
                <a:cubicBezTo>
                  <a:pt x="788708" y="-14624"/>
                  <a:pt x="498048" y="-3626"/>
                  <a:pt x="339364" y="63933"/>
                </a:cubicBezTo>
                <a:cubicBezTo>
                  <a:pt x="180680" y="131492"/>
                  <a:pt x="49490" y="317670"/>
                  <a:pt x="0" y="422151"/>
                </a:cubicBezTo>
              </a:path>
            </a:pathLst>
          </a:custGeom>
          <a:noFill/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826324" y="1820224"/>
            <a:ext cx="2871593" cy="461317"/>
          </a:xfrm>
          <a:custGeom>
            <a:avLst/>
            <a:gdLst>
              <a:gd name="connsiteX0" fmla="*/ 1319752 w 1319752"/>
              <a:gd name="connsiteY0" fmla="*/ 275598 h 445281"/>
              <a:gd name="connsiteX1" fmla="*/ 876692 w 1319752"/>
              <a:gd name="connsiteY1" fmla="*/ 2221 h 445281"/>
              <a:gd name="connsiteX2" fmla="*/ 245096 w 1319752"/>
              <a:gd name="connsiteY2" fmla="*/ 162477 h 445281"/>
              <a:gd name="connsiteX3" fmla="*/ 0 w 1319752"/>
              <a:gd name="connsiteY3" fmla="*/ 445281 h 445281"/>
              <a:gd name="connsiteX0" fmla="*/ 1319752 w 1319752"/>
              <a:gd name="connsiteY0" fmla="*/ 283856 h 453539"/>
              <a:gd name="connsiteX1" fmla="*/ 876692 w 1319752"/>
              <a:gd name="connsiteY1" fmla="*/ 10479 h 453539"/>
              <a:gd name="connsiteX2" fmla="*/ 339364 w 1319752"/>
              <a:gd name="connsiteY2" fmla="*/ 95321 h 453539"/>
              <a:gd name="connsiteX3" fmla="*/ 0 w 1319752"/>
              <a:gd name="connsiteY3" fmla="*/ 453539 h 453539"/>
              <a:gd name="connsiteX0" fmla="*/ 1319752 w 1319752"/>
              <a:gd name="connsiteY0" fmla="*/ 252468 h 422151"/>
              <a:gd name="connsiteX1" fmla="*/ 952106 w 1319752"/>
              <a:gd name="connsiteY1" fmla="*/ 16798 h 422151"/>
              <a:gd name="connsiteX2" fmla="*/ 339364 w 1319752"/>
              <a:gd name="connsiteY2" fmla="*/ 63933 h 422151"/>
              <a:gd name="connsiteX3" fmla="*/ 0 w 1319752"/>
              <a:gd name="connsiteY3" fmla="*/ 422151 h 422151"/>
              <a:gd name="connsiteX0" fmla="*/ 1319752 w 1319752"/>
              <a:gd name="connsiteY0" fmla="*/ 239170 h 408853"/>
              <a:gd name="connsiteX1" fmla="*/ 1055701 w 1319752"/>
              <a:gd name="connsiteY1" fmla="*/ 22353 h 408853"/>
              <a:gd name="connsiteX2" fmla="*/ 339364 w 1319752"/>
              <a:gd name="connsiteY2" fmla="*/ 50635 h 408853"/>
              <a:gd name="connsiteX3" fmla="*/ 0 w 1319752"/>
              <a:gd name="connsiteY3" fmla="*/ 408853 h 408853"/>
              <a:gd name="connsiteX0" fmla="*/ 1682333 w 1682333"/>
              <a:gd name="connsiteY0" fmla="*/ 461317 h 461317"/>
              <a:gd name="connsiteX1" fmla="*/ 1055701 w 1682333"/>
              <a:gd name="connsiteY1" fmla="*/ 37111 h 461317"/>
              <a:gd name="connsiteX2" fmla="*/ 339364 w 1682333"/>
              <a:gd name="connsiteY2" fmla="*/ 65393 h 461317"/>
              <a:gd name="connsiteX3" fmla="*/ 0 w 1682333"/>
              <a:gd name="connsiteY3" fmla="*/ 423611 h 46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333" h="461317">
                <a:moveTo>
                  <a:pt x="1682333" y="461317"/>
                </a:moveTo>
                <a:cubicBezTo>
                  <a:pt x="1550357" y="334055"/>
                  <a:pt x="1279529" y="103098"/>
                  <a:pt x="1055701" y="37111"/>
                </a:cubicBezTo>
                <a:cubicBezTo>
                  <a:pt x="831873" y="-28876"/>
                  <a:pt x="515314" y="976"/>
                  <a:pt x="339364" y="65393"/>
                </a:cubicBezTo>
                <a:cubicBezTo>
                  <a:pt x="163414" y="129810"/>
                  <a:pt x="49490" y="319130"/>
                  <a:pt x="0" y="423611"/>
                </a:cubicBezTo>
              </a:path>
            </a:pathLst>
          </a:custGeom>
          <a:noFill/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05647" y="4038210"/>
            <a:ext cx="2658139" cy="86177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y);</a:t>
            </a:r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textcolor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foreground,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background);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double RAD(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double&amp; x);</a:t>
            </a:r>
          </a:p>
          <a:p>
            <a:r>
              <a:rPr lang="en-US" altLang="ko-KR" sz="1000" dirty="0"/>
              <a:t>double DEG(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double&amp; x);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38954"/>
              </p:ext>
            </p:extLst>
          </p:nvPr>
        </p:nvGraphicFramePr>
        <p:xfrm>
          <a:off x="1870075" y="2880995"/>
          <a:ext cx="87153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포장기 셸 개체" showAsIcon="1" r:id="rId3" imgW="871920" imgH="776160" progId="Package">
                  <p:embed/>
                </p:oleObj>
              </mc:Choice>
              <mc:Fallback>
                <p:oleObj name="포장기 셸 개체" showAsIcon="1" r:id="rId3" imgW="871920" imgH="776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75" y="2880995"/>
                        <a:ext cx="871538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32128"/>
              </p:ext>
            </p:extLst>
          </p:nvPr>
        </p:nvGraphicFramePr>
        <p:xfrm>
          <a:off x="3443605" y="3140075"/>
          <a:ext cx="12763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포장기 셸 개체" showAsIcon="1" r:id="rId5" imgW="1276920" imgH="776160" progId="Package">
                  <p:embed/>
                </p:oleObj>
              </mc:Choice>
              <mc:Fallback>
                <p:oleObj name="포장기 셸 개체" showAsIcon="1" r:id="rId5" imgW="1276920" imgH="776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3605" y="3140075"/>
                        <a:ext cx="1276350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206394"/>
              </p:ext>
            </p:extLst>
          </p:nvPr>
        </p:nvGraphicFramePr>
        <p:xfrm>
          <a:off x="5425758" y="3159125"/>
          <a:ext cx="6921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포장기 셸 개체" showAsIcon="1" r:id="rId7" imgW="691920" imgH="776160" progId="Package">
                  <p:embed/>
                </p:oleObj>
              </mc:Choice>
              <mc:Fallback>
                <p:oleObj name="포장기 셸 개체" showAsIcon="1" r:id="rId7" imgW="691920" imgH="776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5758" y="3159125"/>
                        <a:ext cx="692150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98753"/>
              </p:ext>
            </p:extLst>
          </p:nvPr>
        </p:nvGraphicFramePr>
        <p:xfrm>
          <a:off x="3597275" y="2230120"/>
          <a:ext cx="10461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포장기 셸 개체" showAsIcon="1" r:id="rId9" imgW="1046160" imgH="776160" progId="Package">
                  <p:embed/>
                </p:oleObj>
              </mc:Choice>
              <mc:Fallback>
                <p:oleObj name="포장기 셸 개체" showAsIcon="1" r:id="rId9" imgW="1046160" imgH="776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7275" y="2230120"/>
                        <a:ext cx="1046163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244772"/>
              </p:ext>
            </p:extLst>
          </p:nvPr>
        </p:nvGraphicFramePr>
        <p:xfrm>
          <a:off x="5622925" y="2153920"/>
          <a:ext cx="5619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포장기 셸 개체" showAsIcon="1" r:id="rId11" imgW="562680" imgH="776160" progId="Package">
                  <p:embed/>
                </p:oleObj>
              </mc:Choice>
              <mc:Fallback>
                <p:oleObj name="포장기 셸 개체" showAsIcon="1" r:id="rId11" imgW="562680" imgH="776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2925" y="2153920"/>
                        <a:ext cx="561975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01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94089" y="1676400"/>
            <a:ext cx="4967111" cy="3448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>
            <a:spLocks noChangeAspect="1"/>
          </p:cNvSpPr>
          <p:nvPr/>
        </p:nvSpPr>
        <p:spPr>
          <a:xfrm>
            <a:off x="4041422" y="2929465"/>
            <a:ext cx="988445" cy="988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3979334" y="3121377"/>
            <a:ext cx="107911" cy="1079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5159022" y="2884309"/>
            <a:ext cx="169335" cy="1693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917225" y="2404123"/>
            <a:ext cx="1236153" cy="818855"/>
          </a:xfrm>
          <a:custGeom>
            <a:avLst/>
            <a:gdLst>
              <a:gd name="connsiteX0" fmla="*/ 129842 w 1236153"/>
              <a:gd name="connsiteY0" fmla="*/ 818855 h 818855"/>
              <a:gd name="connsiteX1" fmla="*/ 19 w 1236153"/>
              <a:gd name="connsiteY1" fmla="*/ 457610 h 818855"/>
              <a:gd name="connsiteX2" fmla="*/ 124197 w 1236153"/>
              <a:gd name="connsiteY2" fmla="*/ 130233 h 818855"/>
              <a:gd name="connsiteX3" fmla="*/ 547531 w 1236153"/>
              <a:gd name="connsiteY3" fmla="*/ 410 h 818855"/>
              <a:gd name="connsiteX4" fmla="*/ 936997 w 1236153"/>
              <a:gd name="connsiteY4" fmla="*/ 96366 h 818855"/>
              <a:gd name="connsiteX5" fmla="*/ 1140197 w 1236153"/>
              <a:gd name="connsiteY5" fmla="*/ 288277 h 818855"/>
              <a:gd name="connsiteX6" fmla="*/ 1236153 w 1236153"/>
              <a:gd name="connsiteY6" fmla="*/ 463255 h 8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6153" h="818855">
                <a:moveTo>
                  <a:pt x="129842" y="818855"/>
                </a:moveTo>
                <a:cubicBezTo>
                  <a:pt x="65401" y="695617"/>
                  <a:pt x="960" y="572380"/>
                  <a:pt x="19" y="457610"/>
                </a:cubicBezTo>
                <a:cubicBezTo>
                  <a:pt x="-922" y="342840"/>
                  <a:pt x="32945" y="206433"/>
                  <a:pt x="124197" y="130233"/>
                </a:cubicBezTo>
                <a:cubicBezTo>
                  <a:pt x="215449" y="54033"/>
                  <a:pt x="412064" y="6054"/>
                  <a:pt x="547531" y="410"/>
                </a:cubicBezTo>
                <a:cubicBezTo>
                  <a:pt x="682998" y="-5235"/>
                  <a:pt x="838219" y="48388"/>
                  <a:pt x="936997" y="96366"/>
                </a:cubicBezTo>
                <a:cubicBezTo>
                  <a:pt x="1035775" y="144344"/>
                  <a:pt x="1090338" y="227129"/>
                  <a:pt x="1140197" y="288277"/>
                </a:cubicBezTo>
                <a:cubicBezTo>
                  <a:pt x="1190056" y="349425"/>
                  <a:pt x="1213104" y="406340"/>
                  <a:pt x="1236153" y="463255"/>
                </a:cubicBezTo>
              </a:path>
            </a:pathLst>
          </a:custGeom>
          <a:noFill/>
          <a:ln w="12700"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28710" y="5260622"/>
                <a:ext cx="3840667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/>
                        </a:rPr>
                        <m:t>𝐅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𝑚</m:t>
                      </m:r>
                      <m:r>
                        <a:rPr lang="en-US" altLang="ko-KR" sz="1600" b="1" i="0" smtClean="0">
                          <a:latin typeface="Cambria Math"/>
                        </a:rPr>
                        <m:t>𝐚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1">
                              <a:latin typeface="Cambria Math"/>
                            </a:rPr>
                            <m:t>𝐫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/>
                            </a:rPr>
                            <m:t>𝐺𝑚𝑀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𝐺𝑚𝑀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1" i="0" smtClean="0">
                          <a:latin typeface="Cambria Math"/>
                        </a:rPr>
                        <m:t>𝐫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0" y="5260622"/>
                <a:ext cx="3840667" cy="586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67955" y="6039555"/>
                <a:ext cx="1611402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1">
                              <a:latin typeface="Cambria Math"/>
                            </a:rPr>
                            <m:t>𝐫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1" i="0" smtClean="0">
                          <a:latin typeface="Cambria Math"/>
                        </a:rPr>
                        <m:t>𝐫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55" y="6039555"/>
                <a:ext cx="1611402" cy="6481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84620" y="5794632"/>
                <a:ext cx="1494512" cy="1063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400" i="1">
                                  <a:latin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𝐺𝑀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400" i="1">
                                  <a:latin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𝐺𝑀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ko-KR" altLang="en-US" sz="1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20" y="5794632"/>
                <a:ext cx="1494512" cy="10633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0" y="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과제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8915" y="492196"/>
                <a:ext cx="7101840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지구 표면에서 포탄을 발사하여 목표물을 맞추는 게임이 되도록 수정</a:t>
                </a:r>
                <a:endParaRPr lang="en-US" altLang="ko-KR" sz="140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포탄은 지구 중심을 향한 중력 가속도의 영향을 받게 함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/>
                      </a:rPr>
                      <m:t>𝐺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, 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sz="1400" dirty="0"/>
                  <a:t>등의 상수는 임의로 지정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기타 게임의 재미를 향상시킬 수 있는 요소 추가하면 보너스 점수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15" y="492196"/>
                <a:ext cx="7101840" cy="1184940"/>
              </a:xfrm>
              <a:prstGeom prst="rect">
                <a:avLst/>
              </a:prstGeom>
              <a:blipFill rotWithShape="1">
                <a:blip r:embed="rId5"/>
                <a:stretch>
                  <a:fillRect l="-172" t="-1031" b="-4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오른쪽 화살표 7"/>
          <p:cNvSpPr/>
          <p:nvPr/>
        </p:nvSpPr>
        <p:spPr>
          <a:xfrm>
            <a:off x="6423378" y="6186311"/>
            <a:ext cx="366889" cy="293511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4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036"/>
            <a:ext cx="3090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6. Tic Tac Toe </a:t>
            </a:r>
            <a:r>
              <a:rPr lang="ko-KR" altLang="en-US" sz="2800" b="1" dirty="0"/>
              <a:t>게임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17772" y="1408306"/>
            <a:ext cx="3844467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while (state ==CONTINUE) {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35933" y="2090993"/>
            <a:ext cx="18327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Human move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60013" y="4651216"/>
            <a:ext cx="335678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print_board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human_move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computer_move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check_result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side);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dfs_search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side);</a:t>
            </a:r>
          </a:p>
        </p:txBody>
      </p:sp>
      <p:pic>
        <p:nvPicPr>
          <p:cNvPr id="3076" name="Picture 4" descr="tic tac to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45" y="1580215"/>
            <a:ext cx="176022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35933" y="2611859"/>
            <a:ext cx="18327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Computer move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35933" y="3172628"/>
            <a:ext cx="18327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Check state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43631"/>
              </p:ext>
            </p:extLst>
          </p:nvPr>
        </p:nvGraphicFramePr>
        <p:xfrm>
          <a:off x="1550988" y="3889375"/>
          <a:ext cx="615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포장기 셸 개체" showAsIcon="1" r:id="rId5" imgW="616680" imgH="761760" progId="Package">
                  <p:embed/>
                </p:oleObj>
              </mc:Choice>
              <mc:Fallback>
                <p:oleObj name="포장기 셸 개체" showAsIcon="1" r:id="rId5" imgW="616680" imgH="761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0988" y="3889375"/>
                        <a:ext cx="6159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681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885" y="1082216"/>
            <a:ext cx="201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Computer move()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066428"/>
            <a:ext cx="201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DFS search()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6885" y="1495742"/>
            <a:ext cx="3965057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computer_move</a:t>
            </a:r>
            <a:r>
              <a:rPr lang="en-US" altLang="ko-KR" sz="1100" dirty="0"/>
              <a:t>()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{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best_move</a:t>
            </a:r>
            <a:r>
              <a:rPr lang="en-US" altLang="ko-KR" sz="1100" dirty="0"/>
              <a:t>;	// best move so far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best_score</a:t>
            </a:r>
            <a:r>
              <a:rPr lang="en-US" altLang="ko-KR" sz="1100" dirty="0"/>
              <a:t> = -100;	// best score so far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score;	// current score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;</a:t>
            </a:r>
          </a:p>
          <a:p>
            <a:pPr defTabSz="268288">
              <a:tabLst>
                <a:tab pos="268288" algn="l"/>
                <a:tab pos="444500" algn="l"/>
              </a:tabLst>
            </a:pPr>
            <a:endParaRPr lang="en-US" altLang="ko-KR" sz="1100" dirty="0"/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for 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9; ++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 {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if (</a:t>
            </a:r>
            <a:r>
              <a:rPr lang="en-US" altLang="ko-KR" sz="1100" dirty="0" err="1"/>
              <a:t>pos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== EMPTY) {	// if a legal move can be made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	</a:t>
            </a:r>
            <a:r>
              <a:rPr lang="en-US" altLang="ko-KR" sz="1100" dirty="0" err="1"/>
              <a:t>pos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COMPUTER;	// mark the move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	score = - </a:t>
            </a:r>
            <a:r>
              <a:rPr lang="en-US" altLang="ko-KR" sz="1100" dirty="0" err="1"/>
              <a:t>dfs_search</a:t>
            </a:r>
            <a:r>
              <a:rPr lang="en-US" altLang="ko-KR" sz="1100" dirty="0"/>
              <a:t>(HUMAN);</a:t>
            </a:r>
          </a:p>
          <a:p>
            <a:pPr defTabSz="268288">
              <a:tabLst>
                <a:tab pos="268288" algn="l"/>
                <a:tab pos="444500" algn="l"/>
              </a:tabLst>
            </a:pPr>
            <a:endParaRPr lang="en-US" altLang="ko-KR" sz="1100" dirty="0"/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	</a:t>
            </a:r>
            <a:r>
              <a:rPr lang="en-US" altLang="ko-KR" sz="1100" dirty="0" err="1"/>
              <a:t>pos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EMPTY;	// take back the move</a:t>
            </a:r>
          </a:p>
          <a:p>
            <a:pPr defTabSz="268288">
              <a:tabLst>
                <a:tab pos="268288" algn="l"/>
                <a:tab pos="444500" algn="l"/>
              </a:tabLst>
            </a:pPr>
            <a:endParaRPr lang="en-US" altLang="ko-KR" sz="1100" dirty="0"/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	if (score &gt; </a:t>
            </a:r>
            <a:r>
              <a:rPr lang="en-US" altLang="ko-KR" sz="1100" dirty="0" err="1"/>
              <a:t>best_score</a:t>
            </a:r>
            <a:r>
              <a:rPr lang="en-US" altLang="ko-KR" sz="1100" dirty="0"/>
              <a:t>) {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		</a:t>
            </a:r>
            <a:r>
              <a:rPr lang="en-US" altLang="ko-KR" sz="1100" dirty="0" err="1"/>
              <a:t>best_score</a:t>
            </a:r>
            <a:r>
              <a:rPr lang="en-US" altLang="ko-KR" sz="1100" dirty="0"/>
              <a:t> = score;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		</a:t>
            </a:r>
            <a:r>
              <a:rPr lang="en-US" altLang="ko-KR" sz="1100" dirty="0" err="1"/>
              <a:t>best_move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;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	}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	}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}</a:t>
            </a:r>
          </a:p>
          <a:p>
            <a:pPr defTabSz="268288">
              <a:tabLst>
                <a:tab pos="268288" algn="l"/>
                <a:tab pos="444500" algn="l"/>
              </a:tabLst>
            </a:pPr>
            <a:endParaRPr lang="en-US" altLang="ko-KR" sz="1100" dirty="0"/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("Computer's move: %d\n", </a:t>
            </a:r>
            <a:r>
              <a:rPr lang="en-US" altLang="ko-KR" sz="1100" dirty="0" err="1"/>
              <a:t>best_move</a:t>
            </a:r>
            <a:r>
              <a:rPr lang="en-US" altLang="ko-KR" sz="1100" dirty="0"/>
              <a:t>);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	return </a:t>
            </a:r>
            <a:r>
              <a:rPr lang="en-US" altLang="ko-KR" sz="1100" dirty="0" err="1"/>
              <a:t>best_move</a:t>
            </a:r>
            <a:r>
              <a:rPr lang="en-US" altLang="ko-KR" sz="1100" dirty="0"/>
              <a:t>;	// return the best move found</a:t>
            </a:r>
          </a:p>
          <a:p>
            <a:pPr defTabSz="268288">
              <a:tabLst>
                <a:tab pos="268288" algn="l"/>
                <a:tab pos="444500" algn="l"/>
              </a:tabLst>
            </a:pPr>
            <a:r>
              <a:rPr lang="en-US" altLang="ko-KR" sz="11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72000" y="1495742"/>
            <a:ext cx="3647440" cy="3808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2563"/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dfs_search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player)</a:t>
            </a:r>
          </a:p>
          <a:p>
            <a:pPr defTabSz="182563"/>
            <a:r>
              <a:rPr lang="en-US" altLang="ko-KR" sz="1050" dirty="0"/>
              <a:t>{</a:t>
            </a:r>
          </a:p>
          <a:p>
            <a:pPr defTabSz="182563"/>
            <a:r>
              <a:rPr lang="en-US" altLang="ko-KR" sz="1050" dirty="0"/>
              <a:t>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best_score</a:t>
            </a:r>
            <a:r>
              <a:rPr lang="en-US" altLang="ko-KR" sz="1050" dirty="0"/>
              <a:t> = -100;</a:t>
            </a:r>
          </a:p>
          <a:p>
            <a:pPr defTabSz="182563"/>
            <a:r>
              <a:rPr lang="en-US" altLang="ko-KR" sz="1050" dirty="0"/>
              <a:t>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score;</a:t>
            </a:r>
          </a:p>
          <a:p>
            <a:pPr defTabSz="182563"/>
            <a:r>
              <a:rPr lang="en-US" altLang="ko-KR" sz="1050" dirty="0"/>
              <a:t>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result;</a:t>
            </a:r>
          </a:p>
          <a:p>
            <a:pPr defTabSz="182563"/>
            <a:r>
              <a:rPr lang="en-US" altLang="ko-KR" sz="1050" dirty="0"/>
              <a:t>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;</a:t>
            </a:r>
          </a:p>
          <a:p>
            <a:pPr defTabSz="182563"/>
            <a:endParaRPr lang="en-US" altLang="ko-KR" sz="1050" dirty="0"/>
          </a:p>
          <a:p>
            <a:pPr defTabSz="182563"/>
            <a:r>
              <a:rPr lang="en-US" altLang="ko-KR" sz="1050" dirty="0"/>
              <a:t>	result = </a:t>
            </a:r>
            <a:r>
              <a:rPr lang="en-US" altLang="ko-KR" sz="1050" dirty="0" err="1"/>
              <a:t>check_result</a:t>
            </a:r>
            <a:r>
              <a:rPr lang="en-US" altLang="ko-KR" sz="1050" dirty="0"/>
              <a:t>(player);</a:t>
            </a:r>
          </a:p>
          <a:p>
            <a:pPr defTabSz="182563"/>
            <a:r>
              <a:rPr lang="en-US" altLang="ko-KR" sz="1050" dirty="0"/>
              <a:t>	if (result != CONTINUE) return result;	// return the result</a:t>
            </a:r>
          </a:p>
          <a:p>
            <a:pPr defTabSz="182563"/>
            <a:endParaRPr lang="en-US" altLang="ko-KR" sz="1050" dirty="0"/>
          </a:p>
          <a:p>
            <a:pPr defTabSz="182563"/>
            <a:r>
              <a:rPr lang="en-US" altLang="ko-KR" sz="1050" dirty="0"/>
              <a:t>	for (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9; ++</a:t>
            </a:r>
            <a:r>
              <a:rPr lang="en-US" altLang="ko-KR" sz="1050" dirty="0" err="1"/>
              <a:t>i</a:t>
            </a:r>
            <a:r>
              <a:rPr lang="en-US" altLang="ko-KR" sz="1050" dirty="0"/>
              <a:t>) {</a:t>
            </a:r>
          </a:p>
          <a:p>
            <a:pPr defTabSz="182563"/>
            <a:r>
              <a:rPr lang="en-US" altLang="ko-KR" sz="1050" dirty="0"/>
              <a:t>		if (</a:t>
            </a:r>
            <a:r>
              <a:rPr lang="en-US" altLang="ko-KR" sz="1050" dirty="0" err="1"/>
              <a:t>pos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== EMPTY) {</a:t>
            </a:r>
          </a:p>
          <a:p>
            <a:pPr defTabSz="182563"/>
            <a:r>
              <a:rPr lang="en-US" altLang="ko-KR" sz="1050" dirty="0"/>
              <a:t>			</a:t>
            </a:r>
            <a:r>
              <a:rPr lang="en-US" altLang="ko-KR" sz="1050" dirty="0" err="1"/>
              <a:t>pos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player;</a:t>
            </a:r>
          </a:p>
          <a:p>
            <a:pPr defTabSz="182563"/>
            <a:r>
              <a:rPr lang="en-US" altLang="ko-KR" sz="1050" dirty="0"/>
              <a:t>			score = -</a:t>
            </a:r>
            <a:r>
              <a:rPr lang="en-US" altLang="ko-KR" sz="1050" dirty="0" err="1"/>
              <a:t>dfs_search</a:t>
            </a:r>
            <a:r>
              <a:rPr lang="en-US" altLang="ko-KR" sz="1050" dirty="0"/>
              <a:t>(CHANGE_PLAYER(player));</a:t>
            </a:r>
          </a:p>
          <a:p>
            <a:pPr defTabSz="182563"/>
            <a:r>
              <a:rPr lang="en-US" altLang="ko-KR" sz="1050" dirty="0"/>
              <a:t>			</a:t>
            </a:r>
            <a:r>
              <a:rPr lang="en-US" altLang="ko-KR" sz="1050" dirty="0" err="1"/>
              <a:t>pos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 = EMPTY;</a:t>
            </a:r>
          </a:p>
          <a:p>
            <a:pPr defTabSz="182563"/>
            <a:endParaRPr lang="en-US" altLang="ko-KR" sz="1050" dirty="0"/>
          </a:p>
          <a:p>
            <a:pPr defTabSz="182563"/>
            <a:r>
              <a:rPr lang="en-US" altLang="ko-KR" sz="1050" dirty="0"/>
              <a:t>			if (score &gt; </a:t>
            </a:r>
            <a:r>
              <a:rPr lang="en-US" altLang="ko-KR" sz="1050" dirty="0" err="1"/>
              <a:t>best_score</a:t>
            </a:r>
            <a:r>
              <a:rPr lang="en-US" altLang="ko-KR" sz="1050" dirty="0"/>
              <a:t>)</a:t>
            </a:r>
          </a:p>
          <a:p>
            <a:pPr defTabSz="182563"/>
            <a:r>
              <a:rPr lang="en-US" altLang="ko-KR" sz="1050" dirty="0"/>
              <a:t>				</a:t>
            </a:r>
            <a:r>
              <a:rPr lang="en-US" altLang="ko-KR" sz="1050" dirty="0" err="1"/>
              <a:t>best_score</a:t>
            </a:r>
            <a:r>
              <a:rPr lang="en-US" altLang="ko-KR" sz="1050" dirty="0"/>
              <a:t> = score;</a:t>
            </a:r>
          </a:p>
          <a:p>
            <a:pPr defTabSz="182563"/>
            <a:r>
              <a:rPr lang="en-US" altLang="ko-KR" sz="1050" dirty="0"/>
              <a:t>		}</a:t>
            </a:r>
          </a:p>
          <a:p>
            <a:pPr defTabSz="182563"/>
            <a:r>
              <a:rPr lang="en-US" altLang="ko-KR" sz="1050" dirty="0"/>
              <a:t>	}</a:t>
            </a:r>
          </a:p>
          <a:p>
            <a:pPr defTabSz="182563"/>
            <a:endParaRPr lang="en-US" altLang="ko-KR" sz="1050" dirty="0"/>
          </a:p>
          <a:p>
            <a:pPr defTabSz="182563"/>
            <a:r>
              <a:rPr lang="en-US" altLang="ko-KR" sz="1050" dirty="0"/>
              <a:t>	return </a:t>
            </a:r>
            <a:r>
              <a:rPr lang="en-US" altLang="ko-KR" sz="1050" dirty="0" err="1"/>
              <a:t>best_score</a:t>
            </a:r>
            <a:r>
              <a:rPr lang="en-US" altLang="ko-KR" sz="1050" dirty="0"/>
              <a:t>;	// return the best score</a:t>
            </a:r>
          </a:p>
          <a:p>
            <a:pPr defTabSz="182563"/>
            <a:r>
              <a:rPr lang="en-US" altLang="ko-KR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70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7036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1. System </a:t>
            </a:r>
            <a:r>
              <a:rPr lang="ko-KR" altLang="en-US" sz="2800" b="1" dirty="0"/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5504" y="1056698"/>
            <a:ext cx="7377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system(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cmd</a:t>
            </a:r>
            <a:r>
              <a:rPr lang="en-US" altLang="ko-KR" dirty="0"/>
              <a:t>); //</a:t>
            </a:r>
            <a:r>
              <a:rPr lang="ko-KR" altLang="en-US" dirty="0"/>
              <a:t>시스템 명령 수행</a:t>
            </a:r>
            <a:r>
              <a:rPr lang="en-US" altLang="ko-KR" dirty="0"/>
              <a:t>, </a:t>
            </a:r>
            <a:r>
              <a:rPr lang="en-US" altLang="ko-KR" dirty="0" err="1"/>
              <a:t>stdlib.h</a:t>
            </a:r>
            <a:r>
              <a:rPr lang="ko-KR" altLang="en-US" dirty="0"/>
              <a:t>에 정의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8723" y="1950617"/>
            <a:ext cx="77503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입력 매개 변수 리스트 </a:t>
            </a:r>
            <a:r>
              <a:rPr lang="en-US" altLang="ko-KR" sz="1600" b="1" dirty="0"/>
              <a:t>: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</a:t>
            </a:r>
            <a:r>
              <a:rPr lang="ko-KR" altLang="en-US" sz="1600" dirty="0"/>
              <a:t>명령 문자열 </a:t>
            </a:r>
            <a:br>
              <a:rPr lang="ko-KR" altLang="en-US" sz="1600" dirty="0"/>
            </a:br>
            <a:r>
              <a:rPr lang="ko-KR" altLang="en-US" sz="1600" b="1" dirty="0"/>
              <a:t>반환 값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시스템 명령이 반환한 값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5318" y="2757776"/>
            <a:ext cx="67696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system </a:t>
            </a:r>
            <a:r>
              <a:rPr lang="ko-KR" altLang="en-US" sz="1600" dirty="0"/>
              <a:t>함수는 명령어를 수행하는 함수입니다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바꿔 말하면 프로그램을 실행하는 함수</a:t>
            </a:r>
            <a:r>
              <a:rPr lang="en-US" altLang="ko-KR" sz="16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system </a:t>
            </a:r>
            <a:r>
              <a:rPr lang="ko-KR" altLang="en-US" sz="1600" dirty="0"/>
              <a:t>함수는 명령을 수행하여 해당 프로세스가 종료하면 종료할 때의 값을 그대로 반환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984506" y="4102060"/>
            <a:ext cx="4572000" cy="206210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main()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>
                <a:solidFill>
                  <a:srgbClr val="FF0000"/>
                </a:solidFill>
              </a:rPr>
              <a:t>system("</a:t>
            </a:r>
            <a:r>
              <a:rPr lang="en-US" altLang="ko-KR" sz="1600" dirty="0" err="1">
                <a:solidFill>
                  <a:srgbClr val="FF0000"/>
                </a:solidFill>
              </a:rPr>
              <a:t>dir</a:t>
            </a:r>
            <a:r>
              <a:rPr lang="en-US" altLang="ko-KR" sz="1600" dirty="0">
                <a:solidFill>
                  <a:srgbClr val="FF0000"/>
                </a:solidFill>
              </a:rPr>
              <a:t>"); // </a:t>
            </a:r>
            <a:r>
              <a:rPr lang="en-US" altLang="ko-KR" sz="1600" dirty="0" err="1">
                <a:solidFill>
                  <a:srgbClr val="FF0000"/>
                </a:solidFill>
              </a:rPr>
              <a:t>dir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실행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system(“</a:t>
            </a:r>
            <a:r>
              <a:rPr lang="en-US" altLang="ko-KR" sz="1600" dirty="0" err="1">
                <a:solidFill>
                  <a:srgbClr val="FF0000"/>
                </a:solidFill>
              </a:rPr>
              <a:t>cls</a:t>
            </a:r>
            <a:r>
              <a:rPr lang="en-US" altLang="ko-KR" sz="1600" dirty="0">
                <a:solidFill>
                  <a:srgbClr val="FF0000"/>
                </a:solidFill>
              </a:rPr>
              <a:t>”); // </a:t>
            </a:r>
            <a:r>
              <a:rPr lang="ko-KR" altLang="en-US" sz="1600" dirty="0">
                <a:solidFill>
                  <a:srgbClr val="FF0000"/>
                </a:solidFill>
              </a:rPr>
              <a:t>화면 지우기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73535" y="133451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798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4098" name="Picture 2" descr="https://never-stop-building-blog-production.s3.amazonaws.com/pictures/minimax/a-move-tree-where-x-always-w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666115"/>
            <a:ext cx="76485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7036"/>
            <a:ext cx="453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Depth first search algorithm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714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9466" y="789170"/>
            <a:ext cx="4013201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+mn-ea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+mn-ea"/>
              </a:rPr>
              <a:t>Windows.h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+mn-ea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+mn-ea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+mn-ea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+mn-ea"/>
              </a:rPr>
              <a:t>cmath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+mn-ea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+mn-ea"/>
              </a:rPr>
              <a:t>PI  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3.14</a:t>
            </a:r>
          </a:p>
          <a:p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system(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+mn-ea"/>
              </a:rPr>
              <a:t>cls</a:t>
            </a:r>
            <a:r>
              <a:rPr lang="en-US" altLang="ko-KR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+mn-ea"/>
              </a:rPr>
              <a:t>   HWND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myConsole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GetConsoleWindow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+mn-ea"/>
              </a:rPr>
              <a:t>   HDC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mdc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GetDC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myConsole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+mn-ea"/>
              </a:rPr>
              <a:t>   COLORREF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COLOR = </a:t>
            </a:r>
            <a:r>
              <a:rPr lang="en-US" altLang="ko-KR" sz="1200" dirty="0">
                <a:solidFill>
                  <a:srgbClr val="6F008A"/>
                </a:solidFill>
                <a:latin typeface="+mn-ea"/>
              </a:rPr>
              <a:t>RGB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(255, 0, 0);</a:t>
            </a:r>
          </a:p>
          <a:p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x = 0, y;</a:t>
            </a:r>
          </a:p>
          <a:p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x = 0.; x &lt; </a:t>
            </a:r>
            <a:r>
              <a:rPr lang="en-US" altLang="ko-KR" sz="1200" dirty="0">
                <a:solidFill>
                  <a:srgbClr val="6F008A"/>
                </a:solidFill>
                <a:latin typeface="+mn-ea"/>
              </a:rPr>
              <a:t>PI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*10.; x += 0.05)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y = (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)(250. + 50.*cos(x));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SetPixel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(mdc,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(x*10), y, COLOR);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}</a:t>
            </a:r>
          </a:p>
          <a:p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ReleaseDC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myConsole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mdc);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80" y="2523768"/>
            <a:ext cx="2617964" cy="202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6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4368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굴림-WinCharSetFFFF-H2"/>
              </a:rPr>
              <a:t>기본 콘솔창에서의 </a:t>
            </a:r>
            <a:r>
              <a:rPr lang="ko-KR" altLang="en-US" sz="2800" b="1" dirty="0" err="1">
                <a:latin typeface="굴림-WinCharSetFFFF-H2"/>
              </a:rPr>
              <a:t>좌표값</a:t>
            </a:r>
            <a:endParaRPr lang="ko-KR" altLang="en-US" sz="28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90306" y="1584251"/>
            <a:ext cx="494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5823" y="1244010"/>
            <a:ext cx="3157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x</a:t>
            </a:r>
            <a:r>
              <a:rPr lang="ko-KR" altLang="en-US" sz="1600" dirty="0"/>
              <a:t>좌표가 </a:t>
            </a:r>
            <a:r>
              <a:rPr lang="en-US" altLang="ko-KR" sz="1600" b="1" dirty="0"/>
              <a:t>0~79</a:t>
            </a:r>
            <a:r>
              <a:rPr lang="ko-KR" altLang="en-US" sz="1600" dirty="0"/>
              <a:t>의 범위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662764" y="3278373"/>
            <a:ext cx="204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y</a:t>
            </a:r>
            <a:r>
              <a:rPr lang="ko-KR" altLang="en-US" sz="1600" dirty="0"/>
              <a:t>좌표가 </a:t>
            </a:r>
            <a:r>
              <a:rPr lang="en-US" altLang="ko-KR" sz="1600" b="1" dirty="0"/>
              <a:t>0~23</a:t>
            </a:r>
            <a:r>
              <a:rPr lang="ko-KR" altLang="en-US" sz="1600" dirty="0"/>
              <a:t>의 범위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88288" y="1775637"/>
            <a:ext cx="0" cy="323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4251" y="1754372"/>
            <a:ext cx="29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6028" y="4703135"/>
            <a:ext cx="40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23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8279" y="1151860"/>
            <a:ext cx="29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69395" y="1176669"/>
            <a:ext cx="460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79</a:t>
            </a:r>
            <a:endParaRPr lang="ko-KR" altLang="en-US" sz="16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57" y="1786271"/>
            <a:ext cx="5064022" cy="33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4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4362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latin typeface="굴림-WinCharSetFFFF-H2"/>
              </a:rPr>
              <a:t>콘솔창</a:t>
            </a:r>
            <a:r>
              <a:rPr lang="ko-KR" altLang="en-US" sz="2800" b="1" dirty="0">
                <a:latin typeface="굴림-WinCharSetFFFF-H2"/>
              </a:rPr>
              <a:t> 가로</a:t>
            </a:r>
            <a:r>
              <a:rPr lang="en-US" altLang="ko-KR" sz="2800" b="1" dirty="0">
                <a:latin typeface="굴림-WinCharSetFFFF-H2"/>
              </a:rPr>
              <a:t>, </a:t>
            </a:r>
            <a:r>
              <a:rPr lang="ko-KR" altLang="en-US" sz="2800" b="1" dirty="0">
                <a:latin typeface="굴림-WinCharSetFFFF-H2"/>
              </a:rPr>
              <a:t>세로 폭 변경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82" y="727585"/>
            <a:ext cx="6130667" cy="400711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158950" y="1382232"/>
            <a:ext cx="2945218" cy="31897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2596" y="1946609"/>
            <a:ext cx="4572000" cy="8728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dirty="0">
                <a:solidFill>
                  <a:srgbClr val="FF0000"/>
                </a:solidFill>
              </a:rPr>
              <a:t>mode con cols=92 lines=40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가로 </a:t>
            </a:r>
            <a:r>
              <a:rPr lang="en-US" altLang="ko-KR" dirty="0">
                <a:solidFill>
                  <a:srgbClr val="FF0000"/>
                </a:solidFill>
              </a:rPr>
              <a:t>92</a:t>
            </a:r>
            <a:r>
              <a:rPr lang="ko-KR" altLang="en-US" dirty="0">
                <a:solidFill>
                  <a:srgbClr val="FF0000"/>
                </a:solidFill>
              </a:rPr>
              <a:t>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세로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>
                <a:solidFill>
                  <a:srgbClr val="FF0000"/>
                </a:solidFill>
              </a:rPr>
              <a:t>줄로 설정하라는 명령어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2338" y="4860813"/>
            <a:ext cx="4572000" cy="181588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main()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  system(</a:t>
            </a:r>
            <a:r>
              <a:rPr lang="en-US" altLang="ko-KR" sz="1600" dirty="0">
                <a:solidFill>
                  <a:srgbClr val="FF0000"/>
                </a:solidFill>
              </a:rPr>
              <a:t>"mode con cols=92 lines=40"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09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-22955"/>
            <a:ext cx="8868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커서의 위치를 제어하는 함수 </a:t>
            </a:r>
            <a:r>
              <a:rPr lang="en-US" altLang="ko-KR" sz="2800" b="1" dirty="0" err="1"/>
              <a:t>gotoxy</a:t>
            </a:r>
            <a:r>
              <a:rPr lang="ko-KR" altLang="en-US" sz="2800" b="1" dirty="0"/>
              <a:t>의 사용방법 </a:t>
            </a:r>
            <a:endParaRPr lang="ko-KR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9588" y="819739"/>
            <a:ext cx="2378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HelveticaNeue-Medium"/>
                <a:cs typeface="Arial" pitchFamily="34" charset="0"/>
              </a:rPr>
              <a:t>void</a:t>
            </a: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HelveticaNeue-Medium"/>
                <a:cs typeface="Arial" pitchFamily="34" charset="0"/>
              </a:rPr>
              <a:t> </a:t>
            </a:r>
            <a:r>
              <a:rPr kumimoji="1" lang="en-US" altLang="ko-KR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HelveticaNeue-Medium"/>
                <a:cs typeface="Arial" pitchFamily="34" charset="0"/>
              </a:rPr>
              <a:t>gotoxy</a:t>
            </a: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HelveticaNeue-Medium"/>
                <a:cs typeface="Arial" pitchFamily="34" charset="0"/>
              </a:rPr>
              <a:t>(</a:t>
            </a:r>
            <a:r>
              <a:rPr kumimoji="1" lang="en-US" altLang="ko-KR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HelveticaNeue-Medium"/>
                <a:cs typeface="Arial" pitchFamily="34" charset="0"/>
              </a:rPr>
              <a:t>int</a:t>
            </a: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HelveticaNeue-Medium"/>
                <a:cs typeface="Arial" pitchFamily="34" charset="0"/>
              </a:rPr>
              <a:t> x, </a:t>
            </a:r>
            <a:r>
              <a:rPr kumimoji="1" lang="en-US" altLang="ko-KR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HelveticaNeue-Medium"/>
                <a:cs typeface="Arial" pitchFamily="34" charset="0"/>
              </a:rPr>
              <a:t>int</a:t>
            </a: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ea typeface="HelveticaNeue-Medium"/>
                <a:cs typeface="Arial" pitchFamily="34" charset="0"/>
              </a:rPr>
              <a:t> y);</a:t>
            </a:r>
            <a:endParaRPr kumimoji="1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21175"/>
              </p:ext>
            </p:extLst>
          </p:nvPr>
        </p:nvGraphicFramePr>
        <p:xfrm>
          <a:off x="1614611" y="1265274"/>
          <a:ext cx="5936379" cy="6074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1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38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함수인자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5699" marR="6569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 x</a:t>
                      </a:r>
                    </a:p>
                  </a:txBody>
                  <a:tcPr marL="65699" marR="65699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화면에서의 가로 위치를 지정</a:t>
                      </a:r>
                      <a:r>
                        <a:rPr lang="en-US" altLang="ko-KR" sz="1400" dirty="0">
                          <a:effectLst/>
                        </a:rPr>
                        <a:t>(1~80)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5699" marR="6569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 y</a:t>
                      </a:r>
                    </a:p>
                  </a:txBody>
                  <a:tcPr marL="65699" marR="65699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화면에서의 세로 위치를 지정</a:t>
                      </a:r>
                      <a:r>
                        <a:rPr lang="en-US" altLang="ko-KR" sz="1400" dirty="0">
                          <a:effectLst/>
                        </a:rPr>
                        <a:t>(1~24)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5699" marR="6569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622288" y="3723163"/>
            <a:ext cx="6371742" cy="2462213"/>
          </a:xfrm>
          <a:prstGeom prst="rect">
            <a:avLst/>
          </a:prstGeom>
          <a:ln w="9525"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Util.cpp</a:t>
            </a:r>
          </a:p>
          <a:p>
            <a:endParaRPr lang="en-US" altLang="ko-KR" sz="1400" dirty="0"/>
          </a:p>
          <a:p>
            <a:r>
              <a:rPr lang="en-US" altLang="ko-KR" sz="1400" dirty="0"/>
              <a:t>#include “</a:t>
            </a:r>
            <a:r>
              <a:rPr lang="en-US" altLang="ko-KR" sz="1400" dirty="0" err="1"/>
              <a:t>util.h</a:t>
            </a:r>
            <a:r>
              <a:rPr lang="en-US" altLang="ko-KR" sz="1400" dirty="0"/>
              <a:t>”</a:t>
            </a:r>
          </a:p>
          <a:p>
            <a:r>
              <a:rPr lang="en-US" altLang="ko-KR" sz="1400" dirty="0"/>
              <a:t>#include&lt;</a:t>
            </a:r>
            <a:r>
              <a:rPr lang="en-US" altLang="ko-KR" sz="1400" dirty="0" err="1"/>
              <a:t>windows.h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gotoxy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    COORD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= { x-1, y-1 };</a:t>
            </a:r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SetConsoleCursorPosition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GetStdHandle</a:t>
            </a:r>
            <a:r>
              <a:rPr lang="en-US" altLang="ko-KR" sz="1400" dirty="0"/>
              <a:t>(STD_OUTPUT_HANDLE),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611655" y="2198690"/>
            <a:ext cx="6371742" cy="1384995"/>
          </a:xfrm>
          <a:prstGeom prst="rect">
            <a:avLst/>
          </a:prstGeom>
          <a:ln w="9525"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Util.h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#pragma once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gotoxy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873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41351" y="1573213"/>
            <a:ext cx="60813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“</a:t>
            </a:r>
            <a:r>
              <a:rPr lang="en-US" altLang="ko-KR" sz="1400" dirty="0" err="1"/>
              <a:t>util.h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main(void)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gotoxy</a:t>
            </a:r>
            <a:r>
              <a:rPr lang="en-US" altLang="ko-KR" sz="1400" dirty="0"/>
              <a:t>(2,4);</a:t>
            </a:r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("Hello");</a:t>
            </a:r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gotoxy</a:t>
            </a:r>
            <a:r>
              <a:rPr lang="en-US" altLang="ko-KR" sz="1400" dirty="0"/>
              <a:t>(40, 20);</a:t>
            </a:r>
          </a:p>
          <a:p>
            <a:r>
              <a:rPr lang="en-US" altLang="ko-KR" sz="1400" dirty="0"/>
              <a:t>  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("Hello");</a:t>
            </a:r>
          </a:p>
          <a:p>
            <a:r>
              <a:rPr lang="en-US" altLang="ko-KR" sz="1400" dirty="0"/>
              <a:t>    return 0;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868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gotoxy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예제 </a:t>
            </a:r>
            <a:r>
              <a:rPr lang="en-US" altLang="ko-KR" sz="2800" b="1" dirty="0"/>
              <a:t>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546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53054" y="286565"/>
            <a:ext cx="4572000" cy="640175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defTabSz="352425"/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defTabSz="352425"/>
            <a:r>
              <a:rPr lang="en-US" altLang="ko-KR" sz="1000" dirty="0"/>
              <a:t>#include 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defTabSz="352425"/>
            <a:r>
              <a:rPr lang="en-US" altLang="ko-KR" sz="1000" dirty="0"/>
              <a:t>#include &lt;</a:t>
            </a:r>
            <a:r>
              <a:rPr lang="en-US" altLang="ko-KR" sz="1000" dirty="0" err="1"/>
              <a:t>conio.h</a:t>
            </a:r>
            <a:r>
              <a:rPr lang="en-US" altLang="ko-KR" sz="1000" dirty="0"/>
              <a:t>&gt;</a:t>
            </a:r>
          </a:p>
          <a:p>
            <a:pPr defTabSz="352425"/>
            <a:r>
              <a:rPr lang="en-US" altLang="ko-KR" sz="1000" dirty="0"/>
              <a:t>#include "</a:t>
            </a:r>
            <a:r>
              <a:rPr lang="en-US" altLang="ko-KR" sz="1000" dirty="0" err="1"/>
              <a:t>util.h</a:t>
            </a:r>
            <a:r>
              <a:rPr lang="en-US" altLang="ko-KR" sz="1000" dirty="0"/>
              <a:t>"</a:t>
            </a:r>
          </a:p>
          <a:p>
            <a:pPr defTabSz="352425"/>
            <a:endParaRPr lang="en-US" altLang="ko-KR" sz="1000" dirty="0"/>
          </a:p>
          <a:p>
            <a:pPr defTabSz="352425"/>
            <a:r>
              <a:rPr lang="en-US" altLang="ko-KR" sz="1000" dirty="0"/>
              <a:t>void main()</a:t>
            </a:r>
          </a:p>
          <a:p>
            <a:pPr defTabSz="352425"/>
            <a:r>
              <a:rPr lang="en-US" altLang="ko-KR" sz="1000" dirty="0"/>
              <a:t>{</a:t>
            </a:r>
          </a:p>
          <a:p>
            <a:pPr defTabSz="352425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44, Y = 22; //</a:t>
            </a:r>
            <a:r>
              <a:rPr lang="ko-KR" altLang="en-US" sz="1000" dirty="0" err="1"/>
              <a:t>좌표값</a:t>
            </a:r>
            <a:r>
              <a:rPr lang="ko-KR" altLang="en-US" sz="1000" dirty="0"/>
              <a:t> 초기화</a:t>
            </a:r>
            <a:r>
              <a:rPr lang="en-US" altLang="ko-KR" sz="1000" dirty="0"/>
              <a:t>.</a:t>
            </a:r>
          </a:p>
          <a:p>
            <a:pPr defTabSz="352425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test(-1);</a:t>
            </a:r>
          </a:p>
          <a:p>
            <a:pPr defTabSz="352425"/>
            <a:r>
              <a:rPr lang="en-US" altLang="ko-KR" sz="1000" dirty="0"/>
              <a:t>	system("mode con cols=92 lines=40");</a:t>
            </a:r>
          </a:p>
          <a:p>
            <a:pPr defTabSz="352425"/>
            <a:r>
              <a:rPr lang="en-US" altLang="ko-KR" sz="1000" dirty="0"/>
              <a:t>	while (test!='q'){</a:t>
            </a:r>
          </a:p>
          <a:p>
            <a:pPr defTabSz="352425"/>
            <a:r>
              <a:rPr lang="en-US" altLang="ko-KR" sz="1000" dirty="0"/>
              <a:t>		test = _</a:t>
            </a:r>
            <a:r>
              <a:rPr lang="en-US" altLang="ko-KR" sz="1000" dirty="0" err="1"/>
              <a:t>getch</a:t>
            </a:r>
            <a:r>
              <a:rPr lang="en-US" altLang="ko-KR" sz="1000" dirty="0"/>
              <a:t>(); //</a:t>
            </a:r>
            <a:r>
              <a:rPr lang="ko-KR" altLang="en-US" sz="1000" dirty="0"/>
              <a:t>문자를 먼저 </a:t>
            </a:r>
            <a:r>
              <a:rPr lang="ko-KR" altLang="en-US" sz="1000" dirty="0" err="1"/>
              <a:t>입력받습니다</a:t>
            </a:r>
            <a:r>
              <a:rPr lang="en-US" altLang="ko-KR" sz="1000" dirty="0"/>
              <a:t>.</a:t>
            </a:r>
          </a:p>
          <a:p>
            <a:pPr defTabSz="352425"/>
            <a:r>
              <a:rPr lang="en-US" altLang="ko-KR" sz="1000" dirty="0"/>
              <a:t>		switch (test){ //</a:t>
            </a:r>
            <a:r>
              <a:rPr lang="ko-KR" altLang="en-US" sz="1000" dirty="0" err="1"/>
              <a:t>입력받은</a:t>
            </a:r>
            <a:r>
              <a:rPr lang="ko-KR" altLang="en-US" sz="1000" dirty="0"/>
              <a:t> 문자에 따라서 </a:t>
            </a:r>
            <a:r>
              <a:rPr lang="ko-KR" altLang="en-US" sz="1000" dirty="0" err="1"/>
              <a:t>스위치문을</a:t>
            </a:r>
            <a:r>
              <a:rPr lang="ko-KR" altLang="en-US" sz="1000" dirty="0"/>
              <a:t> 구성합니다</a:t>
            </a:r>
            <a:r>
              <a:rPr lang="en-US" altLang="ko-KR" sz="1000" dirty="0"/>
              <a:t>.</a:t>
            </a:r>
          </a:p>
          <a:p>
            <a:pPr defTabSz="352425"/>
            <a:r>
              <a:rPr lang="en-US" altLang="ko-KR" sz="1000" dirty="0"/>
              <a:t>		case UP: 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 "); //</a:t>
            </a:r>
            <a:r>
              <a:rPr lang="ko-KR" altLang="en-US" sz="1000" dirty="0"/>
              <a:t>기존에 출력된 문자는 지우고</a:t>
            </a:r>
          </a:p>
          <a:p>
            <a:pPr defTabSz="352425"/>
            <a:r>
              <a:rPr lang="ko-KR" altLang="en-US" sz="1000" dirty="0"/>
              <a:t>			</a:t>
            </a:r>
            <a:r>
              <a:rPr lang="en-US" altLang="ko-KR" sz="1000" dirty="0"/>
              <a:t>Y -= 1; //</a:t>
            </a:r>
            <a:r>
              <a:rPr lang="ko-KR" altLang="en-US" sz="1000" dirty="0"/>
              <a:t>좌표를 이동시킨 뒤에</a:t>
            </a:r>
          </a:p>
          <a:p>
            <a:pPr defTabSz="352425"/>
            <a:r>
              <a:rPr lang="ko-KR" altLang="en-US" sz="1000" dirty="0"/>
              <a:t>			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</a:t>
            </a:r>
          </a:p>
          <a:p>
            <a:pPr defTabSz="352425"/>
            <a:r>
              <a:rPr lang="en-US" altLang="ko-KR" sz="1000" dirty="0"/>
              <a:t>	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("●"); //</a:t>
            </a:r>
            <a:r>
              <a:rPr lang="ko-KR" altLang="en-US" sz="1000" dirty="0"/>
              <a:t>새로운 위치에 문자를 출력해줍니다</a:t>
            </a:r>
          </a:p>
          <a:p>
            <a:pPr defTabSz="352425"/>
            <a:r>
              <a:rPr lang="ko-KR" altLang="en-US" sz="1000" dirty="0"/>
              <a:t>			</a:t>
            </a:r>
            <a:r>
              <a:rPr lang="en-US" altLang="ko-KR" sz="1000" dirty="0"/>
              <a:t>break; //</a:t>
            </a:r>
            <a:r>
              <a:rPr lang="ko-KR" altLang="en-US" sz="1000" dirty="0"/>
              <a:t>이렇게 해서 마치 문자가 </a:t>
            </a:r>
            <a:r>
              <a:rPr lang="ko-KR" altLang="en-US" sz="1000" dirty="0" err="1"/>
              <a:t>움직이는듯한</a:t>
            </a:r>
            <a:endParaRPr lang="ko-KR" altLang="en-US" sz="1000" dirty="0"/>
          </a:p>
          <a:p>
            <a:pPr defTabSz="352425"/>
            <a:r>
              <a:rPr lang="ko-KR" altLang="en-US" sz="1000" dirty="0"/>
              <a:t>			</a:t>
            </a:r>
            <a:r>
              <a:rPr lang="en-US" altLang="ko-KR" sz="1000" dirty="0"/>
              <a:t>//</a:t>
            </a:r>
            <a:r>
              <a:rPr lang="ko-KR" altLang="en-US" sz="1000" dirty="0"/>
              <a:t>효과를 만들 수 있습니다</a:t>
            </a:r>
            <a:r>
              <a:rPr lang="en-US" altLang="ko-KR" sz="1000" dirty="0"/>
              <a:t>.</a:t>
            </a:r>
          </a:p>
          <a:p>
            <a:pPr defTabSz="352425"/>
            <a:r>
              <a:rPr lang="en-US" altLang="ko-KR" sz="1000" dirty="0"/>
              <a:t>		case DOWN: 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 ");</a:t>
            </a:r>
          </a:p>
          <a:p>
            <a:pPr defTabSz="352425"/>
            <a:r>
              <a:rPr lang="en-US" altLang="ko-KR" sz="1000" dirty="0"/>
              <a:t>			Y += 1;</a:t>
            </a:r>
          </a:p>
          <a:p>
            <a:pPr defTabSz="352425"/>
            <a:r>
              <a:rPr lang="en-US" altLang="ko-KR" sz="1000" dirty="0"/>
              <a:t>			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</a:t>
            </a:r>
          </a:p>
          <a:p>
            <a:pPr defTabSz="352425"/>
            <a:r>
              <a:rPr lang="en-US" altLang="ko-KR" sz="1000" dirty="0"/>
              <a:t>	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("●");</a:t>
            </a:r>
          </a:p>
          <a:p>
            <a:pPr defTabSz="352425"/>
            <a:r>
              <a:rPr lang="en-US" altLang="ko-KR" sz="1000" dirty="0"/>
              <a:t>			break;</a:t>
            </a:r>
          </a:p>
          <a:p>
            <a:pPr defTabSz="352425"/>
            <a:r>
              <a:rPr lang="en-US" altLang="ko-KR" sz="1000" dirty="0"/>
              <a:t>		case LEFT: 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 ");</a:t>
            </a:r>
          </a:p>
          <a:p>
            <a:pPr defTabSz="352425"/>
            <a:r>
              <a:rPr lang="en-US" altLang="ko-KR" sz="1000" dirty="0"/>
              <a:t>			X -= 1;</a:t>
            </a:r>
          </a:p>
          <a:p>
            <a:pPr defTabSz="352425"/>
            <a:r>
              <a:rPr lang="en-US" altLang="ko-KR" sz="1000" dirty="0"/>
              <a:t>			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</a:t>
            </a:r>
          </a:p>
          <a:p>
            <a:pPr defTabSz="352425"/>
            <a:r>
              <a:rPr lang="en-US" altLang="ko-KR" sz="1000" dirty="0"/>
              <a:t>	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("●");</a:t>
            </a:r>
          </a:p>
          <a:p>
            <a:pPr defTabSz="352425"/>
            <a:r>
              <a:rPr lang="en-US" altLang="ko-KR" sz="1000" dirty="0"/>
              <a:t>			break;</a:t>
            </a:r>
          </a:p>
          <a:p>
            <a:pPr defTabSz="352425"/>
            <a:r>
              <a:rPr lang="en-US" altLang="ko-KR" sz="1000" dirty="0"/>
              <a:t>		case RIGHT: 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 ");</a:t>
            </a:r>
          </a:p>
          <a:p>
            <a:pPr defTabSz="352425"/>
            <a:r>
              <a:rPr lang="en-US" altLang="ko-KR" sz="1000" dirty="0"/>
              <a:t>			X += 1;</a:t>
            </a:r>
          </a:p>
          <a:p>
            <a:pPr defTabSz="352425"/>
            <a:r>
              <a:rPr lang="en-US" altLang="ko-KR" sz="1000" dirty="0"/>
              <a:t>			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(X, Y);</a:t>
            </a:r>
          </a:p>
          <a:p>
            <a:pPr defTabSz="352425"/>
            <a:r>
              <a:rPr lang="en-US" altLang="ko-KR" sz="1000" dirty="0"/>
              <a:t>	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("●");</a:t>
            </a:r>
          </a:p>
          <a:p>
            <a:pPr defTabSz="352425"/>
            <a:r>
              <a:rPr lang="en-US" altLang="ko-KR" sz="1000" dirty="0"/>
              <a:t>			break;</a:t>
            </a:r>
          </a:p>
          <a:p>
            <a:pPr defTabSz="352425"/>
            <a:r>
              <a:rPr lang="en-US" altLang="ko-KR" sz="1000" dirty="0"/>
              <a:t>		}</a:t>
            </a:r>
          </a:p>
          <a:p>
            <a:pPr defTabSz="352425"/>
            <a:r>
              <a:rPr lang="en-US" altLang="ko-KR" sz="1000" dirty="0"/>
              <a:t>		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(80, 38);</a:t>
            </a:r>
          </a:p>
          <a:p>
            <a:pPr defTabSz="352425"/>
            <a:r>
              <a:rPr lang="en-US" altLang="ko-KR" sz="1000" dirty="0"/>
              <a:t>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("%2d %2d", X, Y); //</a:t>
            </a:r>
            <a:r>
              <a:rPr lang="ko-KR" altLang="en-US" sz="1000" dirty="0"/>
              <a:t>변수 </a:t>
            </a:r>
            <a:r>
              <a:rPr lang="en-US" altLang="ko-KR" sz="1000" dirty="0"/>
              <a:t>X,Y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좌표값이며</a:t>
            </a:r>
            <a:r>
              <a:rPr lang="ko-KR" altLang="en-US" sz="1000" dirty="0"/>
              <a:t> </a:t>
            </a:r>
          </a:p>
          <a:p>
            <a:pPr defTabSz="352425"/>
            <a:r>
              <a:rPr lang="ko-KR" altLang="en-US" sz="1000" dirty="0"/>
              <a:t>		</a:t>
            </a:r>
            <a:r>
              <a:rPr lang="en-US" altLang="ko-KR" sz="1000" dirty="0"/>
              <a:t>//</a:t>
            </a:r>
            <a:r>
              <a:rPr lang="ko-KR" altLang="en-US" sz="1000" dirty="0"/>
              <a:t>이를 </a:t>
            </a:r>
            <a:r>
              <a:rPr lang="ko-KR" altLang="en-US" sz="1000" dirty="0" err="1"/>
              <a:t>출력시키는것으로</a:t>
            </a:r>
            <a:r>
              <a:rPr lang="ko-KR" altLang="en-US" sz="1000" dirty="0"/>
              <a:t> </a:t>
            </a:r>
            <a:r>
              <a:rPr lang="en-US" altLang="ko-KR" sz="1000" dirty="0"/>
              <a:t>"</a:t>
            </a:r>
            <a:r>
              <a:rPr lang="ko-KR" altLang="en-US" sz="1000" dirty="0"/>
              <a:t>좌표 측량</a:t>
            </a:r>
            <a:r>
              <a:rPr lang="en-US" altLang="ko-KR" sz="1000" dirty="0"/>
              <a:t>"</a:t>
            </a:r>
            <a:r>
              <a:rPr lang="ko-KR" altLang="en-US" sz="1000" dirty="0"/>
              <a:t>이 가능합니다</a:t>
            </a:r>
            <a:r>
              <a:rPr lang="en-US" altLang="ko-KR" sz="1000" dirty="0"/>
              <a:t>!</a:t>
            </a:r>
          </a:p>
          <a:p>
            <a:pPr defTabSz="352425"/>
            <a:r>
              <a:rPr lang="en-US" altLang="ko-KR" sz="1000" dirty="0"/>
              <a:t>	} </a:t>
            </a:r>
          </a:p>
          <a:p>
            <a:pPr defTabSz="352425"/>
            <a:r>
              <a:rPr lang="en-US" altLang="ko-KR" sz="1000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8868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gotoxy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예제 </a:t>
            </a:r>
            <a:r>
              <a:rPr lang="en-US" altLang="ko-KR" sz="2800" b="1" dirty="0"/>
              <a:t>2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523188" y="1247315"/>
            <a:ext cx="2917596" cy="132343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#pragma once</a:t>
            </a:r>
          </a:p>
          <a:p>
            <a:endParaRPr lang="en-US" altLang="ko-KR" sz="1000" dirty="0"/>
          </a:p>
          <a:p>
            <a:r>
              <a:rPr lang="en-US" altLang="ko-KR" sz="1000" dirty="0"/>
              <a:t>#define UP 72</a:t>
            </a:r>
          </a:p>
          <a:p>
            <a:r>
              <a:rPr lang="en-US" altLang="ko-KR" sz="1000" dirty="0"/>
              <a:t>#define DOWN 80 </a:t>
            </a:r>
          </a:p>
          <a:p>
            <a:r>
              <a:rPr lang="en-US" altLang="ko-KR" sz="1000" dirty="0"/>
              <a:t>#define LEFT 75 </a:t>
            </a:r>
          </a:p>
          <a:p>
            <a:r>
              <a:rPr lang="en-US" altLang="ko-KR" sz="1000" dirty="0"/>
              <a:t>#define RIGHT 77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gotoxy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y);</a:t>
            </a:r>
          </a:p>
        </p:txBody>
      </p:sp>
    </p:spTree>
    <p:extLst>
      <p:ext uri="{BB962C8B-B14F-4D97-AF65-F5344CB8AC3E}">
        <p14:creationId xmlns:p14="http://schemas.microsoft.com/office/powerpoint/2010/main" val="141955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6581-45B3-4DF8-927F-CC6DD25C3C9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1688" y="888766"/>
            <a:ext cx="59813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3525"/>
            <a:r>
              <a:rPr lang="en-US" altLang="ko-KR" sz="1400" dirty="0"/>
              <a:t>void </a:t>
            </a:r>
            <a:r>
              <a:rPr lang="en-US" altLang="ko-KR" sz="1400" dirty="0" err="1"/>
              <a:t>textcolor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foreground,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background)</a:t>
            </a:r>
          </a:p>
          <a:p>
            <a:pPr defTabSz="263525"/>
            <a:r>
              <a:rPr lang="en-US" altLang="ko-KR" sz="1400" dirty="0"/>
              <a:t>{</a:t>
            </a:r>
          </a:p>
          <a:p>
            <a:pPr defTabSz="263525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color = foreground + background * 16;</a:t>
            </a:r>
          </a:p>
          <a:p>
            <a:pPr defTabSz="263525"/>
            <a:r>
              <a:rPr lang="en-US" altLang="ko-KR" sz="1400" dirty="0"/>
              <a:t>	</a:t>
            </a:r>
            <a:r>
              <a:rPr lang="en-US" altLang="ko-KR" sz="1400" dirty="0" err="1"/>
              <a:t>SetConsoleTextAttribute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GetStdHandle</a:t>
            </a:r>
            <a:r>
              <a:rPr lang="en-US" altLang="ko-KR" sz="1400" dirty="0"/>
              <a:t>(STD_OUTPUT_HANDLE), color);</a:t>
            </a:r>
          </a:p>
          <a:p>
            <a:pPr defTabSz="263525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8868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글자 색 바꾸기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51" y="2493818"/>
            <a:ext cx="5343820" cy="34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이행선 강의 자료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0D116B-CE34-4255-BBD2-5D05D22C1E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A563A65-B777-4134-9A83-47A2E1DEF75C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257313-7914-4BB9-8C17-55E7AFC613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33997</TotalTime>
  <Words>5430</Words>
  <Application>Microsoft Office PowerPoint</Application>
  <PresentationFormat>화면 슬라이드 쇼(4:3)</PresentationFormat>
  <Paragraphs>834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굴림-WinCharSetFFFF-H2</vt:lpstr>
      <vt:lpstr>맑은 고딕</vt:lpstr>
      <vt:lpstr>Arial</vt:lpstr>
      <vt:lpstr>Cambria Math</vt:lpstr>
      <vt:lpstr>Times New Roman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이행선</cp:lastModifiedBy>
  <cp:revision>1106</cp:revision>
  <dcterms:created xsi:type="dcterms:W3CDTF">2006-10-05T04:04:58Z</dcterms:created>
  <dcterms:modified xsi:type="dcterms:W3CDTF">2021-11-26T04:30:43Z</dcterms:modified>
</cp:coreProperties>
</file>