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1" r:id="rId3"/>
    <p:sldId id="268" r:id="rId4"/>
    <p:sldId id="264" r:id="rId5"/>
    <p:sldId id="265" r:id="rId6"/>
    <p:sldId id="266" r:id="rId7"/>
    <p:sldId id="261" r:id="rId8"/>
    <p:sldId id="262" r:id="rId9"/>
    <p:sldId id="263" r:id="rId10"/>
    <p:sldId id="256" r:id="rId11"/>
    <p:sldId id="257" r:id="rId12"/>
    <p:sldId id="270" r:id="rId13"/>
    <p:sldId id="272" r:id="rId14"/>
    <p:sldId id="271" r:id="rId15"/>
    <p:sldId id="258" r:id="rId16"/>
    <p:sldId id="260" r:id="rId17"/>
    <p:sldId id="280" r:id="rId18"/>
    <p:sldId id="277" r:id="rId19"/>
    <p:sldId id="269" r:id="rId20"/>
    <p:sldId id="276" r:id="rId21"/>
    <p:sldId id="278" r:id="rId22"/>
    <p:sldId id="279" r:id="rId23"/>
    <p:sldId id="259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2" d="100"/>
          <a:sy n="62" d="100"/>
        </p:scale>
        <p:origin x="16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6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MyTab.com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203028"/>
            <a:ext cx="2338343" cy="233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Flowchart for User Interaction </a:t>
            </a:r>
            <a:endParaRPr lang="en-US" dirty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1219200"/>
            <a:ext cx="9428018" cy="5638800"/>
          </a:xfrm>
        </p:spPr>
      </p:pic>
    </p:spTree>
    <p:extLst>
      <p:ext uri="{BB962C8B-B14F-4D97-AF65-F5344CB8AC3E}">
        <p14:creationId xmlns:p14="http://schemas.microsoft.com/office/powerpoint/2010/main" val="28931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Flowchart for Registration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8922057" cy="5715000"/>
          </a:xfrm>
        </p:spPr>
      </p:pic>
    </p:spTree>
    <p:extLst>
      <p:ext uri="{BB962C8B-B14F-4D97-AF65-F5344CB8AC3E}">
        <p14:creationId xmlns:p14="http://schemas.microsoft.com/office/powerpoint/2010/main" val="38435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 –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Usability</a:t>
            </a:r>
          </a:p>
          <a:p>
            <a:r>
              <a:rPr lang="en-US" sz="4000" dirty="0" smtClean="0"/>
              <a:t>Portability</a:t>
            </a:r>
          </a:p>
          <a:p>
            <a:r>
              <a:rPr lang="en-US" sz="4000" dirty="0" smtClean="0"/>
              <a:t>Security</a:t>
            </a:r>
          </a:p>
          <a:p>
            <a:r>
              <a:rPr lang="en-US" sz="4000" dirty="0" smtClean="0"/>
              <a:t>Performance</a:t>
            </a:r>
          </a:p>
          <a:p>
            <a:r>
              <a:rPr lang="en-US" sz="4000" dirty="0" smtClean="0"/>
              <a:t>Modifiability</a:t>
            </a:r>
          </a:p>
          <a:p>
            <a:r>
              <a:rPr lang="en-US" sz="4000" dirty="0" smtClean="0"/>
              <a:t>Legal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633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 descr="C:\Studies\CS5150 Software Engg\usecasediagram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427953" cy="4983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8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Back – End Design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ER Diagram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Database Design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 smtClean="0"/>
              <a:t>Front –End Design</a:t>
            </a:r>
          </a:p>
          <a:p>
            <a:pPr marL="0" indent="0">
              <a:buNone/>
            </a:pPr>
            <a:r>
              <a:rPr lang="en-US" dirty="0" smtClean="0"/>
              <a:t>    User Interface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 ER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46790"/>
            <a:ext cx="8229600" cy="5739064"/>
          </a:xfrm>
        </p:spPr>
      </p:pic>
    </p:spTree>
    <p:extLst>
      <p:ext uri="{BB962C8B-B14F-4D97-AF65-F5344CB8AC3E}">
        <p14:creationId xmlns:p14="http://schemas.microsoft.com/office/powerpoint/2010/main" val="3069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23701"/>
            <a:ext cx="7315200" cy="500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Cross-browser compatibility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Extending code base</a:t>
            </a:r>
          </a:p>
          <a:p>
            <a:endParaRPr lang="en-US" sz="3600" dirty="0" smtClean="0"/>
          </a:p>
          <a:p>
            <a:r>
              <a:rPr lang="en-US" sz="3600" dirty="0" smtClean="0"/>
              <a:t>Database constraints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426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Changes In Scope</a:t>
            </a:r>
          </a:p>
          <a:p>
            <a:endParaRPr lang="en-US" sz="3600" dirty="0" smtClean="0"/>
          </a:p>
          <a:p>
            <a:r>
              <a:rPr lang="en-US" sz="3600" dirty="0" smtClean="0"/>
              <a:t>First Increment Report</a:t>
            </a:r>
          </a:p>
          <a:p>
            <a:endParaRPr lang="en-US" sz="3600" dirty="0" smtClean="0"/>
          </a:p>
          <a:p>
            <a:r>
              <a:rPr lang="en-US" sz="3600" dirty="0" smtClean="0"/>
              <a:t>Second Increment Goals</a:t>
            </a:r>
          </a:p>
          <a:p>
            <a:endParaRPr lang="en-US" sz="3600" dirty="0"/>
          </a:p>
          <a:p>
            <a:r>
              <a:rPr lang="en-US" sz="3600" dirty="0" smtClean="0"/>
              <a:t>Gantt chart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75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Changes In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Adding </a:t>
            </a:r>
            <a:r>
              <a:rPr lang="en-US" dirty="0" smtClean="0"/>
              <a:t>Social Networking Accounts </a:t>
            </a:r>
            <a:r>
              <a:rPr lang="en-US" dirty="0"/>
              <a:t>to the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MyTab</a:t>
            </a:r>
            <a:r>
              <a:rPr lang="en-US" dirty="0" smtClean="0"/>
              <a:t> </a:t>
            </a:r>
            <a:r>
              <a:rPr lang="en-US" dirty="0"/>
              <a:t>page, presented “Same origin </a:t>
            </a:r>
            <a:r>
              <a:rPr lang="en-US" dirty="0" smtClean="0"/>
              <a:t>policy</a:t>
            </a:r>
            <a:r>
              <a:rPr lang="en-US" dirty="0"/>
              <a:t>”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issues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The client has agreed to change the scope to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support multiple accounts </a:t>
            </a:r>
            <a:r>
              <a:rPr lang="en-US" dirty="0"/>
              <a:t>for large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institutions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27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066799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7391400" cy="4724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             Jay </a:t>
            </a:r>
            <a:r>
              <a:rPr lang="en-US" dirty="0" err="1" smtClean="0">
                <a:solidFill>
                  <a:schemeClr val="tx1"/>
                </a:solidFill>
              </a:rPr>
              <a:t>Malejki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sz="4400" dirty="0" smtClean="0">
                <a:solidFill>
                  <a:schemeClr val="tx1"/>
                </a:solidFill>
              </a:rPr>
              <a:t>The Supervisor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        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Prof. William .Y. Arms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 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modified client requirements, “Cornell University Accounts” to be added to the </a:t>
            </a:r>
            <a:r>
              <a:rPr lang="en-US" dirty="0" err="1"/>
              <a:t>MyTab</a:t>
            </a:r>
            <a:r>
              <a:rPr lang="en-US" dirty="0"/>
              <a:t> </a:t>
            </a:r>
            <a:r>
              <a:rPr lang="en-US" dirty="0" smtClean="0"/>
              <a:t>page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Currently working </a:t>
            </a:r>
            <a:r>
              <a:rPr lang="en-US" dirty="0"/>
              <a:t>on encryption of </a:t>
            </a:r>
            <a:r>
              <a:rPr lang="en-US" dirty="0" smtClean="0"/>
              <a:t> username </a:t>
            </a:r>
            <a:r>
              <a:rPr lang="en-US" dirty="0"/>
              <a:t>and password of 3</a:t>
            </a:r>
            <a:r>
              <a:rPr lang="en-US" baseline="30000" dirty="0"/>
              <a:t>rd</a:t>
            </a:r>
            <a:r>
              <a:rPr lang="en-US" dirty="0"/>
              <a:t>  party websites on </a:t>
            </a:r>
            <a:r>
              <a:rPr lang="en-US" dirty="0" err="1"/>
              <a:t>MyTab</a:t>
            </a:r>
            <a:r>
              <a:rPr lang="en-US" dirty="0"/>
              <a:t>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First Increment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/>
              <a:t>Requirement Analysis and Feasibility</a:t>
            </a:r>
          </a:p>
          <a:p>
            <a:endParaRPr lang="en-US" dirty="0"/>
          </a:p>
          <a:p>
            <a:r>
              <a:rPr lang="en-US" dirty="0" smtClean="0"/>
              <a:t>UI </a:t>
            </a:r>
            <a:r>
              <a:rPr lang="en-US" dirty="0"/>
              <a:t>Mock Ups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Database schema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Login and Sign-up Pages</a:t>
            </a:r>
          </a:p>
        </p:txBody>
      </p:sp>
    </p:spTree>
    <p:extLst>
      <p:ext uri="{BB962C8B-B14F-4D97-AF65-F5344CB8AC3E}">
        <p14:creationId xmlns:p14="http://schemas.microsoft.com/office/powerpoint/2010/main" val="8687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Increment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</a:t>
            </a:r>
            <a:r>
              <a:rPr lang="en-US" sz="3600" dirty="0"/>
              <a:t>Construction of main </a:t>
            </a:r>
            <a:r>
              <a:rPr lang="en-US" sz="3600" dirty="0" smtClean="0"/>
              <a:t>Homepage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r>
              <a:rPr lang="en-US" sz="3600" dirty="0" smtClean="0"/>
              <a:t> </a:t>
            </a:r>
            <a:r>
              <a:rPr lang="en-US" sz="3600" dirty="0"/>
              <a:t>Add/Remove accounts</a:t>
            </a:r>
          </a:p>
          <a:p>
            <a:endParaRPr lang="en-US" sz="3600" dirty="0"/>
          </a:p>
          <a:p>
            <a:r>
              <a:rPr lang="en-US" sz="3600" dirty="0" smtClean="0"/>
              <a:t> </a:t>
            </a:r>
            <a:r>
              <a:rPr lang="en-US" sz="3600" dirty="0"/>
              <a:t>Accessing the added accounts on the </a:t>
            </a:r>
            <a:r>
              <a:rPr lang="en-US" sz="3600" dirty="0" err="1"/>
              <a:t>MyTab</a:t>
            </a:r>
            <a:r>
              <a:rPr lang="en-US" sz="3600" dirty="0"/>
              <a:t> </a:t>
            </a:r>
            <a:r>
              <a:rPr lang="en-US" sz="3600" dirty="0" smtClean="0"/>
              <a:t>page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24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8686800" cy="5715000"/>
          </a:xfrm>
        </p:spPr>
      </p:pic>
    </p:spTree>
    <p:extLst>
      <p:ext uri="{BB962C8B-B14F-4D97-AF65-F5344CB8AC3E}">
        <p14:creationId xmlns:p14="http://schemas.microsoft.com/office/powerpoint/2010/main" val="12495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35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Questions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47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47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Deepthi</a:t>
            </a:r>
            <a:r>
              <a:rPr lang="en-US" dirty="0" smtClean="0"/>
              <a:t> </a:t>
            </a:r>
            <a:r>
              <a:rPr lang="en-US" dirty="0" err="1" smtClean="0"/>
              <a:t>Rajagopalan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Prasannjit</a:t>
            </a:r>
            <a:r>
              <a:rPr lang="en-US" dirty="0" smtClean="0"/>
              <a:t> Kumar</a:t>
            </a:r>
          </a:p>
          <a:p>
            <a:pPr marL="0" indent="0" algn="ctr">
              <a:buNone/>
            </a:pPr>
            <a:r>
              <a:rPr lang="en-US" dirty="0" err="1" smtClean="0"/>
              <a:t>Prasaanth</a:t>
            </a:r>
            <a:r>
              <a:rPr lang="en-US" dirty="0" smtClean="0"/>
              <a:t> </a:t>
            </a:r>
            <a:r>
              <a:rPr lang="en-US" dirty="0" err="1" smtClean="0"/>
              <a:t>Neelakandan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Ravi </a:t>
            </a:r>
            <a:r>
              <a:rPr lang="en-US" dirty="0" err="1" smtClean="0"/>
              <a:t>Kodali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Sasank</a:t>
            </a:r>
            <a:r>
              <a:rPr lang="en-US" dirty="0" smtClean="0"/>
              <a:t> </a:t>
            </a:r>
            <a:r>
              <a:rPr lang="en-US" dirty="0"/>
              <a:t>Krishna </a:t>
            </a:r>
            <a:r>
              <a:rPr lang="en-US" dirty="0" err="1"/>
              <a:t>Talsilla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/>
              <a:t>Shivam</a:t>
            </a:r>
            <a:r>
              <a:rPr lang="en-US" dirty="0"/>
              <a:t> </a:t>
            </a:r>
            <a:r>
              <a:rPr lang="en-US" dirty="0" err="1"/>
              <a:t>Patil</a:t>
            </a: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Sravani</a:t>
            </a:r>
            <a:r>
              <a:rPr lang="en-US" dirty="0" smtClean="0"/>
              <a:t> </a:t>
            </a:r>
            <a:r>
              <a:rPr lang="en-US" dirty="0" err="1" smtClean="0"/>
              <a:t>Burela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Sruja</a:t>
            </a:r>
            <a:r>
              <a:rPr lang="en-US" dirty="0" smtClean="0"/>
              <a:t> </a:t>
            </a:r>
            <a:r>
              <a:rPr lang="en-US" dirty="0" err="1"/>
              <a:t>Aluri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Create </a:t>
            </a:r>
            <a:r>
              <a:rPr lang="en-US" dirty="0"/>
              <a:t>a Phase 1 prototype web </a:t>
            </a:r>
            <a:r>
              <a:rPr lang="en-US" dirty="0" smtClean="0"/>
              <a:t>site </a:t>
            </a:r>
            <a:r>
              <a:rPr lang="en-US" dirty="0"/>
              <a:t>with a "master </a:t>
            </a:r>
            <a:r>
              <a:rPr lang="en-US" dirty="0" smtClean="0"/>
              <a:t>account" for accessing multiple online   accounts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The user should be able to browse all his/her accounts under single tab of a browser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website should be capable of eliminating the need to continually retype usernames and passwords for each individual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MyTab application will support a </a:t>
            </a:r>
            <a:r>
              <a:rPr lang="en-US" sz="3200" dirty="0" smtClean="0"/>
              <a:t>fixed set </a:t>
            </a:r>
            <a:r>
              <a:rPr lang="en-US" sz="3200" dirty="0"/>
              <a:t>of </a:t>
            </a:r>
            <a:r>
              <a:rPr lang="en-US" sz="3200" dirty="0" smtClean="0"/>
              <a:t>Cornell University accounts</a:t>
            </a:r>
          </a:p>
          <a:p>
            <a:pPr lvl="1">
              <a:buFont typeface="Arial" pitchFamily="34" charset="0"/>
              <a:buChar char="•"/>
            </a:pP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Users will be able to create a MyTab account and login</a:t>
            </a:r>
          </a:p>
          <a:p>
            <a:pPr lvl="1">
              <a:buFont typeface="Arial" pitchFamily="34" charset="0"/>
              <a:buChar char="•"/>
            </a:pP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Users will have the ability to add accounts from the list provided by MyTab, by entering the account’s credentials</a:t>
            </a:r>
          </a:p>
        </p:txBody>
      </p:sp>
    </p:spTree>
    <p:extLst>
      <p:ext uri="{BB962C8B-B14F-4D97-AF65-F5344CB8AC3E}">
        <p14:creationId xmlns:p14="http://schemas.microsoft.com/office/powerpoint/2010/main" val="3311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0" y="1600200"/>
            <a:ext cx="8286750" cy="4337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The user will be able to access </a:t>
            </a:r>
            <a:r>
              <a:rPr lang="en-US" sz="3600" dirty="0">
                <a:solidFill>
                  <a:prstClr val="black"/>
                </a:solidFill>
              </a:rPr>
              <a:t>any added account by clicking on the account’s </a:t>
            </a:r>
            <a:r>
              <a:rPr lang="en-US" sz="3600" dirty="0" smtClean="0">
                <a:solidFill>
                  <a:prstClr val="black"/>
                </a:solidFill>
              </a:rPr>
              <a:t>thumbnail without entering the credentials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prstClr val="black"/>
                </a:solidFill>
              </a:rPr>
              <a:t>MyTab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smtClean="0">
                <a:solidFill>
                  <a:prstClr val="black"/>
                </a:solidFill>
              </a:rPr>
              <a:t>will </a:t>
            </a:r>
            <a:r>
              <a:rPr lang="en-US" sz="3600" dirty="0">
                <a:solidFill>
                  <a:prstClr val="black"/>
                </a:solidFill>
              </a:rPr>
              <a:t>allow the user to </a:t>
            </a:r>
            <a:r>
              <a:rPr lang="en-US" sz="3600" dirty="0" smtClean="0">
                <a:solidFill>
                  <a:prstClr val="black"/>
                </a:solidFill>
              </a:rPr>
              <a:t>view selected </a:t>
            </a:r>
            <a:r>
              <a:rPr lang="en-US" sz="3600" dirty="0">
                <a:solidFill>
                  <a:prstClr val="black"/>
                </a:solidFill>
              </a:rPr>
              <a:t>accounts </a:t>
            </a:r>
            <a:r>
              <a:rPr lang="en-US" sz="3600" dirty="0" smtClean="0">
                <a:solidFill>
                  <a:prstClr val="black"/>
                </a:solidFill>
              </a:rPr>
              <a:t>and navigate between them under </a:t>
            </a:r>
            <a:r>
              <a:rPr lang="en-US" sz="3600" dirty="0">
                <a:solidFill>
                  <a:prstClr val="black"/>
                </a:solidFill>
              </a:rPr>
              <a:t>a single </a:t>
            </a:r>
            <a:r>
              <a:rPr lang="en-US" sz="3600" dirty="0" smtClean="0">
                <a:solidFill>
                  <a:prstClr val="black"/>
                </a:solidFill>
              </a:rPr>
              <a:t>tab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smtClean="0"/>
              <a:t>Functionality: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Register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Login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Add Accounts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Select Accounts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Switch and Browse Accounts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User Interface: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Logo and Colors as specified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Interface to support Registration, Password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Reset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Interface to support Login, Logout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Navigation Bar , Thumbnails for browsing and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switching between accounts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Data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Credential Storage </a:t>
            </a:r>
            <a:r>
              <a:rPr lang="en-US" dirty="0"/>
              <a:t>E</a:t>
            </a:r>
            <a:r>
              <a:rPr lang="en-US" dirty="0" smtClean="0"/>
              <a:t>ncryption</a:t>
            </a:r>
          </a:p>
          <a:p>
            <a:pPr marL="0" indent="0">
              <a:buNone/>
            </a:pPr>
            <a:r>
              <a:rPr lang="en-US" u="sng" dirty="0"/>
              <a:t> </a:t>
            </a:r>
            <a:r>
              <a:rPr lang="en-US" u="sng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Data Validation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Data deletion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360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449</Words>
  <Application>Microsoft Office PowerPoint</Application>
  <PresentationFormat>On-screen Show (4:3)</PresentationFormat>
  <Paragraphs>138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MyTab.com</vt:lpstr>
      <vt:lpstr>The Client</vt:lpstr>
      <vt:lpstr> The Team</vt:lpstr>
      <vt:lpstr>Goals</vt:lpstr>
      <vt:lpstr>Scope</vt:lpstr>
      <vt:lpstr>Scope</vt:lpstr>
      <vt:lpstr>Functional Requirements</vt:lpstr>
      <vt:lpstr>Functional Requirements</vt:lpstr>
      <vt:lpstr>Functional Requirements</vt:lpstr>
      <vt:lpstr>Flowchart for User Interaction </vt:lpstr>
      <vt:lpstr>Flowchart for Registration</vt:lpstr>
      <vt:lpstr>Non – Functional Requirements</vt:lpstr>
      <vt:lpstr>Use Case Diagram</vt:lpstr>
      <vt:lpstr>Design</vt:lpstr>
      <vt:lpstr> ER Diagram</vt:lpstr>
      <vt:lpstr>Database Design</vt:lpstr>
      <vt:lpstr>Technical Issues</vt:lpstr>
      <vt:lpstr>Progress</vt:lpstr>
      <vt:lpstr>Changes In Scope</vt:lpstr>
      <vt:lpstr>Changes In Scope</vt:lpstr>
      <vt:lpstr>First Increment Report</vt:lpstr>
      <vt:lpstr>Second Increment Goals</vt:lpstr>
      <vt:lpstr>Gantt Chart</vt:lpstr>
      <vt:lpstr>Demo</vt:lpstr>
      <vt:lpstr>Questions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for User Interaction </dc:title>
  <dc:creator>Prasaanth07</dc:creator>
  <cp:lastModifiedBy>Deepthi Rajagopalan</cp:lastModifiedBy>
  <cp:revision>70</cp:revision>
  <dcterms:created xsi:type="dcterms:W3CDTF">2006-08-16T00:00:00Z</dcterms:created>
  <dcterms:modified xsi:type="dcterms:W3CDTF">2013-12-16T21:47:35Z</dcterms:modified>
</cp:coreProperties>
</file>