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6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63" d="100"/>
          <a:sy n="63" d="100"/>
        </p:scale>
        <p:origin x="294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8182-80A9-44F1-A9A4-E890AEB1BFD6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0798-C1AD-42FE-BDAB-B8DEF9189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2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8182-80A9-44F1-A9A4-E890AEB1BFD6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0798-C1AD-42FE-BDAB-B8DEF9189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8182-80A9-44F1-A9A4-E890AEB1BFD6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0798-C1AD-42FE-BDAB-B8DEF9189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0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8182-80A9-44F1-A9A4-E890AEB1BFD6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0798-C1AD-42FE-BDAB-B8DEF9189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7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8182-80A9-44F1-A9A4-E890AEB1BFD6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0798-C1AD-42FE-BDAB-B8DEF9189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6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8182-80A9-44F1-A9A4-E890AEB1BFD6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0798-C1AD-42FE-BDAB-B8DEF9189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3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8182-80A9-44F1-A9A4-E890AEB1BFD6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0798-C1AD-42FE-BDAB-B8DEF9189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4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8182-80A9-44F1-A9A4-E890AEB1BFD6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0798-C1AD-42FE-BDAB-B8DEF9189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5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8182-80A9-44F1-A9A4-E890AEB1BFD6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0798-C1AD-42FE-BDAB-B8DEF9189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3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8182-80A9-44F1-A9A4-E890AEB1BFD6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0798-C1AD-42FE-BDAB-B8DEF9189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8182-80A9-44F1-A9A4-E890AEB1BFD6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0798-C1AD-42FE-BDAB-B8DEF9189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3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18182-80A9-44F1-A9A4-E890AEB1BFD6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F0798-C1AD-42FE-BDAB-B8DEF9189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5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5577840" y="883920"/>
            <a:ext cx="381000" cy="487680"/>
            <a:chOff x="5577840" y="883920"/>
            <a:chExt cx="320040" cy="299405"/>
          </a:xfrm>
        </p:grpSpPr>
        <p:sp>
          <p:nvSpPr>
            <p:cNvPr id="20" name="Rectangle 19"/>
            <p:cNvSpPr/>
            <p:nvPr/>
          </p:nvSpPr>
          <p:spPr>
            <a:xfrm>
              <a:off x="5577840" y="883920"/>
              <a:ext cx="320040" cy="299405"/>
            </a:xfrm>
            <a:prstGeom prst="rect">
              <a:avLst/>
            </a:prstGeom>
            <a:solidFill>
              <a:srgbClr val="4863A0"/>
            </a:solidFill>
            <a:ln>
              <a:solidFill>
                <a:srgbClr val="4863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635170" y="969963"/>
              <a:ext cx="130916" cy="171612"/>
              <a:chOff x="939800" y="707572"/>
              <a:chExt cx="584200" cy="1242414"/>
            </a:xfrm>
            <a:solidFill>
              <a:schemeClr val="bg1"/>
            </a:solidFill>
          </p:grpSpPr>
          <p:cxnSp>
            <p:nvCxnSpPr>
              <p:cNvPr id="5" name="Straight Connector 4"/>
              <p:cNvCxnSpPr/>
              <p:nvPr/>
            </p:nvCxnSpPr>
            <p:spPr>
              <a:xfrm flipH="1">
                <a:off x="939800" y="809173"/>
                <a:ext cx="2" cy="1037203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V="1">
                <a:off x="939800" y="707572"/>
                <a:ext cx="584200" cy="101600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 flipV="1">
                <a:off x="939800" y="1846378"/>
                <a:ext cx="582924" cy="103608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ight Arrow 12"/>
              <p:cNvSpPr/>
              <p:nvPr/>
            </p:nvSpPr>
            <p:spPr>
              <a:xfrm>
                <a:off x="1167128" y="1230992"/>
                <a:ext cx="355596" cy="297173"/>
              </a:xfrm>
              <a:prstGeom prst="rightArrow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519" y="3929674"/>
            <a:ext cx="5922825" cy="3329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406146" y="3244334"/>
            <a:ext cx="3379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onclick</a:t>
            </a:r>
            <a:r>
              <a:rPr lang="en-US" dirty="0" smtClean="0"/>
              <a:t>='</a:t>
            </a:r>
            <a:r>
              <a:rPr lang="en-US" dirty="0" err="1" smtClean="0"/>
              <a:t>logoutFromAllAccounts</a:t>
            </a:r>
            <a:r>
              <a:rPr lang="en-US" dirty="0" smtClean="0"/>
              <a:t>()'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7239000" y="365761"/>
            <a:ext cx="213360" cy="182880"/>
            <a:chOff x="7436851" y="670560"/>
            <a:chExt cx="914400" cy="914400"/>
          </a:xfrm>
        </p:grpSpPr>
        <p:sp>
          <p:nvSpPr>
            <p:cNvPr id="26" name="Rounded Rectangle 25"/>
            <p:cNvSpPr/>
            <p:nvPr/>
          </p:nvSpPr>
          <p:spPr>
            <a:xfrm>
              <a:off x="7436851" y="670560"/>
              <a:ext cx="914400" cy="914400"/>
            </a:xfrm>
            <a:prstGeom prst="roundRect">
              <a:avLst/>
            </a:prstGeom>
            <a:solidFill>
              <a:srgbClr val="4863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7680960" y="914401"/>
              <a:ext cx="428806" cy="442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7680960" y="899160"/>
              <a:ext cx="411480" cy="4573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99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Deepthi Rajagopalan</dc:creator>
  <cp:lastModifiedBy>Deepthi Rajagopalan</cp:lastModifiedBy>
  <cp:revision>7</cp:revision>
  <dcterms:created xsi:type="dcterms:W3CDTF">2013-12-10T17:07:04Z</dcterms:created>
  <dcterms:modified xsi:type="dcterms:W3CDTF">2013-12-10T20:58:38Z</dcterms:modified>
</cp:coreProperties>
</file>