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2" r:id="rId2"/>
    <p:sldId id="263" r:id="rId3"/>
    <p:sldId id="264" r:id="rId4"/>
    <p:sldId id="265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252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ED34D1-496E-432D-ABBA-6682F5195FC8}"/>
              </a:ext>
            </a:extLst>
          </p:cNvPr>
          <p:cNvSpPr/>
          <p:nvPr/>
        </p:nvSpPr>
        <p:spPr>
          <a:xfrm>
            <a:off x="5427050" y="1066800"/>
            <a:ext cx="2895600" cy="28956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API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All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Specific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Search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New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Delete Student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1C7D3-15BA-42A2-9B91-3B423D7F5819}"/>
              </a:ext>
            </a:extLst>
          </p:cNvPr>
          <p:cNvSpPr/>
          <p:nvPr/>
        </p:nvSpPr>
        <p:spPr>
          <a:xfrm>
            <a:off x="303212" y="1143000"/>
            <a:ext cx="2895600" cy="27432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Application</a:t>
            </a:r>
          </a:p>
          <a:p>
            <a:pPr algn="ctr"/>
            <a:r>
              <a:rPr lang="en-US" b="1" dirty="0"/>
              <a:t>Front End + Back End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All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Specific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Search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New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Delete Student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EBC382E-DAEC-48C1-B1EE-0DDFC115E0A7}"/>
              </a:ext>
            </a:extLst>
          </p:cNvPr>
          <p:cNvSpPr/>
          <p:nvPr/>
        </p:nvSpPr>
        <p:spPr>
          <a:xfrm>
            <a:off x="3894085" y="4495800"/>
            <a:ext cx="1143000" cy="1676400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121B5-70A8-4D66-82DB-73C66A9D8849}"/>
              </a:ext>
            </a:extLst>
          </p:cNvPr>
          <p:cNvSpPr txBox="1"/>
          <p:nvPr/>
        </p:nvSpPr>
        <p:spPr>
          <a:xfrm>
            <a:off x="912812" y="3886200"/>
            <a:ext cx="155363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B3D5F-4CE2-4EE8-B74B-3EFBAFBF5B03}"/>
              </a:ext>
            </a:extLst>
          </p:cNvPr>
          <p:cNvSpPr txBox="1"/>
          <p:nvPr/>
        </p:nvSpPr>
        <p:spPr>
          <a:xfrm>
            <a:off x="3982324" y="617957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B7A4FE-3FC4-45CA-BC93-1838E9C1EF53}"/>
              </a:ext>
            </a:extLst>
          </p:cNvPr>
          <p:cNvCxnSpPr/>
          <p:nvPr/>
        </p:nvCxnSpPr>
        <p:spPr>
          <a:xfrm>
            <a:off x="2741612" y="3886200"/>
            <a:ext cx="1152473" cy="10668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AD6AC1-0F67-496E-A456-661846D93313}"/>
              </a:ext>
            </a:extLst>
          </p:cNvPr>
          <p:cNvCxnSpPr/>
          <p:nvPr/>
        </p:nvCxnSpPr>
        <p:spPr>
          <a:xfrm flipH="1" flipV="1">
            <a:off x="2589212" y="3886200"/>
            <a:ext cx="1304873" cy="1295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2438B12-0669-414F-A7DC-586E67470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1742768"/>
            <a:ext cx="1409387" cy="1676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378C2F-B480-41B4-BA45-8C934F93FDC8}"/>
              </a:ext>
            </a:extLst>
          </p:cNvPr>
          <p:cNvSpPr txBox="1"/>
          <p:nvPr/>
        </p:nvSpPr>
        <p:spPr>
          <a:xfrm>
            <a:off x="10265439" y="2451702"/>
            <a:ext cx="99213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3C68D2-A2A3-4182-A3A7-3B6859DB12AB}"/>
              </a:ext>
            </a:extLst>
          </p:cNvPr>
          <p:cNvSpPr txBox="1"/>
          <p:nvPr/>
        </p:nvSpPr>
        <p:spPr>
          <a:xfrm>
            <a:off x="5845827" y="3998369"/>
            <a:ext cx="23405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API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5EFA30-DD05-4740-894D-1F57F1400ECE}"/>
              </a:ext>
            </a:extLst>
          </p:cNvPr>
          <p:cNvCxnSpPr/>
          <p:nvPr/>
        </p:nvCxnSpPr>
        <p:spPr>
          <a:xfrm flipH="1">
            <a:off x="5050245" y="3962400"/>
            <a:ext cx="739367" cy="9906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599EF1-7A7B-4AEA-AF96-A1E7314E5D07}"/>
              </a:ext>
            </a:extLst>
          </p:cNvPr>
          <p:cNvCxnSpPr>
            <a:cxnSpLocks/>
          </p:cNvCxnSpPr>
          <p:nvPr/>
        </p:nvCxnSpPr>
        <p:spPr>
          <a:xfrm flipV="1">
            <a:off x="5050245" y="3979770"/>
            <a:ext cx="891767" cy="120183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404CB7-1F67-49C2-BFE5-90FAEAF4BE9E}"/>
              </a:ext>
            </a:extLst>
          </p:cNvPr>
          <p:cNvCxnSpPr/>
          <p:nvPr/>
        </p:nvCxnSpPr>
        <p:spPr>
          <a:xfrm>
            <a:off x="8322650" y="2710234"/>
            <a:ext cx="1734162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3E7AC6-C6BF-4FE9-A556-86BDA8931EEA}"/>
              </a:ext>
            </a:extLst>
          </p:cNvPr>
          <p:cNvCxnSpPr>
            <a:cxnSpLocks/>
          </p:cNvCxnSpPr>
          <p:nvPr/>
        </p:nvCxnSpPr>
        <p:spPr>
          <a:xfrm flipH="1">
            <a:off x="8322650" y="2451702"/>
            <a:ext cx="1734162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57CC8-2153-4A5F-AC46-73B00BFCA71C}"/>
              </a:ext>
            </a:extLst>
          </p:cNvPr>
          <p:cNvSpPr/>
          <p:nvPr/>
        </p:nvSpPr>
        <p:spPr>
          <a:xfrm>
            <a:off x="227012" y="228600"/>
            <a:ext cx="5123839" cy="571500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ED34D1-496E-432D-ABBA-6682F5195FC8}"/>
              </a:ext>
            </a:extLst>
          </p:cNvPr>
          <p:cNvSpPr/>
          <p:nvPr/>
        </p:nvSpPr>
        <p:spPr>
          <a:xfrm>
            <a:off x="2208212" y="381000"/>
            <a:ext cx="2895600" cy="28956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API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All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Specific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Search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New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Delete Student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EBC382E-DAEC-48C1-B1EE-0DDFC115E0A7}"/>
              </a:ext>
            </a:extLst>
          </p:cNvPr>
          <p:cNvSpPr/>
          <p:nvPr/>
        </p:nvSpPr>
        <p:spPr>
          <a:xfrm>
            <a:off x="675247" y="3810000"/>
            <a:ext cx="1143000" cy="1676400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B3D5F-4CE2-4EE8-B74B-3EFBAFBF5B03}"/>
              </a:ext>
            </a:extLst>
          </p:cNvPr>
          <p:cNvSpPr txBox="1"/>
          <p:nvPr/>
        </p:nvSpPr>
        <p:spPr>
          <a:xfrm>
            <a:off x="763486" y="549377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438B12-0669-414F-A7DC-586E67470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74" y="1056968"/>
            <a:ext cx="1409387" cy="1676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378C2F-B480-41B4-BA45-8C934F93FDC8}"/>
              </a:ext>
            </a:extLst>
          </p:cNvPr>
          <p:cNvSpPr txBox="1"/>
          <p:nvPr/>
        </p:nvSpPr>
        <p:spPr>
          <a:xfrm>
            <a:off x="7046601" y="1765902"/>
            <a:ext cx="99213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3C68D2-A2A3-4182-A3A7-3B6859DB12AB}"/>
              </a:ext>
            </a:extLst>
          </p:cNvPr>
          <p:cNvSpPr txBox="1"/>
          <p:nvPr/>
        </p:nvSpPr>
        <p:spPr>
          <a:xfrm>
            <a:off x="2626989" y="3312569"/>
            <a:ext cx="23405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API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5EFA30-DD05-4740-894D-1F57F1400ECE}"/>
              </a:ext>
            </a:extLst>
          </p:cNvPr>
          <p:cNvCxnSpPr/>
          <p:nvPr/>
        </p:nvCxnSpPr>
        <p:spPr>
          <a:xfrm flipH="1">
            <a:off x="1831407" y="3276600"/>
            <a:ext cx="739367" cy="9906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599EF1-7A7B-4AEA-AF96-A1E7314E5D07}"/>
              </a:ext>
            </a:extLst>
          </p:cNvPr>
          <p:cNvCxnSpPr>
            <a:cxnSpLocks/>
          </p:cNvCxnSpPr>
          <p:nvPr/>
        </p:nvCxnSpPr>
        <p:spPr>
          <a:xfrm flipV="1">
            <a:off x="1831407" y="3293970"/>
            <a:ext cx="891767" cy="120183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404CB7-1F67-49C2-BFE5-90FAEAF4BE9E}"/>
              </a:ext>
            </a:extLst>
          </p:cNvPr>
          <p:cNvCxnSpPr/>
          <p:nvPr/>
        </p:nvCxnSpPr>
        <p:spPr>
          <a:xfrm>
            <a:off x="5103812" y="2024434"/>
            <a:ext cx="1734162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3E7AC6-C6BF-4FE9-A556-86BDA8931EEA}"/>
              </a:ext>
            </a:extLst>
          </p:cNvPr>
          <p:cNvCxnSpPr>
            <a:cxnSpLocks/>
          </p:cNvCxnSpPr>
          <p:nvPr/>
        </p:nvCxnSpPr>
        <p:spPr>
          <a:xfrm flipH="1">
            <a:off x="5103812" y="1765902"/>
            <a:ext cx="1734162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CB414A-7F2A-455C-8791-2697AFF5800C}"/>
              </a:ext>
            </a:extLst>
          </p:cNvPr>
          <p:cNvSpPr txBox="1"/>
          <p:nvPr/>
        </p:nvSpPr>
        <p:spPr>
          <a:xfrm>
            <a:off x="1751012" y="5979569"/>
            <a:ext cx="13596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Back End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4C940C-E21B-4023-89CD-31F9B1ED5B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660" y="3726085"/>
            <a:ext cx="1592183" cy="14276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AF7364-3778-43E5-B414-C30B45B2698B}"/>
              </a:ext>
            </a:extLst>
          </p:cNvPr>
          <p:cNvSpPr txBox="1"/>
          <p:nvPr/>
        </p:nvSpPr>
        <p:spPr>
          <a:xfrm>
            <a:off x="8365535" y="5127594"/>
            <a:ext cx="13011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React JS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046B78-9A7B-4E0D-9A4B-8241AB581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268" y="3787169"/>
            <a:ext cx="1386960" cy="139458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FE45FC-668E-4BF2-9338-04224356E04E}"/>
              </a:ext>
            </a:extLst>
          </p:cNvPr>
          <p:cNvSpPr txBox="1"/>
          <p:nvPr/>
        </p:nvSpPr>
        <p:spPr>
          <a:xfrm>
            <a:off x="10195866" y="5171326"/>
            <a:ext cx="12394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Angular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B7492-4AAB-4932-B4B3-52B05302AA2B}"/>
              </a:ext>
            </a:extLst>
          </p:cNvPr>
          <p:cNvSpPr/>
          <p:nvPr/>
        </p:nvSpPr>
        <p:spPr>
          <a:xfrm>
            <a:off x="7990260" y="3571127"/>
            <a:ext cx="3742952" cy="2233186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82F21D-6B6A-49BF-879B-E692F8BEFD85}"/>
              </a:ext>
            </a:extLst>
          </p:cNvPr>
          <p:cNvSpPr txBox="1"/>
          <p:nvPr/>
        </p:nvSpPr>
        <p:spPr>
          <a:xfrm>
            <a:off x="9181902" y="5899868"/>
            <a:ext cx="14155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C971B9-322C-4DC8-A0D7-D82D5B9D9B52}"/>
              </a:ext>
            </a:extLst>
          </p:cNvPr>
          <p:cNvCxnSpPr/>
          <p:nvPr/>
        </p:nvCxnSpPr>
        <p:spPr>
          <a:xfrm>
            <a:off x="5103812" y="2362200"/>
            <a:ext cx="2886448" cy="17526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A8BEDA-86CF-4911-A1F9-FD6E3B3C49CE}"/>
              </a:ext>
            </a:extLst>
          </p:cNvPr>
          <p:cNvCxnSpPr>
            <a:cxnSpLocks/>
          </p:cNvCxnSpPr>
          <p:nvPr/>
        </p:nvCxnSpPr>
        <p:spPr>
          <a:xfrm flipH="1" flipV="1">
            <a:off x="5103812" y="2603662"/>
            <a:ext cx="2886449" cy="175622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1E68C45-FEBA-421D-8686-DD3DFD1EBB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604" y="1114835"/>
            <a:ext cx="1252252" cy="112282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18D8292-3970-4837-8E17-758A27522D87}"/>
              </a:ext>
            </a:extLst>
          </p:cNvPr>
          <p:cNvSpPr txBox="1"/>
          <p:nvPr/>
        </p:nvSpPr>
        <p:spPr>
          <a:xfrm>
            <a:off x="8364407" y="2180256"/>
            <a:ext cx="18906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React Native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306DE39-D6AE-481B-B529-22EE8F0AB23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82"/>
          <a:stretch/>
        </p:blipFill>
        <p:spPr>
          <a:xfrm>
            <a:off x="10574250" y="1114835"/>
            <a:ext cx="951010" cy="109813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2265611-4DEA-4258-BF32-C48F2494E055}"/>
              </a:ext>
            </a:extLst>
          </p:cNvPr>
          <p:cNvSpPr txBox="1"/>
          <p:nvPr/>
        </p:nvSpPr>
        <p:spPr>
          <a:xfrm>
            <a:off x="10648655" y="2193501"/>
            <a:ext cx="10887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Flutter</a:t>
            </a:r>
          </a:p>
        </p:txBody>
      </p:sp>
    </p:spTree>
    <p:extLst>
      <p:ext uri="{BB962C8B-B14F-4D97-AF65-F5344CB8AC3E}">
        <p14:creationId xmlns:p14="http://schemas.microsoft.com/office/powerpoint/2010/main" val="20253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/>
      <p:bldP spid="14" grpId="0"/>
      <p:bldP spid="15" grpId="0"/>
      <p:bldP spid="8" grpId="0"/>
      <p:bldP spid="16" grpId="0"/>
      <p:bldP spid="27" grpId="0"/>
      <p:bldP spid="28" grpId="0" animBg="1"/>
      <p:bldP spid="29" grpId="0"/>
      <p:bldP spid="37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ED34D1-496E-432D-ABBA-6682F5195FC8}"/>
              </a:ext>
            </a:extLst>
          </p:cNvPr>
          <p:cNvSpPr/>
          <p:nvPr/>
        </p:nvSpPr>
        <p:spPr>
          <a:xfrm>
            <a:off x="2470006" y="533400"/>
            <a:ext cx="2895600" cy="28956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API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All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Specific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Search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New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Delete Student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EBC382E-DAEC-48C1-B1EE-0DDFC115E0A7}"/>
              </a:ext>
            </a:extLst>
          </p:cNvPr>
          <p:cNvSpPr/>
          <p:nvPr/>
        </p:nvSpPr>
        <p:spPr>
          <a:xfrm>
            <a:off x="937041" y="3962400"/>
            <a:ext cx="1143000" cy="1676400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B3D5F-4CE2-4EE8-B74B-3EFBAFBF5B03}"/>
              </a:ext>
            </a:extLst>
          </p:cNvPr>
          <p:cNvSpPr txBox="1"/>
          <p:nvPr/>
        </p:nvSpPr>
        <p:spPr>
          <a:xfrm>
            <a:off x="1025280" y="564617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3C68D2-A2A3-4182-A3A7-3B6859DB12AB}"/>
              </a:ext>
            </a:extLst>
          </p:cNvPr>
          <p:cNvSpPr txBox="1"/>
          <p:nvPr/>
        </p:nvSpPr>
        <p:spPr>
          <a:xfrm>
            <a:off x="2888783" y="3464969"/>
            <a:ext cx="23405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API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5EFA30-DD05-4740-894D-1F57F1400ECE}"/>
              </a:ext>
            </a:extLst>
          </p:cNvPr>
          <p:cNvCxnSpPr/>
          <p:nvPr/>
        </p:nvCxnSpPr>
        <p:spPr>
          <a:xfrm flipH="1">
            <a:off x="2093201" y="3429000"/>
            <a:ext cx="739367" cy="9906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599EF1-7A7B-4AEA-AF96-A1E7314E5D07}"/>
              </a:ext>
            </a:extLst>
          </p:cNvPr>
          <p:cNvCxnSpPr>
            <a:cxnSpLocks/>
          </p:cNvCxnSpPr>
          <p:nvPr/>
        </p:nvCxnSpPr>
        <p:spPr>
          <a:xfrm flipV="1">
            <a:off x="2093201" y="3446370"/>
            <a:ext cx="891767" cy="120183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43B3CE-6774-4A93-BF4B-9C1BBC1334A0}"/>
              </a:ext>
            </a:extLst>
          </p:cNvPr>
          <p:cNvSpPr txBox="1"/>
          <p:nvPr/>
        </p:nvSpPr>
        <p:spPr>
          <a:xfrm>
            <a:off x="5103812" y="4255835"/>
            <a:ext cx="6655668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Public – No Authentication Required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Protected – Authentication Required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Partially Protected - Both </a:t>
            </a:r>
          </a:p>
        </p:txBody>
      </p:sp>
    </p:spTree>
    <p:extLst>
      <p:ext uri="{BB962C8B-B14F-4D97-AF65-F5344CB8AC3E}">
        <p14:creationId xmlns:p14="http://schemas.microsoft.com/office/powerpoint/2010/main" val="96574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ED34D1-496E-432D-ABBA-6682F5195FC8}"/>
              </a:ext>
            </a:extLst>
          </p:cNvPr>
          <p:cNvSpPr/>
          <p:nvPr/>
        </p:nvSpPr>
        <p:spPr>
          <a:xfrm>
            <a:off x="2470006" y="533400"/>
            <a:ext cx="2895600" cy="28956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API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All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Specific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Search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New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Delete Student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EBC382E-DAEC-48C1-B1EE-0DDFC115E0A7}"/>
              </a:ext>
            </a:extLst>
          </p:cNvPr>
          <p:cNvSpPr/>
          <p:nvPr/>
        </p:nvSpPr>
        <p:spPr>
          <a:xfrm>
            <a:off x="937041" y="3962400"/>
            <a:ext cx="1143000" cy="1676400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B3D5F-4CE2-4EE8-B74B-3EFBAFBF5B03}"/>
              </a:ext>
            </a:extLst>
          </p:cNvPr>
          <p:cNvSpPr txBox="1"/>
          <p:nvPr/>
        </p:nvSpPr>
        <p:spPr>
          <a:xfrm>
            <a:off x="1025280" y="564617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3C68D2-A2A3-4182-A3A7-3B6859DB12AB}"/>
              </a:ext>
            </a:extLst>
          </p:cNvPr>
          <p:cNvSpPr txBox="1"/>
          <p:nvPr/>
        </p:nvSpPr>
        <p:spPr>
          <a:xfrm>
            <a:off x="2888783" y="3464969"/>
            <a:ext cx="23405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API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5EFA30-DD05-4740-894D-1F57F1400ECE}"/>
              </a:ext>
            </a:extLst>
          </p:cNvPr>
          <p:cNvCxnSpPr/>
          <p:nvPr/>
        </p:nvCxnSpPr>
        <p:spPr>
          <a:xfrm flipH="1">
            <a:off x="2093201" y="3429000"/>
            <a:ext cx="739367" cy="9906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599EF1-7A7B-4AEA-AF96-A1E7314E5D07}"/>
              </a:ext>
            </a:extLst>
          </p:cNvPr>
          <p:cNvCxnSpPr>
            <a:cxnSpLocks/>
          </p:cNvCxnSpPr>
          <p:nvPr/>
        </p:nvCxnSpPr>
        <p:spPr>
          <a:xfrm flipV="1">
            <a:off x="2093201" y="3446370"/>
            <a:ext cx="891767" cy="120183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694003B-C1BF-48F8-BEEF-385467DAD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73631"/>
            <a:ext cx="2819400" cy="2819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BA4E95-CB0D-402B-A4DC-3D9C8C3393D1}"/>
              </a:ext>
            </a:extLst>
          </p:cNvPr>
          <p:cNvSpPr txBox="1"/>
          <p:nvPr/>
        </p:nvSpPr>
        <p:spPr>
          <a:xfrm>
            <a:off x="8444679" y="3421051"/>
            <a:ext cx="171072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15FE8-CD49-4D97-8180-EBBEC4D06250}"/>
              </a:ext>
            </a:extLst>
          </p:cNvPr>
          <p:cNvSpPr txBox="1"/>
          <p:nvPr/>
        </p:nvSpPr>
        <p:spPr>
          <a:xfrm>
            <a:off x="5103812" y="4800600"/>
            <a:ext cx="322075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localhost/</a:t>
            </a:r>
            <a:r>
              <a:rPr lang="en-US" sz="2400" dirty="0" err="1"/>
              <a:t>api</a:t>
            </a:r>
            <a:r>
              <a:rPr lang="en-US" sz="2400" dirty="0"/>
              <a:t>/students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localhost/</a:t>
            </a:r>
            <a:r>
              <a:rPr lang="en-US" sz="2400" dirty="0" err="1"/>
              <a:t>api</a:t>
            </a:r>
            <a:r>
              <a:rPr lang="en-US" sz="2400" dirty="0"/>
              <a:t>/students/1</a:t>
            </a:r>
          </a:p>
        </p:txBody>
      </p:sp>
    </p:spTree>
    <p:extLst>
      <p:ext uri="{BB962C8B-B14F-4D97-AF65-F5344CB8AC3E}">
        <p14:creationId xmlns:p14="http://schemas.microsoft.com/office/powerpoint/2010/main" val="87867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75</TotalTime>
  <Words>146</Words>
  <Application>Microsoft Office PowerPoint</Application>
  <PresentationFormat>Custom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Corbel</vt:lpstr>
      <vt:lpstr>Times New Roman</vt:lpstr>
      <vt:lpstr>Chalkboard 16x9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14</cp:revision>
  <dcterms:created xsi:type="dcterms:W3CDTF">2021-09-12T16:58:05Z</dcterms:created>
  <dcterms:modified xsi:type="dcterms:W3CDTF">2021-09-13T04:42:50Z</dcterms:modified>
</cp:coreProperties>
</file>