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97" d="100"/>
          <a:sy n="97" d="100"/>
        </p:scale>
        <p:origin x="90" y="5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83CE1-50CD-4F3D-ADBF-A6B1059F6846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5C21E6-5CA6-48F5-B99A-6962FAB053F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App</a:t>
          </a:r>
        </a:p>
      </dgm:t>
    </dgm:pt>
    <dgm:pt modelId="{5A08BEFC-36FC-4624-9C62-83925A219EFA}" type="parTrans" cxnId="{2CEE27F7-8B76-425D-B9BE-6CF76DB9037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08F6C-5570-4B3A-8750-EAD6CD195109}" type="sibTrans" cxnId="{2CEE27F7-8B76-425D-B9BE-6CF76DB9037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576439-6153-43D2-B772-51A34368AEBE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Counter</a:t>
          </a:r>
        </a:p>
      </dgm:t>
    </dgm:pt>
    <dgm:pt modelId="{0B2FF64E-B2A0-4278-89A4-5F7AC75499F2}" type="parTrans" cxnId="{F998EA0A-DC32-4C40-BF66-1DF74E20A84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6D5EDF-9288-4350-89BE-616527811984}" type="sibTrans" cxnId="{F998EA0A-DC32-4C40-BF66-1DF74E20A84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E754D-D5B4-48E6-9F73-38295EE78B83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Coin</a:t>
          </a:r>
        </a:p>
      </dgm:t>
    </dgm:pt>
    <dgm:pt modelId="{B9769CED-8C39-42EA-AAB9-E42F8B07B884}" type="parTrans" cxnId="{6A3A32E0-45D5-408B-9BA3-704285D2EAA5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14149-6A86-4ADE-A463-8F31282AB561}" type="sibTrans" cxnId="{6A3A32E0-45D5-408B-9BA3-704285D2EAA5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EE28EF-4BEC-4448-8AA3-EA6216FD2269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C3</a:t>
          </a:r>
        </a:p>
      </dgm:t>
    </dgm:pt>
    <dgm:pt modelId="{C26D5ED0-CC52-424A-8CC4-E443D0D6E5DA}" type="parTrans" cxnId="{1BEFEE69-3AEB-459A-B9F5-35DBC74BDFD7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016C4E-3A9C-4613-9A76-0F2029351873}" type="sibTrans" cxnId="{1BEFEE69-3AEB-459A-B9F5-35DBC74BDFD7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310760-A248-4E4B-8A6D-1818110D2B6E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C4</a:t>
          </a:r>
        </a:p>
      </dgm:t>
    </dgm:pt>
    <dgm:pt modelId="{3C31A5B4-3164-4610-807F-F125FB2B6EE3}" type="parTrans" cxnId="{643E2EE1-D542-4459-AEA1-D9474071A16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70FACB-E337-4DB4-AA93-C79355AA820E}" type="sibTrans" cxnId="{643E2EE1-D542-4459-AEA1-D9474071A16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BDC96B-7190-48BC-8315-B868406FB80F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C1</a:t>
          </a:r>
        </a:p>
      </dgm:t>
    </dgm:pt>
    <dgm:pt modelId="{840A96F2-17BB-4630-A443-43DC8CA2487A}" type="parTrans" cxnId="{847E1BB1-C054-45FC-979D-E9F9EB93D71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79E6C-58E0-4D25-B51A-B8F421FBDA58}" type="sibTrans" cxnId="{847E1BB1-C054-45FC-979D-E9F9EB93D71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72730F-2CB1-4A92-AAF2-34F69552659B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C2</a:t>
          </a:r>
        </a:p>
      </dgm:t>
    </dgm:pt>
    <dgm:pt modelId="{0089026B-94B4-42CC-B8B7-32E3D81A32E2}" type="parTrans" cxnId="{366842AA-3973-4AEC-AC48-441B83A1F4A0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947667-06A1-4E91-B216-957BB2994FAF}" type="sibTrans" cxnId="{366842AA-3973-4AEC-AC48-441B83A1F4A0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FEB849-F4D5-4B6F-ABAE-C67DB7C586B3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C5</a:t>
          </a:r>
        </a:p>
      </dgm:t>
    </dgm:pt>
    <dgm:pt modelId="{50A21C8F-A3B7-423C-9CB2-A3EDD85956BD}" type="parTrans" cxnId="{783ED561-15F8-46C6-A3E6-3897512A4EF7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6C079-F00D-48B3-AC09-76E504B12DC4}" type="sibTrans" cxnId="{783ED561-15F8-46C6-A3E6-3897512A4EF7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0EF58B-4907-4D71-9B4A-4ECDD13E8023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C6</a:t>
          </a:r>
        </a:p>
      </dgm:t>
    </dgm:pt>
    <dgm:pt modelId="{FCFFDFB9-9FC2-4F8A-9C07-109426E073A5}" type="parTrans" cxnId="{F86A81CD-A91B-4EDE-91E1-3F3E4AC6A076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1B0BB7-4F39-40D8-87CE-CC64DA5CEEE9}" type="sibTrans" cxnId="{F86A81CD-A91B-4EDE-91E1-3F3E4AC6A076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F0B1E5-FB89-48C0-A82B-B825CD9188C0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C7</a:t>
          </a:r>
        </a:p>
      </dgm:t>
    </dgm:pt>
    <dgm:pt modelId="{7A1B61B0-4264-4D0D-8573-1880AC22735E}" type="parTrans" cxnId="{FB3B82F0-A5E4-49CF-8E18-39A4F4090796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0C9D4-931C-4992-8C7F-565C0C017091}" type="sibTrans" cxnId="{FB3B82F0-A5E4-49CF-8E18-39A4F4090796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93200-4F32-41EB-86C4-733609C2BE0F}" type="pres">
      <dgm:prSet presAssocID="{95683CE1-50CD-4F3D-ADBF-A6B1059F68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B87155-BF6D-493D-B24C-5FC0B2B95792}" type="pres">
      <dgm:prSet presAssocID="{FF5C21E6-5CA6-48F5-B99A-6962FAB053FA}" presName="hierRoot1" presStyleCnt="0">
        <dgm:presLayoutVars>
          <dgm:hierBranch val="init"/>
        </dgm:presLayoutVars>
      </dgm:prSet>
      <dgm:spPr/>
    </dgm:pt>
    <dgm:pt modelId="{D134F878-6CAA-430C-BE22-A2344FB45562}" type="pres">
      <dgm:prSet presAssocID="{FF5C21E6-5CA6-48F5-B99A-6962FAB053FA}" presName="rootComposite1" presStyleCnt="0"/>
      <dgm:spPr/>
    </dgm:pt>
    <dgm:pt modelId="{C0392940-0A82-4CE2-805D-C4A7F204C107}" type="pres">
      <dgm:prSet presAssocID="{FF5C21E6-5CA6-48F5-B99A-6962FAB053FA}" presName="rootText1" presStyleLbl="node0" presStyleIdx="0" presStyleCnt="1">
        <dgm:presLayoutVars>
          <dgm:chPref val="3"/>
        </dgm:presLayoutVars>
      </dgm:prSet>
      <dgm:spPr/>
    </dgm:pt>
    <dgm:pt modelId="{9635353C-6D82-4DC5-B994-193EE892C966}" type="pres">
      <dgm:prSet presAssocID="{FF5C21E6-5CA6-48F5-B99A-6962FAB053FA}" presName="rootConnector1" presStyleLbl="node1" presStyleIdx="0" presStyleCnt="0"/>
      <dgm:spPr/>
    </dgm:pt>
    <dgm:pt modelId="{D636D084-1369-41EE-86C9-E97362A453B6}" type="pres">
      <dgm:prSet presAssocID="{FF5C21E6-5CA6-48F5-B99A-6962FAB053FA}" presName="hierChild2" presStyleCnt="0"/>
      <dgm:spPr/>
    </dgm:pt>
    <dgm:pt modelId="{12EE1418-EF15-4D73-91CC-A8BABBCAC87D}" type="pres">
      <dgm:prSet presAssocID="{0B2FF64E-B2A0-4278-89A4-5F7AC75499F2}" presName="Name37" presStyleLbl="parChTrans1D2" presStyleIdx="0" presStyleCnt="2"/>
      <dgm:spPr/>
    </dgm:pt>
    <dgm:pt modelId="{C5B584C6-A8E7-49B2-8F5F-8314A98E51A4}" type="pres">
      <dgm:prSet presAssocID="{9F576439-6153-43D2-B772-51A34368AEBE}" presName="hierRoot2" presStyleCnt="0">
        <dgm:presLayoutVars>
          <dgm:hierBranch val="init"/>
        </dgm:presLayoutVars>
      </dgm:prSet>
      <dgm:spPr/>
    </dgm:pt>
    <dgm:pt modelId="{9CDFF5D7-21FE-45AC-AAAA-010D05840274}" type="pres">
      <dgm:prSet presAssocID="{9F576439-6153-43D2-B772-51A34368AEBE}" presName="rootComposite" presStyleCnt="0"/>
      <dgm:spPr/>
    </dgm:pt>
    <dgm:pt modelId="{2D406B43-5E7A-4DD7-94A8-35D6A14BDEAC}" type="pres">
      <dgm:prSet presAssocID="{9F576439-6153-43D2-B772-51A34368AEBE}" presName="rootText" presStyleLbl="node2" presStyleIdx="0" presStyleCnt="2">
        <dgm:presLayoutVars>
          <dgm:chPref val="3"/>
        </dgm:presLayoutVars>
      </dgm:prSet>
      <dgm:spPr/>
    </dgm:pt>
    <dgm:pt modelId="{B0B2F36D-B17D-477F-9502-58B170D7C6B5}" type="pres">
      <dgm:prSet presAssocID="{9F576439-6153-43D2-B772-51A34368AEBE}" presName="rootConnector" presStyleLbl="node2" presStyleIdx="0" presStyleCnt="2"/>
      <dgm:spPr/>
    </dgm:pt>
    <dgm:pt modelId="{D318D2B2-BF2D-4419-BCEB-3D86DF40D83B}" type="pres">
      <dgm:prSet presAssocID="{9F576439-6153-43D2-B772-51A34368AEBE}" presName="hierChild4" presStyleCnt="0"/>
      <dgm:spPr/>
    </dgm:pt>
    <dgm:pt modelId="{52B67B6A-8905-40A7-BF68-46384147A551}" type="pres">
      <dgm:prSet presAssocID="{840A96F2-17BB-4630-A443-43DC8CA2487A}" presName="Name37" presStyleLbl="parChTrans1D3" presStyleIdx="0" presStyleCnt="4"/>
      <dgm:spPr/>
    </dgm:pt>
    <dgm:pt modelId="{886CA2DF-27F0-4634-955D-FD363472F4AD}" type="pres">
      <dgm:prSet presAssocID="{7DBDC96B-7190-48BC-8315-B868406FB80F}" presName="hierRoot2" presStyleCnt="0">
        <dgm:presLayoutVars>
          <dgm:hierBranch val="init"/>
        </dgm:presLayoutVars>
      </dgm:prSet>
      <dgm:spPr/>
    </dgm:pt>
    <dgm:pt modelId="{DAB82ADF-E421-4678-9254-11202BD37C72}" type="pres">
      <dgm:prSet presAssocID="{7DBDC96B-7190-48BC-8315-B868406FB80F}" presName="rootComposite" presStyleCnt="0"/>
      <dgm:spPr/>
    </dgm:pt>
    <dgm:pt modelId="{790191F7-7CA4-4196-AE77-99D99F4568F3}" type="pres">
      <dgm:prSet presAssocID="{7DBDC96B-7190-48BC-8315-B868406FB80F}" presName="rootText" presStyleLbl="node3" presStyleIdx="0" presStyleCnt="4">
        <dgm:presLayoutVars>
          <dgm:chPref val="3"/>
        </dgm:presLayoutVars>
      </dgm:prSet>
      <dgm:spPr/>
    </dgm:pt>
    <dgm:pt modelId="{16C52180-A534-4724-8310-887164C83FB3}" type="pres">
      <dgm:prSet presAssocID="{7DBDC96B-7190-48BC-8315-B868406FB80F}" presName="rootConnector" presStyleLbl="node3" presStyleIdx="0" presStyleCnt="4"/>
      <dgm:spPr/>
    </dgm:pt>
    <dgm:pt modelId="{8E19F84F-807E-476B-ABB9-7CCE3BC6DF8A}" type="pres">
      <dgm:prSet presAssocID="{7DBDC96B-7190-48BC-8315-B868406FB80F}" presName="hierChild4" presStyleCnt="0"/>
      <dgm:spPr/>
    </dgm:pt>
    <dgm:pt modelId="{899FE612-D8DC-45E1-B9FF-D925A9D821DF}" type="pres">
      <dgm:prSet presAssocID="{7DBDC96B-7190-48BC-8315-B868406FB80F}" presName="hierChild5" presStyleCnt="0"/>
      <dgm:spPr/>
    </dgm:pt>
    <dgm:pt modelId="{3D6A487A-5555-4CFE-9A3E-A1D59F9E85E9}" type="pres">
      <dgm:prSet presAssocID="{0089026B-94B4-42CC-B8B7-32E3D81A32E2}" presName="Name37" presStyleLbl="parChTrans1D3" presStyleIdx="1" presStyleCnt="4"/>
      <dgm:spPr/>
    </dgm:pt>
    <dgm:pt modelId="{7FCCA10B-3314-46A9-9666-2E1B11C122C3}" type="pres">
      <dgm:prSet presAssocID="{5172730F-2CB1-4A92-AAF2-34F69552659B}" presName="hierRoot2" presStyleCnt="0">
        <dgm:presLayoutVars>
          <dgm:hierBranch val="init"/>
        </dgm:presLayoutVars>
      </dgm:prSet>
      <dgm:spPr/>
    </dgm:pt>
    <dgm:pt modelId="{E8988307-1E33-439A-A6C5-37447FC94DA4}" type="pres">
      <dgm:prSet presAssocID="{5172730F-2CB1-4A92-AAF2-34F69552659B}" presName="rootComposite" presStyleCnt="0"/>
      <dgm:spPr/>
    </dgm:pt>
    <dgm:pt modelId="{40691121-9586-429C-ADC0-A5EBB3D4FA25}" type="pres">
      <dgm:prSet presAssocID="{5172730F-2CB1-4A92-AAF2-34F69552659B}" presName="rootText" presStyleLbl="node3" presStyleIdx="1" presStyleCnt="4">
        <dgm:presLayoutVars>
          <dgm:chPref val="3"/>
        </dgm:presLayoutVars>
      </dgm:prSet>
      <dgm:spPr/>
    </dgm:pt>
    <dgm:pt modelId="{B49F18E5-34F4-4201-AF9A-8C2E72229B8A}" type="pres">
      <dgm:prSet presAssocID="{5172730F-2CB1-4A92-AAF2-34F69552659B}" presName="rootConnector" presStyleLbl="node3" presStyleIdx="1" presStyleCnt="4"/>
      <dgm:spPr/>
    </dgm:pt>
    <dgm:pt modelId="{9D1AE178-64FC-42F0-964C-41006D5A21A3}" type="pres">
      <dgm:prSet presAssocID="{5172730F-2CB1-4A92-AAF2-34F69552659B}" presName="hierChild4" presStyleCnt="0"/>
      <dgm:spPr/>
    </dgm:pt>
    <dgm:pt modelId="{E3EC1D01-015D-431C-98B4-D7F2B5E9F787}" type="pres">
      <dgm:prSet presAssocID="{50A21C8F-A3B7-423C-9CB2-A3EDD85956BD}" presName="Name37" presStyleLbl="parChTrans1D4" presStyleIdx="0" presStyleCnt="3"/>
      <dgm:spPr/>
    </dgm:pt>
    <dgm:pt modelId="{D6FDE9F4-5736-41BE-955C-F1471D103076}" type="pres">
      <dgm:prSet presAssocID="{44FEB849-F4D5-4B6F-ABAE-C67DB7C586B3}" presName="hierRoot2" presStyleCnt="0">
        <dgm:presLayoutVars>
          <dgm:hierBranch val="init"/>
        </dgm:presLayoutVars>
      </dgm:prSet>
      <dgm:spPr/>
    </dgm:pt>
    <dgm:pt modelId="{B1ECAA4C-4BF3-423F-8EA4-355AA35A238F}" type="pres">
      <dgm:prSet presAssocID="{44FEB849-F4D5-4B6F-ABAE-C67DB7C586B3}" presName="rootComposite" presStyleCnt="0"/>
      <dgm:spPr/>
    </dgm:pt>
    <dgm:pt modelId="{EFEE9B70-DA43-4469-A0DB-F3C815FBE012}" type="pres">
      <dgm:prSet presAssocID="{44FEB849-F4D5-4B6F-ABAE-C67DB7C586B3}" presName="rootText" presStyleLbl="node4" presStyleIdx="0" presStyleCnt="3">
        <dgm:presLayoutVars>
          <dgm:chPref val="3"/>
        </dgm:presLayoutVars>
      </dgm:prSet>
      <dgm:spPr/>
    </dgm:pt>
    <dgm:pt modelId="{98C29E7B-7AD1-4A38-B233-B1A37D528030}" type="pres">
      <dgm:prSet presAssocID="{44FEB849-F4D5-4B6F-ABAE-C67DB7C586B3}" presName="rootConnector" presStyleLbl="node4" presStyleIdx="0" presStyleCnt="3"/>
      <dgm:spPr/>
    </dgm:pt>
    <dgm:pt modelId="{8B1C4BB0-8F6B-4E99-958F-CC19E489A8C4}" type="pres">
      <dgm:prSet presAssocID="{44FEB849-F4D5-4B6F-ABAE-C67DB7C586B3}" presName="hierChild4" presStyleCnt="0"/>
      <dgm:spPr/>
    </dgm:pt>
    <dgm:pt modelId="{31A25432-B407-4F4F-990E-70568E53AC1E}" type="pres">
      <dgm:prSet presAssocID="{44FEB849-F4D5-4B6F-ABAE-C67DB7C586B3}" presName="hierChild5" presStyleCnt="0"/>
      <dgm:spPr/>
    </dgm:pt>
    <dgm:pt modelId="{7C72CB84-23D9-47B8-9533-CFF3C45FAB4B}" type="pres">
      <dgm:prSet presAssocID="{5172730F-2CB1-4A92-AAF2-34F69552659B}" presName="hierChild5" presStyleCnt="0"/>
      <dgm:spPr/>
    </dgm:pt>
    <dgm:pt modelId="{4C789A76-B32E-480A-B17F-20FA18825763}" type="pres">
      <dgm:prSet presAssocID="{9F576439-6153-43D2-B772-51A34368AEBE}" presName="hierChild5" presStyleCnt="0"/>
      <dgm:spPr/>
    </dgm:pt>
    <dgm:pt modelId="{34F25FA2-BAC7-4ACE-90C5-871FC684E1EB}" type="pres">
      <dgm:prSet presAssocID="{B9769CED-8C39-42EA-AAB9-E42F8B07B884}" presName="Name37" presStyleLbl="parChTrans1D2" presStyleIdx="1" presStyleCnt="2"/>
      <dgm:spPr/>
    </dgm:pt>
    <dgm:pt modelId="{9E81C9FB-17EB-442D-88B6-65D30B956FFF}" type="pres">
      <dgm:prSet presAssocID="{047E754D-D5B4-48E6-9F73-38295EE78B83}" presName="hierRoot2" presStyleCnt="0">
        <dgm:presLayoutVars>
          <dgm:hierBranch val="init"/>
        </dgm:presLayoutVars>
      </dgm:prSet>
      <dgm:spPr/>
    </dgm:pt>
    <dgm:pt modelId="{30E63D86-DE2E-4481-BA04-31184038B940}" type="pres">
      <dgm:prSet presAssocID="{047E754D-D5B4-48E6-9F73-38295EE78B83}" presName="rootComposite" presStyleCnt="0"/>
      <dgm:spPr/>
    </dgm:pt>
    <dgm:pt modelId="{7B24BBB8-B4CC-4B2B-9B79-A0AA1F71CAAD}" type="pres">
      <dgm:prSet presAssocID="{047E754D-D5B4-48E6-9F73-38295EE78B83}" presName="rootText" presStyleLbl="node2" presStyleIdx="1" presStyleCnt="2">
        <dgm:presLayoutVars>
          <dgm:chPref val="3"/>
        </dgm:presLayoutVars>
      </dgm:prSet>
      <dgm:spPr/>
    </dgm:pt>
    <dgm:pt modelId="{349FBE7E-FE9E-4D41-9985-4CB57563F1A7}" type="pres">
      <dgm:prSet presAssocID="{047E754D-D5B4-48E6-9F73-38295EE78B83}" presName="rootConnector" presStyleLbl="node2" presStyleIdx="1" presStyleCnt="2"/>
      <dgm:spPr/>
    </dgm:pt>
    <dgm:pt modelId="{1EA63721-28F4-4E2C-A063-A90E3FAD2E8A}" type="pres">
      <dgm:prSet presAssocID="{047E754D-D5B4-48E6-9F73-38295EE78B83}" presName="hierChild4" presStyleCnt="0"/>
      <dgm:spPr/>
    </dgm:pt>
    <dgm:pt modelId="{1C0BE272-6557-4DDF-85FD-C8AC587EAA93}" type="pres">
      <dgm:prSet presAssocID="{C26D5ED0-CC52-424A-8CC4-E443D0D6E5DA}" presName="Name37" presStyleLbl="parChTrans1D3" presStyleIdx="2" presStyleCnt="4"/>
      <dgm:spPr/>
    </dgm:pt>
    <dgm:pt modelId="{D57C7FD2-D5C7-49D0-94D8-17B0811037DA}" type="pres">
      <dgm:prSet presAssocID="{BAEE28EF-4BEC-4448-8AA3-EA6216FD2269}" presName="hierRoot2" presStyleCnt="0">
        <dgm:presLayoutVars>
          <dgm:hierBranch val="init"/>
        </dgm:presLayoutVars>
      </dgm:prSet>
      <dgm:spPr/>
    </dgm:pt>
    <dgm:pt modelId="{D9D8693F-5828-4E65-AE3A-19AC50C2156A}" type="pres">
      <dgm:prSet presAssocID="{BAEE28EF-4BEC-4448-8AA3-EA6216FD2269}" presName="rootComposite" presStyleCnt="0"/>
      <dgm:spPr/>
    </dgm:pt>
    <dgm:pt modelId="{63A76EAB-31E8-401C-ACD3-DF1491B50AF3}" type="pres">
      <dgm:prSet presAssocID="{BAEE28EF-4BEC-4448-8AA3-EA6216FD2269}" presName="rootText" presStyleLbl="node3" presStyleIdx="2" presStyleCnt="4">
        <dgm:presLayoutVars>
          <dgm:chPref val="3"/>
        </dgm:presLayoutVars>
      </dgm:prSet>
      <dgm:spPr/>
    </dgm:pt>
    <dgm:pt modelId="{CA45D5E6-4901-4AAD-9A2F-454D6956F72F}" type="pres">
      <dgm:prSet presAssocID="{BAEE28EF-4BEC-4448-8AA3-EA6216FD2269}" presName="rootConnector" presStyleLbl="node3" presStyleIdx="2" presStyleCnt="4"/>
      <dgm:spPr/>
    </dgm:pt>
    <dgm:pt modelId="{A11DEE1D-7F87-4127-ADC6-1C23476DA78B}" type="pres">
      <dgm:prSet presAssocID="{BAEE28EF-4BEC-4448-8AA3-EA6216FD2269}" presName="hierChild4" presStyleCnt="0"/>
      <dgm:spPr/>
    </dgm:pt>
    <dgm:pt modelId="{AC2AD4FE-1417-4BB4-B080-F7A8E298276F}" type="pres">
      <dgm:prSet presAssocID="{BAEE28EF-4BEC-4448-8AA3-EA6216FD2269}" presName="hierChild5" presStyleCnt="0"/>
      <dgm:spPr/>
    </dgm:pt>
    <dgm:pt modelId="{F873B0A2-76B4-475A-8DAB-A626E8DABF2F}" type="pres">
      <dgm:prSet presAssocID="{3C31A5B4-3164-4610-807F-F125FB2B6EE3}" presName="Name37" presStyleLbl="parChTrans1D3" presStyleIdx="3" presStyleCnt="4"/>
      <dgm:spPr/>
    </dgm:pt>
    <dgm:pt modelId="{70446351-3FC6-4CA3-9968-87B395F147AE}" type="pres">
      <dgm:prSet presAssocID="{EE310760-A248-4E4B-8A6D-1818110D2B6E}" presName="hierRoot2" presStyleCnt="0">
        <dgm:presLayoutVars>
          <dgm:hierBranch val="init"/>
        </dgm:presLayoutVars>
      </dgm:prSet>
      <dgm:spPr/>
    </dgm:pt>
    <dgm:pt modelId="{B0FF3B6E-2E34-4230-848A-8870A84F9377}" type="pres">
      <dgm:prSet presAssocID="{EE310760-A248-4E4B-8A6D-1818110D2B6E}" presName="rootComposite" presStyleCnt="0"/>
      <dgm:spPr/>
    </dgm:pt>
    <dgm:pt modelId="{6A8F1C81-18F9-4E05-9EF9-B50EFD355B99}" type="pres">
      <dgm:prSet presAssocID="{EE310760-A248-4E4B-8A6D-1818110D2B6E}" presName="rootText" presStyleLbl="node3" presStyleIdx="3" presStyleCnt="4">
        <dgm:presLayoutVars>
          <dgm:chPref val="3"/>
        </dgm:presLayoutVars>
      </dgm:prSet>
      <dgm:spPr/>
    </dgm:pt>
    <dgm:pt modelId="{6F9F9801-4361-4FFF-981A-0CEDB20180F4}" type="pres">
      <dgm:prSet presAssocID="{EE310760-A248-4E4B-8A6D-1818110D2B6E}" presName="rootConnector" presStyleLbl="node3" presStyleIdx="3" presStyleCnt="4"/>
      <dgm:spPr/>
    </dgm:pt>
    <dgm:pt modelId="{8E3B529F-E9B8-4FCD-B4D7-8A23E5F6B993}" type="pres">
      <dgm:prSet presAssocID="{EE310760-A248-4E4B-8A6D-1818110D2B6E}" presName="hierChild4" presStyleCnt="0"/>
      <dgm:spPr/>
    </dgm:pt>
    <dgm:pt modelId="{E1C1F30C-C791-4AD6-A228-B172E125FA02}" type="pres">
      <dgm:prSet presAssocID="{FCFFDFB9-9FC2-4F8A-9C07-109426E073A5}" presName="Name37" presStyleLbl="parChTrans1D4" presStyleIdx="1" presStyleCnt="3"/>
      <dgm:spPr/>
    </dgm:pt>
    <dgm:pt modelId="{B85BBFA7-AD18-453A-B5CC-79BCFA42FA9E}" type="pres">
      <dgm:prSet presAssocID="{A90EF58B-4907-4D71-9B4A-4ECDD13E8023}" presName="hierRoot2" presStyleCnt="0">
        <dgm:presLayoutVars>
          <dgm:hierBranch val="init"/>
        </dgm:presLayoutVars>
      </dgm:prSet>
      <dgm:spPr/>
    </dgm:pt>
    <dgm:pt modelId="{59C4A1BB-2AEA-4084-9F62-1E40C8C6E213}" type="pres">
      <dgm:prSet presAssocID="{A90EF58B-4907-4D71-9B4A-4ECDD13E8023}" presName="rootComposite" presStyleCnt="0"/>
      <dgm:spPr/>
    </dgm:pt>
    <dgm:pt modelId="{0AF7AFA4-0EAD-40EF-B946-5E3EE5292A1E}" type="pres">
      <dgm:prSet presAssocID="{A90EF58B-4907-4D71-9B4A-4ECDD13E8023}" presName="rootText" presStyleLbl="node4" presStyleIdx="1" presStyleCnt="3">
        <dgm:presLayoutVars>
          <dgm:chPref val="3"/>
        </dgm:presLayoutVars>
      </dgm:prSet>
      <dgm:spPr/>
    </dgm:pt>
    <dgm:pt modelId="{422EE78E-E859-443F-83BC-12D15646742D}" type="pres">
      <dgm:prSet presAssocID="{A90EF58B-4907-4D71-9B4A-4ECDD13E8023}" presName="rootConnector" presStyleLbl="node4" presStyleIdx="1" presStyleCnt="3"/>
      <dgm:spPr/>
    </dgm:pt>
    <dgm:pt modelId="{BC36E993-6341-423F-B207-A631B852FCB0}" type="pres">
      <dgm:prSet presAssocID="{A90EF58B-4907-4D71-9B4A-4ECDD13E8023}" presName="hierChild4" presStyleCnt="0"/>
      <dgm:spPr/>
    </dgm:pt>
    <dgm:pt modelId="{E1E7FC97-9842-4227-8AEE-6D982EC7BDC9}" type="pres">
      <dgm:prSet presAssocID="{7A1B61B0-4264-4D0D-8573-1880AC22735E}" presName="Name37" presStyleLbl="parChTrans1D4" presStyleIdx="2" presStyleCnt="3"/>
      <dgm:spPr/>
    </dgm:pt>
    <dgm:pt modelId="{6020D5E7-CAF7-4F41-A96A-82A19CCB866A}" type="pres">
      <dgm:prSet presAssocID="{61F0B1E5-FB89-48C0-A82B-B825CD9188C0}" presName="hierRoot2" presStyleCnt="0">
        <dgm:presLayoutVars>
          <dgm:hierBranch val="init"/>
        </dgm:presLayoutVars>
      </dgm:prSet>
      <dgm:spPr/>
    </dgm:pt>
    <dgm:pt modelId="{23050BBF-3740-4728-9ACA-27BDA451BA34}" type="pres">
      <dgm:prSet presAssocID="{61F0B1E5-FB89-48C0-A82B-B825CD9188C0}" presName="rootComposite" presStyleCnt="0"/>
      <dgm:spPr/>
    </dgm:pt>
    <dgm:pt modelId="{0026D474-AEE2-437D-BF7F-BE1D4285DC06}" type="pres">
      <dgm:prSet presAssocID="{61F0B1E5-FB89-48C0-A82B-B825CD9188C0}" presName="rootText" presStyleLbl="node4" presStyleIdx="2" presStyleCnt="3">
        <dgm:presLayoutVars>
          <dgm:chPref val="3"/>
        </dgm:presLayoutVars>
      </dgm:prSet>
      <dgm:spPr/>
    </dgm:pt>
    <dgm:pt modelId="{B54DD45F-8BD3-44D8-BA05-A8FC73D1F711}" type="pres">
      <dgm:prSet presAssocID="{61F0B1E5-FB89-48C0-A82B-B825CD9188C0}" presName="rootConnector" presStyleLbl="node4" presStyleIdx="2" presStyleCnt="3"/>
      <dgm:spPr/>
    </dgm:pt>
    <dgm:pt modelId="{E1B60E40-3236-47C9-84AA-FCEFB49995F3}" type="pres">
      <dgm:prSet presAssocID="{61F0B1E5-FB89-48C0-A82B-B825CD9188C0}" presName="hierChild4" presStyleCnt="0"/>
      <dgm:spPr/>
    </dgm:pt>
    <dgm:pt modelId="{E21CCA53-BCB4-4B32-97E5-F5B06336CCDF}" type="pres">
      <dgm:prSet presAssocID="{61F0B1E5-FB89-48C0-A82B-B825CD9188C0}" presName="hierChild5" presStyleCnt="0"/>
      <dgm:spPr/>
    </dgm:pt>
    <dgm:pt modelId="{031FE436-5635-4E33-8AA1-49C9A1A30575}" type="pres">
      <dgm:prSet presAssocID="{A90EF58B-4907-4D71-9B4A-4ECDD13E8023}" presName="hierChild5" presStyleCnt="0"/>
      <dgm:spPr/>
    </dgm:pt>
    <dgm:pt modelId="{3DA4EFAB-6F3D-4F1E-8C50-BF13C8BA6937}" type="pres">
      <dgm:prSet presAssocID="{EE310760-A248-4E4B-8A6D-1818110D2B6E}" presName="hierChild5" presStyleCnt="0"/>
      <dgm:spPr/>
    </dgm:pt>
    <dgm:pt modelId="{C6C1A44C-F0AF-4CB0-B3A3-38C090598B8C}" type="pres">
      <dgm:prSet presAssocID="{047E754D-D5B4-48E6-9F73-38295EE78B83}" presName="hierChild5" presStyleCnt="0"/>
      <dgm:spPr/>
    </dgm:pt>
    <dgm:pt modelId="{75A960CA-C789-49EE-868C-963A36E497BC}" type="pres">
      <dgm:prSet presAssocID="{FF5C21E6-5CA6-48F5-B99A-6962FAB053FA}" presName="hierChild3" presStyleCnt="0"/>
      <dgm:spPr/>
    </dgm:pt>
  </dgm:ptLst>
  <dgm:cxnLst>
    <dgm:cxn modelId="{F998EA0A-DC32-4C40-BF66-1DF74E20A842}" srcId="{FF5C21E6-5CA6-48F5-B99A-6962FAB053FA}" destId="{9F576439-6153-43D2-B772-51A34368AEBE}" srcOrd="0" destOrd="0" parTransId="{0B2FF64E-B2A0-4278-89A4-5F7AC75499F2}" sibTransId="{386D5EDF-9288-4350-89BE-616527811984}"/>
    <dgm:cxn modelId="{A5F7540C-60E0-4118-851B-7D3C33F48F35}" type="presOf" srcId="{EE310760-A248-4E4B-8A6D-1818110D2B6E}" destId="{6F9F9801-4361-4FFF-981A-0CEDB20180F4}" srcOrd="1" destOrd="0" presId="urn:microsoft.com/office/officeart/2005/8/layout/orgChart1"/>
    <dgm:cxn modelId="{6E987D16-6F94-41CA-BCCE-8C59637D9F12}" type="presOf" srcId="{A90EF58B-4907-4D71-9B4A-4ECDD13E8023}" destId="{0AF7AFA4-0EAD-40EF-B946-5E3EE5292A1E}" srcOrd="0" destOrd="0" presId="urn:microsoft.com/office/officeart/2005/8/layout/orgChart1"/>
    <dgm:cxn modelId="{388BD71F-1157-41C1-8623-C069B84CC01E}" type="presOf" srcId="{7DBDC96B-7190-48BC-8315-B868406FB80F}" destId="{16C52180-A534-4724-8310-887164C83FB3}" srcOrd="1" destOrd="0" presId="urn:microsoft.com/office/officeart/2005/8/layout/orgChart1"/>
    <dgm:cxn modelId="{314E7724-3225-4109-A256-5C14F9A29406}" type="presOf" srcId="{61F0B1E5-FB89-48C0-A82B-B825CD9188C0}" destId="{0026D474-AEE2-437D-BF7F-BE1D4285DC06}" srcOrd="0" destOrd="0" presId="urn:microsoft.com/office/officeart/2005/8/layout/orgChart1"/>
    <dgm:cxn modelId="{46981629-0D59-4A5C-9BBF-C3B491594F66}" type="presOf" srcId="{840A96F2-17BB-4630-A443-43DC8CA2487A}" destId="{52B67B6A-8905-40A7-BF68-46384147A551}" srcOrd="0" destOrd="0" presId="urn:microsoft.com/office/officeart/2005/8/layout/orgChart1"/>
    <dgm:cxn modelId="{69A6A530-55E5-4C27-BAE2-C5B07995AD43}" type="presOf" srcId="{9F576439-6153-43D2-B772-51A34368AEBE}" destId="{2D406B43-5E7A-4DD7-94A8-35D6A14BDEAC}" srcOrd="0" destOrd="0" presId="urn:microsoft.com/office/officeart/2005/8/layout/orgChart1"/>
    <dgm:cxn modelId="{79742031-3754-4A0B-A416-B40D12624DC3}" type="presOf" srcId="{0089026B-94B4-42CC-B8B7-32E3D81A32E2}" destId="{3D6A487A-5555-4CFE-9A3E-A1D59F9E85E9}" srcOrd="0" destOrd="0" presId="urn:microsoft.com/office/officeart/2005/8/layout/orgChart1"/>
    <dgm:cxn modelId="{319B2335-9B14-44DE-85AF-04674EA5C7C9}" type="presOf" srcId="{047E754D-D5B4-48E6-9F73-38295EE78B83}" destId="{349FBE7E-FE9E-4D41-9985-4CB57563F1A7}" srcOrd="1" destOrd="0" presId="urn:microsoft.com/office/officeart/2005/8/layout/orgChart1"/>
    <dgm:cxn modelId="{8B79253B-1AF6-45A1-9952-6549349BF951}" type="presOf" srcId="{A90EF58B-4907-4D71-9B4A-4ECDD13E8023}" destId="{422EE78E-E859-443F-83BC-12D15646742D}" srcOrd="1" destOrd="0" presId="urn:microsoft.com/office/officeart/2005/8/layout/orgChart1"/>
    <dgm:cxn modelId="{3201D540-96D5-4FF9-B7C6-E7DF452D2210}" type="presOf" srcId="{44FEB849-F4D5-4B6F-ABAE-C67DB7C586B3}" destId="{98C29E7B-7AD1-4A38-B233-B1A37D528030}" srcOrd="1" destOrd="0" presId="urn:microsoft.com/office/officeart/2005/8/layout/orgChart1"/>
    <dgm:cxn modelId="{783ED561-15F8-46C6-A3E6-3897512A4EF7}" srcId="{5172730F-2CB1-4A92-AAF2-34F69552659B}" destId="{44FEB849-F4D5-4B6F-ABAE-C67DB7C586B3}" srcOrd="0" destOrd="0" parTransId="{50A21C8F-A3B7-423C-9CB2-A3EDD85956BD}" sibTransId="{EBC6C079-F00D-48B3-AC09-76E504B12DC4}"/>
    <dgm:cxn modelId="{1BEFEE69-3AEB-459A-B9F5-35DBC74BDFD7}" srcId="{047E754D-D5B4-48E6-9F73-38295EE78B83}" destId="{BAEE28EF-4BEC-4448-8AA3-EA6216FD2269}" srcOrd="0" destOrd="0" parTransId="{C26D5ED0-CC52-424A-8CC4-E443D0D6E5DA}" sibTransId="{09016C4E-3A9C-4613-9A76-0F2029351873}"/>
    <dgm:cxn modelId="{C07F274D-F1D3-4CAE-B972-91C227EECC18}" type="presOf" srcId="{FF5C21E6-5CA6-48F5-B99A-6962FAB053FA}" destId="{9635353C-6D82-4DC5-B994-193EE892C966}" srcOrd="1" destOrd="0" presId="urn:microsoft.com/office/officeart/2005/8/layout/orgChart1"/>
    <dgm:cxn modelId="{BEFF994E-1DCC-4BD3-9128-079BD5C5A945}" type="presOf" srcId="{EE310760-A248-4E4B-8A6D-1818110D2B6E}" destId="{6A8F1C81-18F9-4E05-9EF9-B50EFD355B99}" srcOrd="0" destOrd="0" presId="urn:microsoft.com/office/officeart/2005/8/layout/orgChart1"/>
    <dgm:cxn modelId="{CF722F58-D0F4-4B9C-9C88-867ED2309307}" type="presOf" srcId="{5172730F-2CB1-4A92-AAF2-34F69552659B}" destId="{40691121-9586-429C-ADC0-A5EBB3D4FA25}" srcOrd="0" destOrd="0" presId="urn:microsoft.com/office/officeart/2005/8/layout/orgChart1"/>
    <dgm:cxn modelId="{3CBBC379-FB12-45FB-9EFA-85627671F43E}" type="presOf" srcId="{B9769CED-8C39-42EA-AAB9-E42F8B07B884}" destId="{34F25FA2-BAC7-4ACE-90C5-871FC684E1EB}" srcOrd="0" destOrd="0" presId="urn:microsoft.com/office/officeart/2005/8/layout/orgChart1"/>
    <dgm:cxn modelId="{77D5B381-9888-4B74-9762-AB3DA14F1877}" type="presOf" srcId="{FF5C21E6-5CA6-48F5-B99A-6962FAB053FA}" destId="{C0392940-0A82-4CE2-805D-C4A7F204C107}" srcOrd="0" destOrd="0" presId="urn:microsoft.com/office/officeart/2005/8/layout/orgChart1"/>
    <dgm:cxn modelId="{0C1E5E8D-8017-472B-8B90-6A4619CD17D7}" type="presOf" srcId="{7DBDC96B-7190-48BC-8315-B868406FB80F}" destId="{790191F7-7CA4-4196-AE77-99D99F4568F3}" srcOrd="0" destOrd="0" presId="urn:microsoft.com/office/officeart/2005/8/layout/orgChart1"/>
    <dgm:cxn modelId="{8AC92B97-514F-441E-B222-7790005B565B}" type="presOf" srcId="{3C31A5B4-3164-4610-807F-F125FB2B6EE3}" destId="{F873B0A2-76B4-475A-8DAB-A626E8DABF2F}" srcOrd="0" destOrd="0" presId="urn:microsoft.com/office/officeart/2005/8/layout/orgChart1"/>
    <dgm:cxn modelId="{42659497-1801-42BF-9886-D4350B4AC890}" type="presOf" srcId="{047E754D-D5B4-48E6-9F73-38295EE78B83}" destId="{7B24BBB8-B4CC-4B2B-9B79-A0AA1F71CAAD}" srcOrd="0" destOrd="0" presId="urn:microsoft.com/office/officeart/2005/8/layout/orgChart1"/>
    <dgm:cxn modelId="{686A279A-68CB-4DB2-A9FE-93F984005AB6}" type="presOf" srcId="{50A21C8F-A3B7-423C-9CB2-A3EDD85956BD}" destId="{E3EC1D01-015D-431C-98B4-D7F2B5E9F787}" srcOrd="0" destOrd="0" presId="urn:microsoft.com/office/officeart/2005/8/layout/orgChart1"/>
    <dgm:cxn modelId="{8092D6A2-2987-4084-B4E7-1287B28004F9}" type="presOf" srcId="{0B2FF64E-B2A0-4278-89A4-5F7AC75499F2}" destId="{12EE1418-EF15-4D73-91CC-A8BABBCAC87D}" srcOrd="0" destOrd="0" presId="urn:microsoft.com/office/officeart/2005/8/layout/orgChart1"/>
    <dgm:cxn modelId="{366842AA-3973-4AEC-AC48-441B83A1F4A0}" srcId="{9F576439-6153-43D2-B772-51A34368AEBE}" destId="{5172730F-2CB1-4A92-AAF2-34F69552659B}" srcOrd="1" destOrd="0" parTransId="{0089026B-94B4-42CC-B8B7-32E3D81A32E2}" sibTransId="{55947667-06A1-4E91-B216-957BB2994FAF}"/>
    <dgm:cxn modelId="{30121EAE-871E-49AA-89AC-BFCAE9BEA5C5}" type="presOf" srcId="{5172730F-2CB1-4A92-AAF2-34F69552659B}" destId="{B49F18E5-34F4-4201-AF9A-8C2E72229B8A}" srcOrd="1" destOrd="0" presId="urn:microsoft.com/office/officeart/2005/8/layout/orgChart1"/>
    <dgm:cxn modelId="{847E1BB1-C054-45FC-979D-E9F9EB93D712}" srcId="{9F576439-6153-43D2-B772-51A34368AEBE}" destId="{7DBDC96B-7190-48BC-8315-B868406FB80F}" srcOrd="0" destOrd="0" parTransId="{840A96F2-17BB-4630-A443-43DC8CA2487A}" sibTransId="{60E79E6C-58E0-4D25-B51A-B8F421FBDA58}"/>
    <dgm:cxn modelId="{11FB82BA-C013-4544-8015-78E4642D181E}" type="presOf" srcId="{61F0B1E5-FB89-48C0-A82B-B825CD9188C0}" destId="{B54DD45F-8BD3-44D8-BA05-A8FC73D1F711}" srcOrd="1" destOrd="0" presId="urn:microsoft.com/office/officeart/2005/8/layout/orgChart1"/>
    <dgm:cxn modelId="{A9ABEEBB-5925-43BE-B0CC-2A4ADB42520E}" type="presOf" srcId="{9F576439-6153-43D2-B772-51A34368AEBE}" destId="{B0B2F36D-B17D-477F-9502-58B170D7C6B5}" srcOrd="1" destOrd="0" presId="urn:microsoft.com/office/officeart/2005/8/layout/orgChart1"/>
    <dgm:cxn modelId="{2C4349BD-B405-4BAE-A5B8-7F2934D9D517}" type="presOf" srcId="{BAEE28EF-4BEC-4448-8AA3-EA6216FD2269}" destId="{63A76EAB-31E8-401C-ACD3-DF1491B50AF3}" srcOrd="0" destOrd="0" presId="urn:microsoft.com/office/officeart/2005/8/layout/orgChart1"/>
    <dgm:cxn modelId="{F86A81CD-A91B-4EDE-91E1-3F3E4AC6A076}" srcId="{EE310760-A248-4E4B-8A6D-1818110D2B6E}" destId="{A90EF58B-4907-4D71-9B4A-4ECDD13E8023}" srcOrd="0" destOrd="0" parTransId="{FCFFDFB9-9FC2-4F8A-9C07-109426E073A5}" sibTransId="{781B0BB7-4F39-40D8-87CE-CC64DA5CEEE9}"/>
    <dgm:cxn modelId="{4FA1FBCF-CFDB-425D-B03F-CE68C3A6E3EC}" type="presOf" srcId="{BAEE28EF-4BEC-4448-8AA3-EA6216FD2269}" destId="{CA45D5E6-4901-4AAD-9A2F-454D6956F72F}" srcOrd="1" destOrd="0" presId="urn:microsoft.com/office/officeart/2005/8/layout/orgChart1"/>
    <dgm:cxn modelId="{6A3A32E0-45D5-408B-9BA3-704285D2EAA5}" srcId="{FF5C21E6-5CA6-48F5-B99A-6962FAB053FA}" destId="{047E754D-D5B4-48E6-9F73-38295EE78B83}" srcOrd="1" destOrd="0" parTransId="{B9769CED-8C39-42EA-AAB9-E42F8B07B884}" sibTransId="{5C314149-6A86-4ADE-A463-8F31282AB561}"/>
    <dgm:cxn modelId="{8F3DB8E0-95CF-471F-B931-6AF3E49E628C}" type="presOf" srcId="{95683CE1-50CD-4F3D-ADBF-A6B1059F6846}" destId="{C8393200-4F32-41EB-86C4-733609C2BE0F}" srcOrd="0" destOrd="0" presId="urn:microsoft.com/office/officeart/2005/8/layout/orgChart1"/>
    <dgm:cxn modelId="{643E2EE1-D542-4459-AEA1-D9474071A162}" srcId="{047E754D-D5B4-48E6-9F73-38295EE78B83}" destId="{EE310760-A248-4E4B-8A6D-1818110D2B6E}" srcOrd="1" destOrd="0" parTransId="{3C31A5B4-3164-4610-807F-F125FB2B6EE3}" sibTransId="{C470FACB-E337-4DB4-AA93-C79355AA820E}"/>
    <dgm:cxn modelId="{373A7BE3-9D26-43CC-B3AC-007A16BA8ABA}" type="presOf" srcId="{44FEB849-F4D5-4B6F-ABAE-C67DB7C586B3}" destId="{EFEE9B70-DA43-4469-A0DB-F3C815FBE012}" srcOrd="0" destOrd="0" presId="urn:microsoft.com/office/officeart/2005/8/layout/orgChart1"/>
    <dgm:cxn modelId="{86414CE4-302E-41F6-8A24-0F09B7B4905C}" type="presOf" srcId="{7A1B61B0-4264-4D0D-8573-1880AC22735E}" destId="{E1E7FC97-9842-4227-8AEE-6D982EC7BDC9}" srcOrd="0" destOrd="0" presId="urn:microsoft.com/office/officeart/2005/8/layout/orgChart1"/>
    <dgm:cxn modelId="{E60D69E5-FB1F-405C-A61D-E2266EF089BA}" type="presOf" srcId="{FCFFDFB9-9FC2-4F8A-9C07-109426E073A5}" destId="{E1C1F30C-C791-4AD6-A228-B172E125FA02}" srcOrd="0" destOrd="0" presId="urn:microsoft.com/office/officeart/2005/8/layout/orgChart1"/>
    <dgm:cxn modelId="{FB3B82F0-A5E4-49CF-8E18-39A4F4090796}" srcId="{A90EF58B-4907-4D71-9B4A-4ECDD13E8023}" destId="{61F0B1E5-FB89-48C0-A82B-B825CD9188C0}" srcOrd="0" destOrd="0" parTransId="{7A1B61B0-4264-4D0D-8573-1880AC22735E}" sibTransId="{94E0C9D4-931C-4992-8C7F-565C0C017091}"/>
    <dgm:cxn modelId="{9B9911F4-0134-4E8E-9B10-992F790DD077}" type="presOf" srcId="{C26D5ED0-CC52-424A-8CC4-E443D0D6E5DA}" destId="{1C0BE272-6557-4DDF-85FD-C8AC587EAA93}" srcOrd="0" destOrd="0" presId="urn:microsoft.com/office/officeart/2005/8/layout/orgChart1"/>
    <dgm:cxn modelId="{2CEE27F7-8B76-425D-B9BE-6CF76DB90372}" srcId="{95683CE1-50CD-4F3D-ADBF-A6B1059F6846}" destId="{FF5C21E6-5CA6-48F5-B99A-6962FAB053FA}" srcOrd="0" destOrd="0" parTransId="{5A08BEFC-36FC-4624-9C62-83925A219EFA}" sibTransId="{CE708F6C-5570-4B3A-8750-EAD6CD195109}"/>
    <dgm:cxn modelId="{F63DBEA6-E8A7-44DF-AD47-08D6198200C1}" type="presParOf" srcId="{C8393200-4F32-41EB-86C4-733609C2BE0F}" destId="{3AB87155-BF6D-493D-B24C-5FC0B2B95792}" srcOrd="0" destOrd="0" presId="urn:microsoft.com/office/officeart/2005/8/layout/orgChart1"/>
    <dgm:cxn modelId="{7B86DB8F-F3C6-4FE1-B291-DB726EEA69C9}" type="presParOf" srcId="{3AB87155-BF6D-493D-B24C-5FC0B2B95792}" destId="{D134F878-6CAA-430C-BE22-A2344FB45562}" srcOrd="0" destOrd="0" presId="urn:microsoft.com/office/officeart/2005/8/layout/orgChart1"/>
    <dgm:cxn modelId="{1BF7F14F-431E-46D6-A6FF-0EBE9488CA29}" type="presParOf" srcId="{D134F878-6CAA-430C-BE22-A2344FB45562}" destId="{C0392940-0A82-4CE2-805D-C4A7F204C107}" srcOrd="0" destOrd="0" presId="urn:microsoft.com/office/officeart/2005/8/layout/orgChart1"/>
    <dgm:cxn modelId="{872ADCF2-484E-4797-9C7D-FBD18F25CEC2}" type="presParOf" srcId="{D134F878-6CAA-430C-BE22-A2344FB45562}" destId="{9635353C-6D82-4DC5-B994-193EE892C966}" srcOrd="1" destOrd="0" presId="urn:microsoft.com/office/officeart/2005/8/layout/orgChart1"/>
    <dgm:cxn modelId="{623FDEA4-BDD5-4FCE-BA72-E85A4084C370}" type="presParOf" srcId="{3AB87155-BF6D-493D-B24C-5FC0B2B95792}" destId="{D636D084-1369-41EE-86C9-E97362A453B6}" srcOrd="1" destOrd="0" presId="urn:microsoft.com/office/officeart/2005/8/layout/orgChart1"/>
    <dgm:cxn modelId="{7705770F-E977-4EB3-9D48-BBFFBA8C59D5}" type="presParOf" srcId="{D636D084-1369-41EE-86C9-E97362A453B6}" destId="{12EE1418-EF15-4D73-91CC-A8BABBCAC87D}" srcOrd="0" destOrd="0" presId="urn:microsoft.com/office/officeart/2005/8/layout/orgChart1"/>
    <dgm:cxn modelId="{F2F455DA-5D66-4899-9B42-D6569F30AFCF}" type="presParOf" srcId="{D636D084-1369-41EE-86C9-E97362A453B6}" destId="{C5B584C6-A8E7-49B2-8F5F-8314A98E51A4}" srcOrd="1" destOrd="0" presId="urn:microsoft.com/office/officeart/2005/8/layout/orgChart1"/>
    <dgm:cxn modelId="{46B95DD4-ED0B-4D22-8A61-61B63BA3D36F}" type="presParOf" srcId="{C5B584C6-A8E7-49B2-8F5F-8314A98E51A4}" destId="{9CDFF5D7-21FE-45AC-AAAA-010D05840274}" srcOrd="0" destOrd="0" presId="urn:microsoft.com/office/officeart/2005/8/layout/orgChart1"/>
    <dgm:cxn modelId="{074BFACC-7AB8-4732-8FBB-0020DD89CE13}" type="presParOf" srcId="{9CDFF5D7-21FE-45AC-AAAA-010D05840274}" destId="{2D406B43-5E7A-4DD7-94A8-35D6A14BDEAC}" srcOrd="0" destOrd="0" presId="urn:microsoft.com/office/officeart/2005/8/layout/orgChart1"/>
    <dgm:cxn modelId="{96C0369F-0005-4667-B685-5EA79BD5D3F3}" type="presParOf" srcId="{9CDFF5D7-21FE-45AC-AAAA-010D05840274}" destId="{B0B2F36D-B17D-477F-9502-58B170D7C6B5}" srcOrd="1" destOrd="0" presId="urn:microsoft.com/office/officeart/2005/8/layout/orgChart1"/>
    <dgm:cxn modelId="{F39E0379-706C-4E3D-8D02-3CA18A68D159}" type="presParOf" srcId="{C5B584C6-A8E7-49B2-8F5F-8314A98E51A4}" destId="{D318D2B2-BF2D-4419-BCEB-3D86DF40D83B}" srcOrd="1" destOrd="0" presId="urn:microsoft.com/office/officeart/2005/8/layout/orgChart1"/>
    <dgm:cxn modelId="{6F6C06A5-2C47-4168-A0EA-35426916132C}" type="presParOf" srcId="{D318D2B2-BF2D-4419-BCEB-3D86DF40D83B}" destId="{52B67B6A-8905-40A7-BF68-46384147A551}" srcOrd="0" destOrd="0" presId="urn:microsoft.com/office/officeart/2005/8/layout/orgChart1"/>
    <dgm:cxn modelId="{C24AD713-DFDA-40FB-8458-6F2C150CC54C}" type="presParOf" srcId="{D318D2B2-BF2D-4419-BCEB-3D86DF40D83B}" destId="{886CA2DF-27F0-4634-955D-FD363472F4AD}" srcOrd="1" destOrd="0" presId="urn:microsoft.com/office/officeart/2005/8/layout/orgChart1"/>
    <dgm:cxn modelId="{2E30C162-627A-47AC-9FBF-089950D40ECC}" type="presParOf" srcId="{886CA2DF-27F0-4634-955D-FD363472F4AD}" destId="{DAB82ADF-E421-4678-9254-11202BD37C72}" srcOrd="0" destOrd="0" presId="urn:microsoft.com/office/officeart/2005/8/layout/orgChart1"/>
    <dgm:cxn modelId="{D34D2DE4-650D-4F67-B100-DB7EF629C772}" type="presParOf" srcId="{DAB82ADF-E421-4678-9254-11202BD37C72}" destId="{790191F7-7CA4-4196-AE77-99D99F4568F3}" srcOrd="0" destOrd="0" presId="urn:microsoft.com/office/officeart/2005/8/layout/orgChart1"/>
    <dgm:cxn modelId="{2C3BD416-E315-4121-8A3F-DFC87EB3E5D3}" type="presParOf" srcId="{DAB82ADF-E421-4678-9254-11202BD37C72}" destId="{16C52180-A534-4724-8310-887164C83FB3}" srcOrd="1" destOrd="0" presId="urn:microsoft.com/office/officeart/2005/8/layout/orgChart1"/>
    <dgm:cxn modelId="{BB30073F-C831-4278-A323-E43BDE541835}" type="presParOf" srcId="{886CA2DF-27F0-4634-955D-FD363472F4AD}" destId="{8E19F84F-807E-476B-ABB9-7CCE3BC6DF8A}" srcOrd="1" destOrd="0" presId="urn:microsoft.com/office/officeart/2005/8/layout/orgChart1"/>
    <dgm:cxn modelId="{A210B99B-4E92-44CF-960D-19FEA9B1C08F}" type="presParOf" srcId="{886CA2DF-27F0-4634-955D-FD363472F4AD}" destId="{899FE612-D8DC-45E1-B9FF-D925A9D821DF}" srcOrd="2" destOrd="0" presId="urn:microsoft.com/office/officeart/2005/8/layout/orgChart1"/>
    <dgm:cxn modelId="{B1DE8EC6-D3DB-4230-8A00-6E1C29955C48}" type="presParOf" srcId="{D318D2B2-BF2D-4419-BCEB-3D86DF40D83B}" destId="{3D6A487A-5555-4CFE-9A3E-A1D59F9E85E9}" srcOrd="2" destOrd="0" presId="urn:microsoft.com/office/officeart/2005/8/layout/orgChart1"/>
    <dgm:cxn modelId="{08B7F0EF-B831-4B94-856F-9FAECD6CFBC2}" type="presParOf" srcId="{D318D2B2-BF2D-4419-BCEB-3D86DF40D83B}" destId="{7FCCA10B-3314-46A9-9666-2E1B11C122C3}" srcOrd="3" destOrd="0" presId="urn:microsoft.com/office/officeart/2005/8/layout/orgChart1"/>
    <dgm:cxn modelId="{E35BD372-34BE-43B5-8A28-758D0FF5B2F3}" type="presParOf" srcId="{7FCCA10B-3314-46A9-9666-2E1B11C122C3}" destId="{E8988307-1E33-439A-A6C5-37447FC94DA4}" srcOrd="0" destOrd="0" presId="urn:microsoft.com/office/officeart/2005/8/layout/orgChart1"/>
    <dgm:cxn modelId="{FC607268-9057-4EA2-88F5-85237D854A7D}" type="presParOf" srcId="{E8988307-1E33-439A-A6C5-37447FC94DA4}" destId="{40691121-9586-429C-ADC0-A5EBB3D4FA25}" srcOrd="0" destOrd="0" presId="urn:microsoft.com/office/officeart/2005/8/layout/orgChart1"/>
    <dgm:cxn modelId="{FF8AA33B-7C4B-48CA-9721-872BCFE9F14E}" type="presParOf" srcId="{E8988307-1E33-439A-A6C5-37447FC94DA4}" destId="{B49F18E5-34F4-4201-AF9A-8C2E72229B8A}" srcOrd="1" destOrd="0" presId="urn:microsoft.com/office/officeart/2005/8/layout/orgChart1"/>
    <dgm:cxn modelId="{416872F7-0146-4D7D-A5D0-8E6CE335BC9C}" type="presParOf" srcId="{7FCCA10B-3314-46A9-9666-2E1B11C122C3}" destId="{9D1AE178-64FC-42F0-964C-41006D5A21A3}" srcOrd="1" destOrd="0" presId="urn:microsoft.com/office/officeart/2005/8/layout/orgChart1"/>
    <dgm:cxn modelId="{868920D0-3EB5-43E9-892B-E60C44E922A7}" type="presParOf" srcId="{9D1AE178-64FC-42F0-964C-41006D5A21A3}" destId="{E3EC1D01-015D-431C-98B4-D7F2B5E9F787}" srcOrd="0" destOrd="0" presId="urn:microsoft.com/office/officeart/2005/8/layout/orgChart1"/>
    <dgm:cxn modelId="{78A1CD46-D655-4362-8942-5EFDD6C06096}" type="presParOf" srcId="{9D1AE178-64FC-42F0-964C-41006D5A21A3}" destId="{D6FDE9F4-5736-41BE-955C-F1471D103076}" srcOrd="1" destOrd="0" presId="urn:microsoft.com/office/officeart/2005/8/layout/orgChart1"/>
    <dgm:cxn modelId="{3A7CEDA5-E558-4A70-9481-A3E81BAF62E4}" type="presParOf" srcId="{D6FDE9F4-5736-41BE-955C-F1471D103076}" destId="{B1ECAA4C-4BF3-423F-8EA4-355AA35A238F}" srcOrd="0" destOrd="0" presId="urn:microsoft.com/office/officeart/2005/8/layout/orgChart1"/>
    <dgm:cxn modelId="{1920FF79-ECB5-4A2F-9316-CEB94146107A}" type="presParOf" srcId="{B1ECAA4C-4BF3-423F-8EA4-355AA35A238F}" destId="{EFEE9B70-DA43-4469-A0DB-F3C815FBE012}" srcOrd="0" destOrd="0" presId="urn:microsoft.com/office/officeart/2005/8/layout/orgChart1"/>
    <dgm:cxn modelId="{81FF4012-A813-41A1-BA4B-D83309E329D7}" type="presParOf" srcId="{B1ECAA4C-4BF3-423F-8EA4-355AA35A238F}" destId="{98C29E7B-7AD1-4A38-B233-B1A37D528030}" srcOrd="1" destOrd="0" presId="urn:microsoft.com/office/officeart/2005/8/layout/orgChart1"/>
    <dgm:cxn modelId="{93BADB66-E5CA-49C6-AFF8-F563FA0BB3C2}" type="presParOf" srcId="{D6FDE9F4-5736-41BE-955C-F1471D103076}" destId="{8B1C4BB0-8F6B-4E99-958F-CC19E489A8C4}" srcOrd="1" destOrd="0" presId="urn:microsoft.com/office/officeart/2005/8/layout/orgChart1"/>
    <dgm:cxn modelId="{05453358-97DA-42F9-B160-1E7E8BF92D12}" type="presParOf" srcId="{D6FDE9F4-5736-41BE-955C-F1471D103076}" destId="{31A25432-B407-4F4F-990E-70568E53AC1E}" srcOrd="2" destOrd="0" presId="urn:microsoft.com/office/officeart/2005/8/layout/orgChart1"/>
    <dgm:cxn modelId="{293495D2-3649-4CB9-B7C9-29DD5A5F7FA8}" type="presParOf" srcId="{7FCCA10B-3314-46A9-9666-2E1B11C122C3}" destId="{7C72CB84-23D9-47B8-9533-CFF3C45FAB4B}" srcOrd="2" destOrd="0" presId="urn:microsoft.com/office/officeart/2005/8/layout/orgChart1"/>
    <dgm:cxn modelId="{A15294C9-C439-44D9-81D9-BD9C783BD77B}" type="presParOf" srcId="{C5B584C6-A8E7-49B2-8F5F-8314A98E51A4}" destId="{4C789A76-B32E-480A-B17F-20FA18825763}" srcOrd="2" destOrd="0" presId="urn:microsoft.com/office/officeart/2005/8/layout/orgChart1"/>
    <dgm:cxn modelId="{957761E7-29C9-4D19-9323-5053514DE582}" type="presParOf" srcId="{D636D084-1369-41EE-86C9-E97362A453B6}" destId="{34F25FA2-BAC7-4ACE-90C5-871FC684E1EB}" srcOrd="2" destOrd="0" presId="urn:microsoft.com/office/officeart/2005/8/layout/orgChart1"/>
    <dgm:cxn modelId="{8A0C0B38-BB84-4BD9-AA3F-44545EB1F470}" type="presParOf" srcId="{D636D084-1369-41EE-86C9-E97362A453B6}" destId="{9E81C9FB-17EB-442D-88B6-65D30B956FFF}" srcOrd="3" destOrd="0" presId="urn:microsoft.com/office/officeart/2005/8/layout/orgChart1"/>
    <dgm:cxn modelId="{79DDB299-D521-4F90-B5C2-CB9A96158000}" type="presParOf" srcId="{9E81C9FB-17EB-442D-88B6-65D30B956FFF}" destId="{30E63D86-DE2E-4481-BA04-31184038B940}" srcOrd="0" destOrd="0" presId="urn:microsoft.com/office/officeart/2005/8/layout/orgChart1"/>
    <dgm:cxn modelId="{D3ED4617-234B-47F6-A794-437DB554B898}" type="presParOf" srcId="{30E63D86-DE2E-4481-BA04-31184038B940}" destId="{7B24BBB8-B4CC-4B2B-9B79-A0AA1F71CAAD}" srcOrd="0" destOrd="0" presId="urn:microsoft.com/office/officeart/2005/8/layout/orgChart1"/>
    <dgm:cxn modelId="{73291A44-3F04-4E52-80F7-BBC3266DC64A}" type="presParOf" srcId="{30E63D86-DE2E-4481-BA04-31184038B940}" destId="{349FBE7E-FE9E-4D41-9985-4CB57563F1A7}" srcOrd="1" destOrd="0" presId="urn:microsoft.com/office/officeart/2005/8/layout/orgChart1"/>
    <dgm:cxn modelId="{6B0B237A-E1C2-407C-AC6E-EABCFFA22C26}" type="presParOf" srcId="{9E81C9FB-17EB-442D-88B6-65D30B956FFF}" destId="{1EA63721-28F4-4E2C-A063-A90E3FAD2E8A}" srcOrd="1" destOrd="0" presId="urn:microsoft.com/office/officeart/2005/8/layout/orgChart1"/>
    <dgm:cxn modelId="{FD4024EC-0CF4-4CB5-A425-795F4FD3BE81}" type="presParOf" srcId="{1EA63721-28F4-4E2C-A063-A90E3FAD2E8A}" destId="{1C0BE272-6557-4DDF-85FD-C8AC587EAA93}" srcOrd="0" destOrd="0" presId="urn:microsoft.com/office/officeart/2005/8/layout/orgChart1"/>
    <dgm:cxn modelId="{7E9CC2C9-A0E0-4F62-8E44-DC10C0BB9E3D}" type="presParOf" srcId="{1EA63721-28F4-4E2C-A063-A90E3FAD2E8A}" destId="{D57C7FD2-D5C7-49D0-94D8-17B0811037DA}" srcOrd="1" destOrd="0" presId="urn:microsoft.com/office/officeart/2005/8/layout/orgChart1"/>
    <dgm:cxn modelId="{F4169C60-3030-4AA1-A2CD-37B19E2C22B4}" type="presParOf" srcId="{D57C7FD2-D5C7-49D0-94D8-17B0811037DA}" destId="{D9D8693F-5828-4E65-AE3A-19AC50C2156A}" srcOrd="0" destOrd="0" presId="urn:microsoft.com/office/officeart/2005/8/layout/orgChart1"/>
    <dgm:cxn modelId="{58C3D8EB-9C8B-4BBD-B810-1B2C58460380}" type="presParOf" srcId="{D9D8693F-5828-4E65-AE3A-19AC50C2156A}" destId="{63A76EAB-31E8-401C-ACD3-DF1491B50AF3}" srcOrd="0" destOrd="0" presId="urn:microsoft.com/office/officeart/2005/8/layout/orgChart1"/>
    <dgm:cxn modelId="{A544AC50-D92F-4A55-B988-869F0E9C117C}" type="presParOf" srcId="{D9D8693F-5828-4E65-AE3A-19AC50C2156A}" destId="{CA45D5E6-4901-4AAD-9A2F-454D6956F72F}" srcOrd="1" destOrd="0" presId="urn:microsoft.com/office/officeart/2005/8/layout/orgChart1"/>
    <dgm:cxn modelId="{09575FD8-3A44-4A28-B511-88FA68C53B30}" type="presParOf" srcId="{D57C7FD2-D5C7-49D0-94D8-17B0811037DA}" destId="{A11DEE1D-7F87-4127-ADC6-1C23476DA78B}" srcOrd="1" destOrd="0" presId="urn:microsoft.com/office/officeart/2005/8/layout/orgChart1"/>
    <dgm:cxn modelId="{37F5FA41-6F50-45D3-91A1-8C90B96145AD}" type="presParOf" srcId="{D57C7FD2-D5C7-49D0-94D8-17B0811037DA}" destId="{AC2AD4FE-1417-4BB4-B080-F7A8E298276F}" srcOrd="2" destOrd="0" presId="urn:microsoft.com/office/officeart/2005/8/layout/orgChart1"/>
    <dgm:cxn modelId="{DE91CB34-AD4C-4FA4-8296-33005B104B82}" type="presParOf" srcId="{1EA63721-28F4-4E2C-A063-A90E3FAD2E8A}" destId="{F873B0A2-76B4-475A-8DAB-A626E8DABF2F}" srcOrd="2" destOrd="0" presId="urn:microsoft.com/office/officeart/2005/8/layout/orgChart1"/>
    <dgm:cxn modelId="{886E0153-145D-4401-87D5-46B1FD9029E4}" type="presParOf" srcId="{1EA63721-28F4-4E2C-A063-A90E3FAD2E8A}" destId="{70446351-3FC6-4CA3-9968-87B395F147AE}" srcOrd="3" destOrd="0" presId="urn:microsoft.com/office/officeart/2005/8/layout/orgChart1"/>
    <dgm:cxn modelId="{0194FC71-CFBD-41C4-B1E0-7EC051AA1AAE}" type="presParOf" srcId="{70446351-3FC6-4CA3-9968-87B395F147AE}" destId="{B0FF3B6E-2E34-4230-848A-8870A84F9377}" srcOrd="0" destOrd="0" presId="urn:microsoft.com/office/officeart/2005/8/layout/orgChart1"/>
    <dgm:cxn modelId="{B57FB549-8216-46CA-9CC0-4E870BA2E828}" type="presParOf" srcId="{B0FF3B6E-2E34-4230-848A-8870A84F9377}" destId="{6A8F1C81-18F9-4E05-9EF9-B50EFD355B99}" srcOrd="0" destOrd="0" presId="urn:microsoft.com/office/officeart/2005/8/layout/orgChart1"/>
    <dgm:cxn modelId="{7867B19B-FC51-46BB-9F28-33C795CE6B4A}" type="presParOf" srcId="{B0FF3B6E-2E34-4230-848A-8870A84F9377}" destId="{6F9F9801-4361-4FFF-981A-0CEDB20180F4}" srcOrd="1" destOrd="0" presId="urn:microsoft.com/office/officeart/2005/8/layout/orgChart1"/>
    <dgm:cxn modelId="{53BFAB23-E6F5-4EC4-A5C1-40D96242F08F}" type="presParOf" srcId="{70446351-3FC6-4CA3-9968-87B395F147AE}" destId="{8E3B529F-E9B8-4FCD-B4D7-8A23E5F6B993}" srcOrd="1" destOrd="0" presId="urn:microsoft.com/office/officeart/2005/8/layout/orgChart1"/>
    <dgm:cxn modelId="{72D830CC-1194-4204-B1A3-3BBCF5227838}" type="presParOf" srcId="{8E3B529F-E9B8-4FCD-B4D7-8A23E5F6B993}" destId="{E1C1F30C-C791-4AD6-A228-B172E125FA02}" srcOrd="0" destOrd="0" presId="urn:microsoft.com/office/officeart/2005/8/layout/orgChart1"/>
    <dgm:cxn modelId="{1DBD0F5C-49D9-4888-8034-6568B6AAE434}" type="presParOf" srcId="{8E3B529F-E9B8-4FCD-B4D7-8A23E5F6B993}" destId="{B85BBFA7-AD18-453A-B5CC-79BCFA42FA9E}" srcOrd="1" destOrd="0" presId="urn:microsoft.com/office/officeart/2005/8/layout/orgChart1"/>
    <dgm:cxn modelId="{586D31ED-D8B6-491C-934E-AF6ABC36C8F2}" type="presParOf" srcId="{B85BBFA7-AD18-453A-B5CC-79BCFA42FA9E}" destId="{59C4A1BB-2AEA-4084-9F62-1E40C8C6E213}" srcOrd="0" destOrd="0" presId="urn:microsoft.com/office/officeart/2005/8/layout/orgChart1"/>
    <dgm:cxn modelId="{3DDD7315-9BFE-405E-BC77-EAD9A34BBC8B}" type="presParOf" srcId="{59C4A1BB-2AEA-4084-9F62-1E40C8C6E213}" destId="{0AF7AFA4-0EAD-40EF-B946-5E3EE5292A1E}" srcOrd="0" destOrd="0" presId="urn:microsoft.com/office/officeart/2005/8/layout/orgChart1"/>
    <dgm:cxn modelId="{1058FD6B-3714-4410-81AC-29E21BE1479A}" type="presParOf" srcId="{59C4A1BB-2AEA-4084-9F62-1E40C8C6E213}" destId="{422EE78E-E859-443F-83BC-12D15646742D}" srcOrd="1" destOrd="0" presId="urn:microsoft.com/office/officeart/2005/8/layout/orgChart1"/>
    <dgm:cxn modelId="{55C904EE-E4F8-465E-AD59-74EE9FF5DE90}" type="presParOf" srcId="{B85BBFA7-AD18-453A-B5CC-79BCFA42FA9E}" destId="{BC36E993-6341-423F-B207-A631B852FCB0}" srcOrd="1" destOrd="0" presId="urn:microsoft.com/office/officeart/2005/8/layout/orgChart1"/>
    <dgm:cxn modelId="{18E4DA66-C703-4108-83AD-5189F4898472}" type="presParOf" srcId="{BC36E993-6341-423F-B207-A631B852FCB0}" destId="{E1E7FC97-9842-4227-8AEE-6D982EC7BDC9}" srcOrd="0" destOrd="0" presId="urn:microsoft.com/office/officeart/2005/8/layout/orgChart1"/>
    <dgm:cxn modelId="{54FAE38B-7DAC-46BD-8674-114536FD7DA5}" type="presParOf" srcId="{BC36E993-6341-423F-B207-A631B852FCB0}" destId="{6020D5E7-CAF7-4F41-A96A-82A19CCB866A}" srcOrd="1" destOrd="0" presId="urn:microsoft.com/office/officeart/2005/8/layout/orgChart1"/>
    <dgm:cxn modelId="{FDC03570-2ED5-43CD-BA04-3FF73968F568}" type="presParOf" srcId="{6020D5E7-CAF7-4F41-A96A-82A19CCB866A}" destId="{23050BBF-3740-4728-9ACA-27BDA451BA34}" srcOrd="0" destOrd="0" presId="urn:microsoft.com/office/officeart/2005/8/layout/orgChart1"/>
    <dgm:cxn modelId="{230CE3FA-5184-467C-A70A-A88FC7B6E297}" type="presParOf" srcId="{23050BBF-3740-4728-9ACA-27BDA451BA34}" destId="{0026D474-AEE2-437D-BF7F-BE1D4285DC06}" srcOrd="0" destOrd="0" presId="urn:microsoft.com/office/officeart/2005/8/layout/orgChart1"/>
    <dgm:cxn modelId="{5D76938F-27FE-4A7D-8B19-0B9212DD8657}" type="presParOf" srcId="{23050BBF-3740-4728-9ACA-27BDA451BA34}" destId="{B54DD45F-8BD3-44D8-BA05-A8FC73D1F711}" srcOrd="1" destOrd="0" presId="urn:microsoft.com/office/officeart/2005/8/layout/orgChart1"/>
    <dgm:cxn modelId="{3EF2998E-D712-4E31-A402-537A736D1253}" type="presParOf" srcId="{6020D5E7-CAF7-4F41-A96A-82A19CCB866A}" destId="{E1B60E40-3236-47C9-84AA-FCEFB49995F3}" srcOrd="1" destOrd="0" presId="urn:microsoft.com/office/officeart/2005/8/layout/orgChart1"/>
    <dgm:cxn modelId="{CCDB5A03-9670-46EF-A49F-02E0E51E818A}" type="presParOf" srcId="{6020D5E7-CAF7-4F41-A96A-82A19CCB866A}" destId="{E21CCA53-BCB4-4B32-97E5-F5B06336CCDF}" srcOrd="2" destOrd="0" presId="urn:microsoft.com/office/officeart/2005/8/layout/orgChart1"/>
    <dgm:cxn modelId="{8E00A44D-0DAB-4BC7-A72D-78D1407A721A}" type="presParOf" srcId="{B85BBFA7-AD18-453A-B5CC-79BCFA42FA9E}" destId="{031FE436-5635-4E33-8AA1-49C9A1A30575}" srcOrd="2" destOrd="0" presId="urn:microsoft.com/office/officeart/2005/8/layout/orgChart1"/>
    <dgm:cxn modelId="{1F5F8783-CF92-472D-931F-B08BB4A21EE4}" type="presParOf" srcId="{70446351-3FC6-4CA3-9968-87B395F147AE}" destId="{3DA4EFAB-6F3D-4F1E-8C50-BF13C8BA6937}" srcOrd="2" destOrd="0" presId="urn:microsoft.com/office/officeart/2005/8/layout/orgChart1"/>
    <dgm:cxn modelId="{E055DA16-3AED-4F3A-BF66-58862F1F56BF}" type="presParOf" srcId="{9E81C9FB-17EB-442D-88B6-65D30B956FFF}" destId="{C6C1A44C-F0AF-4CB0-B3A3-38C090598B8C}" srcOrd="2" destOrd="0" presId="urn:microsoft.com/office/officeart/2005/8/layout/orgChart1"/>
    <dgm:cxn modelId="{95E4B762-5E94-4540-80CB-FCD115BD9CD0}" type="presParOf" srcId="{3AB87155-BF6D-493D-B24C-5FC0B2B95792}" destId="{75A960CA-C789-49EE-868C-963A36E497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7FC97-9842-4227-8AEE-6D982EC7BDC9}">
      <dsp:nvSpPr>
        <dsp:cNvPr id="0" name=""/>
        <dsp:cNvSpPr/>
      </dsp:nvSpPr>
      <dsp:spPr>
        <a:xfrm>
          <a:off x="6155068" y="4265559"/>
          <a:ext cx="243270" cy="746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029"/>
              </a:lnTo>
              <a:lnTo>
                <a:pt x="243270" y="74602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1F30C-C791-4AD6-A228-B172E125FA02}">
      <dsp:nvSpPr>
        <dsp:cNvPr id="0" name=""/>
        <dsp:cNvSpPr/>
      </dsp:nvSpPr>
      <dsp:spPr>
        <a:xfrm>
          <a:off x="6758070" y="3114079"/>
          <a:ext cx="91440" cy="3405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5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3B0A2-76B4-475A-8DAB-A626E8DABF2F}">
      <dsp:nvSpPr>
        <dsp:cNvPr id="0" name=""/>
        <dsp:cNvSpPr/>
      </dsp:nvSpPr>
      <dsp:spPr>
        <a:xfrm>
          <a:off x="5822598" y="1962598"/>
          <a:ext cx="981191" cy="340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89"/>
              </a:lnTo>
              <a:lnTo>
                <a:pt x="981191" y="170289"/>
              </a:lnTo>
              <a:lnTo>
                <a:pt x="981191" y="340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E272-6557-4DDF-85FD-C8AC587EAA93}">
      <dsp:nvSpPr>
        <dsp:cNvPr id="0" name=""/>
        <dsp:cNvSpPr/>
      </dsp:nvSpPr>
      <dsp:spPr>
        <a:xfrm>
          <a:off x="4841407" y="1962598"/>
          <a:ext cx="981191" cy="340578"/>
        </a:xfrm>
        <a:custGeom>
          <a:avLst/>
          <a:gdLst/>
          <a:ahLst/>
          <a:cxnLst/>
          <a:rect l="0" t="0" r="0" b="0"/>
          <a:pathLst>
            <a:path>
              <a:moveTo>
                <a:pt x="981191" y="0"/>
              </a:moveTo>
              <a:lnTo>
                <a:pt x="981191" y="170289"/>
              </a:lnTo>
              <a:lnTo>
                <a:pt x="0" y="170289"/>
              </a:lnTo>
              <a:lnTo>
                <a:pt x="0" y="340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25FA2-BAC7-4ACE-90C5-871FC684E1EB}">
      <dsp:nvSpPr>
        <dsp:cNvPr id="0" name=""/>
        <dsp:cNvSpPr/>
      </dsp:nvSpPr>
      <dsp:spPr>
        <a:xfrm>
          <a:off x="3860215" y="811117"/>
          <a:ext cx="1962382" cy="340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89"/>
              </a:lnTo>
              <a:lnTo>
                <a:pt x="1962382" y="170289"/>
              </a:lnTo>
              <a:lnTo>
                <a:pt x="1962382" y="340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C1D01-015D-431C-98B4-D7F2B5E9F787}">
      <dsp:nvSpPr>
        <dsp:cNvPr id="0" name=""/>
        <dsp:cNvSpPr/>
      </dsp:nvSpPr>
      <dsp:spPr>
        <a:xfrm>
          <a:off x="2230302" y="3114079"/>
          <a:ext cx="243270" cy="746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029"/>
              </a:lnTo>
              <a:lnTo>
                <a:pt x="243270" y="74602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A487A-5555-4CFE-9A3E-A1D59F9E85E9}">
      <dsp:nvSpPr>
        <dsp:cNvPr id="0" name=""/>
        <dsp:cNvSpPr/>
      </dsp:nvSpPr>
      <dsp:spPr>
        <a:xfrm>
          <a:off x="1897833" y="1962598"/>
          <a:ext cx="981191" cy="340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89"/>
              </a:lnTo>
              <a:lnTo>
                <a:pt x="981191" y="170289"/>
              </a:lnTo>
              <a:lnTo>
                <a:pt x="981191" y="340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67B6A-8905-40A7-BF68-46384147A551}">
      <dsp:nvSpPr>
        <dsp:cNvPr id="0" name=""/>
        <dsp:cNvSpPr/>
      </dsp:nvSpPr>
      <dsp:spPr>
        <a:xfrm>
          <a:off x="916641" y="1962598"/>
          <a:ext cx="981191" cy="340578"/>
        </a:xfrm>
        <a:custGeom>
          <a:avLst/>
          <a:gdLst/>
          <a:ahLst/>
          <a:cxnLst/>
          <a:rect l="0" t="0" r="0" b="0"/>
          <a:pathLst>
            <a:path>
              <a:moveTo>
                <a:pt x="981191" y="0"/>
              </a:moveTo>
              <a:lnTo>
                <a:pt x="981191" y="170289"/>
              </a:lnTo>
              <a:lnTo>
                <a:pt x="0" y="170289"/>
              </a:lnTo>
              <a:lnTo>
                <a:pt x="0" y="340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E1418-EF15-4D73-91CC-A8BABBCAC87D}">
      <dsp:nvSpPr>
        <dsp:cNvPr id="0" name=""/>
        <dsp:cNvSpPr/>
      </dsp:nvSpPr>
      <dsp:spPr>
        <a:xfrm>
          <a:off x="1897833" y="811117"/>
          <a:ext cx="1962382" cy="340578"/>
        </a:xfrm>
        <a:custGeom>
          <a:avLst/>
          <a:gdLst/>
          <a:ahLst/>
          <a:cxnLst/>
          <a:rect l="0" t="0" r="0" b="0"/>
          <a:pathLst>
            <a:path>
              <a:moveTo>
                <a:pt x="1962382" y="0"/>
              </a:moveTo>
              <a:lnTo>
                <a:pt x="1962382" y="170289"/>
              </a:lnTo>
              <a:lnTo>
                <a:pt x="0" y="170289"/>
              </a:lnTo>
              <a:lnTo>
                <a:pt x="0" y="340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2940-0A82-4CE2-805D-C4A7F204C107}">
      <dsp:nvSpPr>
        <dsp:cNvPr id="0" name=""/>
        <dsp:cNvSpPr/>
      </dsp:nvSpPr>
      <dsp:spPr>
        <a:xfrm>
          <a:off x="3049313" y="215"/>
          <a:ext cx="1621804" cy="8109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</a:t>
          </a:r>
        </a:p>
      </dsp:txBody>
      <dsp:txXfrm>
        <a:off x="3049313" y="215"/>
        <a:ext cx="1621804" cy="810902"/>
      </dsp:txXfrm>
    </dsp:sp>
    <dsp:sp modelId="{2D406B43-5E7A-4DD7-94A8-35D6A14BDEAC}">
      <dsp:nvSpPr>
        <dsp:cNvPr id="0" name=""/>
        <dsp:cNvSpPr/>
      </dsp:nvSpPr>
      <dsp:spPr>
        <a:xfrm>
          <a:off x="1086931" y="1151696"/>
          <a:ext cx="1621804" cy="8109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Counter</a:t>
          </a:r>
        </a:p>
      </dsp:txBody>
      <dsp:txXfrm>
        <a:off x="1086931" y="1151696"/>
        <a:ext cx="1621804" cy="810902"/>
      </dsp:txXfrm>
    </dsp:sp>
    <dsp:sp modelId="{790191F7-7CA4-4196-AE77-99D99F4568F3}">
      <dsp:nvSpPr>
        <dsp:cNvPr id="0" name=""/>
        <dsp:cNvSpPr/>
      </dsp:nvSpPr>
      <dsp:spPr>
        <a:xfrm>
          <a:off x="105739" y="2303176"/>
          <a:ext cx="1621804" cy="8109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C1</a:t>
          </a:r>
        </a:p>
      </dsp:txBody>
      <dsp:txXfrm>
        <a:off x="105739" y="2303176"/>
        <a:ext cx="1621804" cy="810902"/>
      </dsp:txXfrm>
    </dsp:sp>
    <dsp:sp modelId="{40691121-9586-429C-ADC0-A5EBB3D4FA25}">
      <dsp:nvSpPr>
        <dsp:cNvPr id="0" name=""/>
        <dsp:cNvSpPr/>
      </dsp:nvSpPr>
      <dsp:spPr>
        <a:xfrm>
          <a:off x="2068122" y="2303176"/>
          <a:ext cx="1621804" cy="8109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C2</a:t>
          </a:r>
        </a:p>
      </dsp:txBody>
      <dsp:txXfrm>
        <a:off x="2068122" y="2303176"/>
        <a:ext cx="1621804" cy="810902"/>
      </dsp:txXfrm>
    </dsp:sp>
    <dsp:sp modelId="{EFEE9B70-DA43-4469-A0DB-F3C815FBE012}">
      <dsp:nvSpPr>
        <dsp:cNvPr id="0" name=""/>
        <dsp:cNvSpPr/>
      </dsp:nvSpPr>
      <dsp:spPr>
        <a:xfrm>
          <a:off x="2473573" y="3454657"/>
          <a:ext cx="1621804" cy="8109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C5</a:t>
          </a:r>
        </a:p>
      </dsp:txBody>
      <dsp:txXfrm>
        <a:off x="2473573" y="3454657"/>
        <a:ext cx="1621804" cy="810902"/>
      </dsp:txXfrm>
    </dsp:sp>
    <dsp:sp modelId="{7B24BBB8-B4CC-4B2B-9B79-A0AA1F71CAAD}">
      <dsp:nvSpPr>
        <dsp:cNvPr id="0" name=""/>
        <dsp:cNvSpPr/>
      </dsp:nvSpPr>
      <dsp:spPr>
        <a:xfrm>
          <a:off x="5011696" y="1151696"/>
          <a:ext cx="1621804" cy="8109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Coin</a:t>
          </a:r>
        </a:p>
      </dsp:txBody>
      <dsp:txXfrm>
        <a:off x="5011696" y="1151696"/>
        <a:ext cx="1621804" cy="810902"/>
      </dsp:txXfrm>
    </dsp:sp>
    <dsp:sp modelId="{63A76EAB-31E8-401C-ACD3-DF1491B50AF3}">
      <dsp:nvSpPr>
        <dsp:cNvPr id="0" name=""/>
        <dsp:cNvSpPr/>
      </dsp:nvSpPr>
      <dsp:spPr>
        <a:xfrm>
          <a:off x="4030505" y="2303176"/>
          <a:ext cx="1621804" cy="8109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C3</a:t>
          </a:r>
        </a:p>
      </dsp:txBody>
      <dsp:txXfrm>
        <a:off x="4030505" y="2303176"/>
        <a:ext cx="1621804" cy="810902"/>
      </dsp:txXfrm>
    </dsp:sp>
    <dsp:sp modelId="{6A8F1C81-18F9-4E05-9EF9-B50EFD355B99}">
      <dsp:nvSpPr>
        <dsp:cNvPr id="0" name=""/>
        <dsp:cNvSpPr/>
      </dsp:nvSpPr>
      <dsp:spPr>
        <a:xfrm>
          <a:off x="5992888" y="2303176"/>
          <a:ext cx="1621804" cy="8109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C4</a:t>
          </a:r>
        </a:p>
      </dsp:txBody>
      <dsp:txXfrm>
        <a:off x="5992888" y="2303176"/>
        <a:ext cx="1621804" cy="810902"/>
      </dsp:txXfrm>
    </dsp:sp>
    <dsp:sp modelId="{0AF7AFA4-0EAD-40EF-B946-5E3EE5292A1E}">
      <dsp:nvSpPr>
        <dsp:cNvPr id="0" name=""/>
        <dsp:cNvSpPr/>
      </dsp:nvSpPr>
      <dsp:spPr>
        <a:xfrm>
          <a:off x="5992888" y="3454657"/>
          <a:ext cx="1621804" cy="8109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C6</a:t>
          </a:r>
        </a:p>
      </dsp:txBody>
      <dsp:txXfrm>
        <a:off x="5992888" y="3454657"/>
        <a:ext cx="1621804" cy="810902"/>
      </dsp:txXfrm>
    </dsp:sp>
    <dsp:sp modelId="{0026D474-AEE2-437D-BF7F-BE1D4285DC06}">
      <dsp:nvSpPr>
        <dsp:cNvPr id="0" name=""/>
        <dsp:cNvSpPr/>
      </dsp:nvSpPr>
      <dsp:spPr>
        <a:xfrm>
          <a:off x="6398339" y="4606138"/>
          <a:ext cx="1621804" cy="8109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C7</a:t>
          </a:r>
        </a:p>
      </dsp:txBody>
      <dsp:txXfrm>
        <a:off x="6398339" y="4606138"/>
        <a:ext cx="1621804" cy="81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1EFD1D-19C6-4729-B336-4D6C34292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880750"/>
              </p:ext>
            </p:extLst>
          </p:nvPr>
        </p:nvGraphicFramePr>
        <p:xfrm>
          <a:off x="608012" y="533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13ECA1-35F4-4F20-BFB2-1DE078CAF379}"/>
              </a:ext>
            </a:extLst>
          </p:cNvPr>
          <p:cNvSpPr/>
          <p:nvPr/>
        </p:nvSpPr>
        <p:spPr>
          <a:xfrm>
            <a:off x="9447212" y="381000"/>
            <a:ext cx="2476935" cy="31217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0C34A-8E7A-4C47-B7C0-D0990656530E}"/>
              </a:ext>
            </a:extLst>
          </p:cNvPr>
          <p:cNvSpPr txBox="1"/>
          <p:nvPr/>
        </p:nvSpPr>
        <p:spPr>
          <a:xfrm>
            <a:off x="10361612" y="3502742"/>
            <a:ext cx="8796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27E9E-86D0-4934-A74A-7AA36FC533DA}"/>
              </a:ext>
            </a:extLst>
          </p:cNvPr>
          <p:cNvSpPr txBox="1"/>
          <p:nvPr/>
        </p:nvSpPr>
        <p:spPr>
          <a:xfrm>
            <a:off x="760412" y="1268627"/>
            <a:ext cx="1394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52C97-B424-4BEC-8750-391EF63D9DFC}"/>
              </a:ext>
            </a:extLst>
          </p:cNvPr>
          <p:cNvSpPr txBox="1"/>
          <p:nvPr/>
        </p:nvSpPr>
        <p:spPr>
          <a:xfrm>
            <a:off x="8685212" y="5410200"/>
            <a:ext cx="23038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“Sonam”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26871-88F9-418A-89CC-3B3F8C3A56F4}"/>
              </a:ext>
            </a:extLst>
          </p:cNvPr>
          <p:cNvSpPr txBox="1"/>
          <p:nvPr/>
        </p:nvSpPr>
        <p:spPr>
          <a:xfrm>
            <a:off x="3351212" y="4876800"/>
            <a:ext cx="8499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89CD4-49BC-434A-8644-53A265268EAA}"/>
              </a:ext>
            </a:extLst>
          </p:cNvPr>
          <p:cNvSpPr txBox="1"/>
          <p:nvPr/>
        </p:nvSpPr>
        <p:spPr>
          <a:xfrm>
            <a:off x="9954002" y="810702"/>
            <a:ext cx="1394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016F5-8154-4F64-AE83-243FE8947668}"/>
              </a:ext>
            </a:extLst>
          </p:cNvPr>
          <p:cNvSpPr txBox="1"/>
          <p:nvPr/>
        </p:nvSpPr>
        <p:spPr>
          <a:xfrm>
            <a:off x="9586768" y="1235434"/>
            <a:ext cx="23038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“Sonam”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5A27E-372A-4024-8925-E823FBCA7E29}"/>
              </a:ext>
            </a:extLst>
          </p:cNvPr>
          <p:cNvCxnSpPr>
            <a:stCxn id="11" idx="1"/>
          </p:cNvCxnSpPr>
          <p:nvPr/>
        </p:nvCxnSpPr>
        <p:spPr>
          <a:xfrm flipH="1">
            <a:off x="3351212" y="1023068"/>
            <a:ext cx="6602790" cy="805732"/>
          </a:xfrm>
          <a:prstGeom prst="straightConnector1">
            <a:avLst/>
          </a:prstGeom>
          <a:ln w="25400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994DE-EE8A-4F79-A2A5-5778A1190DCD}"/>
              </a:ext>
            </a:extLst>
          </p:cNvPr>
          <p:cNvCxnSpPr>
            <a:cxnSpLocks/>
          </p:cNvCxnSpPr>
          <p:nvPr/>
        </p:nvCxnSpPr>
        <p:spPr>
          <a:xfrm flipH="1">
            <a:off x="8733895" y="1581862"/>
            <a:ext cx="1236879" cy="3578942"/>
          </a:xfrm>
          <a:prstGeom prst="straightConnector1">
            <a:avLst/>
          </a:prstGeom>
          <a:ln w="25400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32E847-4F8A-458A-B4C5-9909FDF28BF7}"/>
              </a:ext>
            </a:extLst>
          </p:cNvPr>
          <p:cNvCxnSpPr>
            <a:cxnSpLocks/>
          </p:cNvCxnSpPr>
          <p:nvPr/>
        </p:nvCxnSpPr>
        <p:spPr>
          <a:xfrm flipH="1">
            <a:off x="4898546" y="1581862"/>
            <a:ext cx="5055456" cy="2775314"/>
          </a:xfrm>
          <a:prstGeom prst="straightConnector1">
            <a:avLst/>
          </a:prstGeom>
          <a:ln w="25400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92940-0A82-4CE2-805D-C4A7F204C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92940-0A82-4CE2-805D-C4A7F204C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EE1418-EF15-4D73-91CC-A8BABBCAC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2EE1418-EF15-4D73-91CC-A8BABBCAC8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406B43-5E7A-4DD7-94A8-35D6A14BD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D406B43-5E7A-4DD7-94A8-35D6A14BD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F25FA2-BAC7-4ACE-90C5-871FC684E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34F25FA2-BAC7-4ACE-90C5-871FC684E1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24BBB8-B4CC-4B2B-9B79-A0AA1F71C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B24BBB8-B4CC-4B2B-9B79-A0AA1F71C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B67B6A-8905-40A7-BF68-46384147A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52B67B6A-8905-40A7-BF68-46384147A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0191F7-7CA4-4196-AE77-99D99F456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790191F7-7CA4-4196-AE77-99D99F456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6A487A-5555-4CFE-9A3E-A1D59F9E8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3D6A487A-5555-4CFE-9A3E-A1D59F9E8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691121-9586-429C-ADC0-A5EBB3D4F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40691121-9586-429C-ADC0-A5EBB3D4FA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0BE272-6557-4DDF-85FD-C8AC587EA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1C0BE272-6557-4DDF-85FD-C8AC587EAA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A76EAB-31E8-401C-ACD3-DF1491B50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63A76EAB-31E8-401C-ACD3-DF1491B50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73B0A2-76B4-475A-8DAB-A626E8DAB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F873B0A2-76B4-475A-8DAB-A626E8DAB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8F1C81-18F9-4E05-9EF9-B50EFD355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6A8F1C81-18F9-4E05-9EF9-B50EFD355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EC1D01-015D-431C-98B4-D7F2B5E9F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E3EC1D01-015D-431C-98B4-D7F2B5E9F7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EE9B70-DA43-4469-A0DB-F3C815FBE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EFEE9B70-DA43-4469-A0DB-F3C815FBE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C1F30C-C791-4AD6-A228-B172E125FA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E1C1F30C-C791-4AD6-A228-B172E125FA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F7AFA4-0EAD-40EF-B946-5E3EE5292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0AF7AFA4-0EAD-40EF-B946-5E3EE5292A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E7FC97-9842-4227-8AEE-6D982EC7B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dgm id="{E1E7FC97-9842-4227-8AEE-6D982EC7BD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26D474-AEE2-437D-BF7F-BE1D4285DC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0026D474-AEE2-437D-BF7F-BE1D4285DC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</TotalTime>
  <Words>28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Consolas</vt:lpstr>
      <vt:lpstr>Corbel</vt:lpstr>
      <vt:lpstr>Times New Roman</vt:lpstr>
      <vt:lpstr>Chalkboard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8</cp:revision>
  <dcterms:created xsi:type="dcterms:W3CDTF">2021-08-25T14:11:49Z</dcterms:created>
  <dcterms:modified xsi:type="dcterms:W3CDTF">2021-08-25T14:25:28Z</dcterms:modified>
</cp:coreProperties>
</file>