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67" r:id="rId5"/>
    <p:sldId id="282" r:id="rId6"/>
    <p:sldId id="268" r:id="rId7"/>
    <p:sldId id="256" r:id="rId8"/>
    <p:sldId id="257" r:id="rId9"/>
    <p:sldId id="258" r:id="rId10"/>
    <p:sldId id="263" r:id="rId11"/>
    <p:sldId id="264" r:id="rId12"/>
    <p:sldId id="269" r:id="rId13"/>
    <p:sldId id="283" r:id="rId14"/>
    <p:sldId id="285" r:id="rId15"/>
    <p:sldId id="271" r:id="rId16"/>
    <p:sldId id="273" r:id="rId17"/>
    <p:sldId id="274" r:id="rId18"/>
    <p:sldId id="275" r:id="rId19"/>
    <p:sldId id="276" r:id="rId20"/>
    <p:sldId id="286" r:id="rId21"/>
    <p:sldId id="278" r:id="rId22"/>
    <p:sldId id="279" r:id="rId23"/>
    <p:sldId id="280" r:id="rId24"/>
    <p:sldId id="28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E95E0-D55F-4B64-8866-89BBF53405EC}" v="1758" dt="2019-06-12T03:59:08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2" autoAdjust="0"/>
  </p:normalViewPr>
  <p:slideViewPr>
    <p:cSldViewPr snapToGrid="0">
      <p:cViewPr varScale="1">
        <p:scale>
          <a:sx n="78" d="100"/>
          <a:sy n="78" d="100"/>
        </p:scale>
        <p:origin x="82" y="77"/>
      </p:cViewPr>
      <p:guideLst/>
    </p:cSldViewPr>
  </p:slideViewPr>
  <p:outlineViewPr>
    <p:cViewPr>
      <p:scale>
        <a:sx n="33" d="100"/>
        <a:sy n="33" d="100"/>
      </p:scale>
      <p:origin x="0" y="-517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1T01:55:46.67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2078 10820 1744,'-21'-52'782,"-3"2"-96,-3 2-85,-2 1-77,-10-7 16,-3 2-82,-28-18 107,-6 8-100,19 29-236,-3 10-40,48 20-158,0 1 0,0 0 1,-1 1-1,1 0 1,0 1-1,-1 0 1,1 1-1,0 0 1,-7 2-32,-1 2 29,-1 2 1,1-1 0,1 2-1,-1 1 1,1 0 0,-14 10-30,-22 18 135,-27 23-135,-1 4 141,4 5 1,2 3-1,4 3 0,2 3 1,5 3-1,-55 87-141,74-91 189,-11 29-189,-3 24 184,6 2 0,2 14-184,-78 281 395,55-135 349,-33 265-744,63-123 320,37-232-78,10 35-242,24 137 123,26 1-41,-4-130-40,11-3-1,10-3 0,61 130-41,-80-249-3,5-2-1,51 80 4,-57-120-12,3-1 0,4-3-1,3-3 1,16 12 12,-18-26-27,4-2 0,1-3 0,62 39 27,-59-50-34,1-2 1,1-4 0,3-2 0,14 2 33,-24-13-32,1-3 0,0-2 1,1-3-1,1-3 0,0-2 1,1-3-1,-1-3 0,1-2 1,0-3-1,-1-3 1,28-7 31,-7-5-32,-1-4 0,-1-3 0,53-25 32,-4-6-45,98-60 45,-109 46-44,-5-6 33,-24 8 79,34-34-68,-35 19 169,17-25-169,-18 10 248,1-13-248,-3-5 372,17-38-372,-17 9 324,-6-4 1,-7-3 0,30-95-325,-48 86 293,-6-3 0,-8-2 0,15-138-293,0-188 520,-36 160-218,-10-58-1,-17-3-79,-11 116 81,-45-224-303,35 349 81,-7 0 1,-30-74-82,25 113 47,-4 3 0,-5 1 0,-38-56-47,27 62-4,-5 4 1,-60-69 3,63 95-34,-29-25 34,8 19-54,-4 7-37,-5 6-45,-3 8-53,-5 9-63,-3 10-70,-4 11-79,-3 11-89,67 13-95,-28 3 585,26 2-691,-28 6 691,22 1-630,0 2 0,-10 6 630,-10 5-481,24-5 223,0 0 47,-9 4 3,-28 12-54</inkml:trace>
  <inkml:trace contextRef="#ctx0" brushRef="#br0" timeOffset="1">2197 15544 632,'-65'113'878,"57"-101"-587,3-6 71,1-6 413,2-2-405,1 2-228,-2 1-39,2 0 386,1-1-45,0 0-69,0 0-100,1-6-62,-1 1-46,1-1-40,0 1-33,2-5 8,15-20-22,-7 13 10,-8 14-85,11-17 58,1 1-1,13-11-62,-22 24 15,0 0 0,0 1 0,1-1 1,-1 1-1,2 1 0,-1-1 0,0 1 0,1 1 0,0-1 0,-1 1 0,5-1-15,129-32 184,-136 35-175,0 1-1,1-1 1,-1 1-1,0 0 0,1 0 1,-1 1-1,0-1 1,1 1-1,-1 0 1,0 1-1,0-1 0,0 1 1,0 0-1,3 2-8,11 6 32,0 1 0,0 1 0,0 2-32,17 10 32,-20-15-22,0-1 1,1 0 0,5 1-11,-6-4 30,0 0 1,0-1 0,14 2-31,-19-5 21,0 0 0,1 0 0,-1-1 0,0 0 0,0-1 1,0 0-1,0-1 0,0 0 0,0-1 0,0 0 0,0-1 0,-1 0 1,2-1-22,7-6-60,0-1 55,40-33 149,-36 24-121,-10 8-53,0-1-45,0 0-55,0 0-67,-1 0-77,1 0-88,-1 0-99,0-1-109,-6 7 355,1 0 44,2-2 6,3-5-35,-12 15 199</inkml:trace>
  <inkml:trace contextRef="#ctx0" brushRef="#br0" timeOffset="2">1610 12183 1392,'-5'-9'427,"1"-1"-48,-1 0-41,0 0-33,-4-10 200,7 15-321,-1-1 0,0 1 0,0 0-1,0 0 1,-1 0 0,-1-1-184,-2 1 282,1 4-49,1 3-41,-1 2-38,-3 7 62,2 0-87,-18 45 74,7 3-81,7 2-64,7 1-46,5-35-23,0-1-1,2 0 1,1 0-1,1 0 1,5 14 11,14 27 6,-21-61-9,-1 1 0,2-1 0,-1 0 0,1 0 0,0 0 0,0-1 0,0 1 0,1-1 0,1 1 3,-5-5-1,1 0 1,-1 0-1,1 0 1,0 0-1,-1 0 0,1 0 1,0 0-1,0-1 1,0 1-1,-1 0 0,1-1 1,0 0-1,0 1 1,0-1-1,0 0 0,0 0 1,0 0-1,0 0 0,0 0 1,0-1-1,-1 1 1,1-1-1,0 1 0,0-1 1,0 0-1,0 1 1,-1-1-1,1 0 0,0 0 1,-1 0-1,2-2 1,3-1 1,0-2 0,0 1-1,0-1 1,-1 1 0,0-1 0,-1-1-1,1 1 1,-1-1 0,0 0 0,2-6-1,5-14 6,0 0 1,0-9-7,0 3 5,-1 0 4,0-1 1,-3 0 0,-1-1 0,1-18-10,-5 31 11,-2-1 1,0 0-1,-1 0 1,-1 0-1,-2 1 1,0-1 0,-3-8-12,6 27 6,-1 1 0,1 0 0,0-1 0,-1 1 0,0 0 0,0 0 0,0 0 0,0 0 0,0 0 0,0 0 0,-1 1-6,2 1 4,0 0 0,0 1 0,1-1-1,-1 0 1,0 1 0,0-1 0,0 1 0,0 0 0,0-1 0,0 1-1,0 0 1,0 0 0,0-1 0,0 1 0,-1 0 0,1 0-1,0 0 1,0 0 0,0 0 0,0 1 0,0-1 0,0 0-1,0 0 1,0 1 0,0-1 0,0 0 0,0 1 0,0-1-1,0 1 1,0 0 0,1-1 0,-1 1 0,0 0 0,0-1-1,0 1 1,1 0 0,-1 0 0,0 0 0,1-1 0,-1 1-4,-4 6 14,0-1 0,1 1 1,-1 0-1,1 0 0,1 0 1,-1 1-15,-5 17 16,0 0 1,-1 12-17,-1 1 9,9-32-16,-18 65 25,11-39-42,5-14-23,1 0-33,0-1-41,0 1-49,2-4 89,1 6 3,0-19 78</inkml:trace>
  <inkml:trace contextRef="#ctx0" brushRef="#br0" timeOffset="3">3025 12060 1048,'-11'9'341,"1"2"-44,1-1-40,0 1-37,-8 13 120,3 1-110,3-5-110,1 1-41,-18 43 38,20-46-84,-2 9-28,1 0 0,1 0 0,1 1 0,-1 19-5,3-16-8,3 0-1,0 1 0,2-1 0,1 1 1,2-1-1,6 26 9,-8-48-4,1-1 0,1 0 1,-1 1-1,2-1 0,-1 0 0,1-1 1,0 1-1,0-1 0,2 2 4,-4-7-1,-1 0-1,1 0 1,0 0-1,0 0 1,-1 0 0,1-1-1,0 1 1,1-1-1,-1 1 1,0-1-1,0 0 1,0 0-1,1 0 1,-1 0 0,1 0-1,-1-1 1,0 1-1,1-1 1,0 1-1,-1-1 1,1 0-1,-1 0 1,1 0 0,-1 0-1,1-1 1,-1 1-1,1-1 1,-1 1-1,1-1 1,-1 0-1,0 0 1,2 0 1,4-4 0,1 0 0,-1-1-1,0 1 1,-1-2 0,1 1 0,-1-1 0,0 0 0,-1 0-1,1-1 1,-2 0 0,1 0 0,-1-1 0,0 0 0,10-19 15,-1-1 0,-2-1 0,4-14-15,25-85 97,-17 40 36,-6 14 41,-3 2 75,-9 18-16,-5 45-155,-1 0 0,-1-1 1,1 1-1,-3-9-78,-6-7 200,-6 7 38,13 18-210,0 0 0,1 0 0,-1 0 0,0 0 0,0 0 0,0 0 0,0 0 0,0 1 1,0-1-1,-2 1-28,-28 2 329,-3 10-56,3 8-74,5 6-63,4 4-51,-8 24-21,-2 30-41,24-52-32,1 1 1,1-1-1,2 2 0,1-1 0,1 29 9,3-30-26,2 0 0,1-1-1,5 23 27,0-19-53,2-12-15,-10-21 57,1-1-1,0 1 0,0-1 1,0 1-1,1-1 1,-1 1-1,0-1 0,1 0 1,-1 1-1,0-1 0,1 0 1,0 0-1,0 0 12,-1 0-13,0-1 1,0 0-1,1 1 0,-1-1 0,0 0 0,0 0 1,1 0-1,-1 1 0,0-2 0,1 1 0,-1 0 1,0 0-1,0 0 0,1 0 0,-1-1 0,0 1 1,0-1-1,1 1 0,-1-1 0,1 0 13,13-9-117,-1-4 39,8-22 5,-13 13 71,0 0 0,1-11 2,-8 30-1,9-37 23,-2-1 1,-1-1-23,3-40 111,-2-27-111,-9 59 30,0 48-24,0-1-1,-1 1 1,1-1-1,-1 0 1,0 1-1,0-1 1,0 1-1,-1 0 0,1-1 1,-1 1-1,0 0 1,0-1-6,1 4 1,1 0 0,-1 0 0,1 0 0,-1 0 0,1 0 0,-1 0 0,1 0 0,-1 0 0,1 0 0,-1 0 0,1 0 1,-1 0-1,1 0 0,0 0 0,-1 1 0,1-1 0,-1 0 0,1 0 0,-1 0 0,1 1 0,0-1 0,-1 0 0,1 1 0,-1-1-1,-3 3-29,2 0-51,-7 31-496,5-14 372,4-19 202,-4 24-132,-3 22-9</inkml:trace>
  <inkml:trace contextRef="#ctx0" brushRef="#br0" timeOffset="4">5062 11082 280,'20'-15'343,"3"-6"136,-17 11-33,-6-1-67,-4 1-57,0 2-43,0 2-54,-9-19 491,-4 5-98,-1 4-91,-2 4-84,-2 4-76,0 4-68,-2 4-61,1 2-54,-13 10 20,1 6-87,28-13-106,1 0 1,-1 0-1,1 1 0,0 0 0,0 0 1,1 0-1,0 1 0,0-1 0,0 1 0,1 1 1,0-1-1,0 1 0,0 1-11,-1 6-5,1 1 1,0 0-1,1 0 0,0 0 1,2 0-1,0 0 0,0 0 1,2 1-1,0-1 0,1 0 1,0 0-1,1 0 0,1 0 1,3 6 4,-6-19-1,0 0-1,0 0 1,1 0 0,-1-1 0,1 1 0,-1 0 0,1-1-1,0 0 1,0 1 0,0-1 0,0 0 0,0 0 0,1 0 0,-1 0-1,1 0 1,-1-1 0,1 1 0,0-1 0,-1 1 0,1-1-1,0 0 1,0 0 0,0 0 0,3 0 1,-2-1-2,0 0-1,1-1 1,-1 1 0,0-1 0,0 0-1,1 0 1,-1 0 0,0-1-1,0 0 1,0 1 0,0-1-1,-1-1 1,1 1 0,0 0 0,-1-1-1,0 0 1,1 0 2,29-28-174,-11 8-27,-6 2-53,-1 0-103,-4 2-37,-2-1-101,-2 0-116,-4 10 259,0 0-35,-1-1 96,-1-5-16</inkml:trace>
  <inkml:trace contextRef="#ctx0" brushRef="#br0" timeOffset="5">5589 10248 616,'0'0'855,"-1"0"-401,1-1-63,0 1-58,-1-1-53,1 1-48,-1-1-44,0 0-39,1 0-34,-2 0-15,1 0-34,-1-1-9,-5-2 14,5 3-9,0 1 43,-23 1 81,-1 6-73,14-2-59,-1 1 0,1 0-1,-11 7-53,16-8 36,-1 0-1,1 1 1,0 0 0,1 0-1,-1 1-35,-2 3 40,1 1-1,0 0 1,1 0-1,-1 3-39,3-5 4,0 0-1,1 1 0,0 0 0,1 0 1,0 0-1,0 0 0,1 0 0,0 0 0,1 1 1,0-1-1,1 1 0,0 3-3,1-4-3,0 0 1,0 0-1,1 0 0,1 0 0,-1-1 1,2 1-1,-1 0 0,1-1 0,1 0 0,0 0 1,0 0-1,0-1 0,1 0 0,1 0 1,-1 0-1,1 0 0,1-1 0,-1-1 1,1 1-1,5 2 3,-5-4 0,1 0 1,0-1-1,0 0 0,0 0 1,0-1-1,0 0 0,1 0 1,0-1-1,2 0 0,0-2 2,0 1 0,0-2 0,0 1 0,0-2 1,0 0-1,0 0 0,0-1 0,-1 0 0,1-1 0,-1 0 0,6-4-2,-5 3 1,40-7 10,-17 5 1,-30 5-35,-2-1 35,1-2 55,-2-2 42,-1-8 145,-2 5-128,1 3-93,0 1-62,3-44 76,7-1-39,-9 45-5,2-2-3,-1 0 0,2 0 0,-1 1-1,1-1 1,0 1 0,0 0 0,1 0 0,0 0 0,0 0 0,1 1 0,0 0 0,1-1 0,-1 1 2,0-1 0,0 0-1,0 0 1,-1 0-1,0-1 1,0 0-2,-4 4 4,1 0 0,-1 0-1,1 0 1,-1 0 0,0 0 0,-1 0 0,1 0 0,-1 0 0,1-4-4,-2 6 5,1 0 1,0 0 0,0-1-1,-1 1 1,1 0 0,-1 0-1,0-1 1,0 1 0,1 0-1,-1 0 1,-1 0 0,1 0 0,-1-1-6,-1 0 5,1-1 1,-1 1 0,0 1-1,0-1 1,-1 0 0,1 1-1,-2-2-5,-8-3 6,0 1 0,0 0 0,-1 1 0,-1 0-6,2 0 3,2 1 23,-2 0-57,-1-1-105,7 2 16,0 1-40,0-1-46,0 0-51,1 1-55,0-1-61,-1-1 121,-2-4-13</inkml:trace>
  <inkml:trace contextRef="#ctx0" brushRef="#br0" timeOffset="6">6224 9069 256,'-6'-3'470,"-1"2"-155,0 2-98,0 3-79,-5 4-30,-5 7-54,9-8 2,1-1 70,-26 19 185,3 3-59,2 3-54,4 1-47,2 2-42,4 2-35,-13 39-13,20-38-80,2 1-1,2 0 1,1 0-1,-1 36 20,5 23 37,3-79-40,0-1-1,1 1 1,1-1-1,1 0 0,0 0 1,1 0-1,1 0 1,1-1-1,0 0 1,1 0-1,3 4 4,-4-10 0,0 0-1,1 0 1,0 0-1,1-1 1,0 0-1,0-1 1,6 4 0,-7-6 4,1 0 1,0-1-1,0 0 1,1-1-1,-1 0 0,1 0 1,0-1-1,0 0 1,5 0-5,1-1 32,0 0 1,0-1 0,0 0-1,8-2-32,-4 0 74,0-2 1,0 0-1,4-3-74,58-20 305,0-6 72,-65 25-292,-3 3-4,0 0-1,0 1 1,0 0 0,1 1 0,-1 1 0,1 0-1,8 1-80,-5 0 115,-1-1 0,0 0 0,1-2 0,11-2-115,-13-5 59,-11 5-48,0-1-1,-1 0 1,0 1 0,0-2 0,0 1 0,0-2-11,13-20 103,-13 22 16,-3-2-48,0-4-32,-3-9-34,1-12 15,2 16-9,1-36 44,-4 34 3,-2 2 35,4 16-89,-8-19 153,-4 1 66,-12-15-185,-9-19-31,17 26-4,-2 0-2,13 19-1,0-1 0,-1 1 0,0 0 0,-1 0 0,1 1 0,-5-3 0,7 7-1,1 1 0,0 1 1,-1-1-1,0 0 0,0 1 0,1 0 0,-1 0 0,0 0 0,-3 0 1,-23-8 2,-11-17 14,33 20-8,0 1 0,-1 0 1,1 0-1,-5-1-8,8 4 11,0 1 0,0-1 0,0 1 1,0 0-1,0 0 0,-3 1-11,-8-1-40,1 1 62,-36 1 228,29 0-186,9-1-74,0 1-49,-1 0-73,1 0-85,-1 0-101,0 1-114,7-2 156,0 1-37,2-1 131,0 1 37,-11 0-161,16-1 306</inkml:trace>
  <inkml:trace contextRef="#ctx0" brushRef="#br0" timeOffset="7">7525 9914 952,'20'-12'572,"-1"0"-1,16-14-571,-26 13 481,-8-6 158,-15-11 390,9 21-621,0 0-85,0 0 1,-1 1 0,0-1 0,0 1-1,-1 0 1,-5-5-324,-14-6 778,2 10-214,-2 6-112,12 4-277,-1 3-40,0 2-45,0 2-47,-26 21 152,5 6-43,21-18-86,2 1 1,0 0-1,-7 15-66,-18 43 94,21-35 4,-8 34-98,1 14 99,0 19-99,9-19 64,2 23-64,7-28 15,4 1 0,3-1 0,4 1 0,4-1 0,4-1 0,6 17-15,7 7-7,4-1 0,18 34 7,-25-82-20,3-2 1,1-1-1,4-2 1,1-1-1,5 2 20,-4-10-22,2-2-1,2-2 1,1-1 0,2-1 0,2-3-1,1-2 1,2-1 0,1-2-1,2-2 23,-13-9-12,2-2-1,0-1 0,1-2 0,0-1 0,1-2 0,1-2 0,0-2 0,0-1 0,0-2 0,0-2 0,1-1 0,20-4 13,-23-2-6,-1-1 0,0-1 0,0-2-1,-1-2 1,0-2 0,0-1 0,-2-1 0,0-2 0,1-3 6,17-12 9,-1-3 1,-2-2 0,-2-2 0,-1-3-1,8-11-9,76-85 77,-61 60-39,-3-3 0,-3-3 0,10-26-38,-39 52 69,8-23-69,-19 30 107,13-43-107,-22 47 82,-1 0-1,-1-12-81,-4 14 117,-3 0-1,-1-26-116,-5 15 141,-4 20-1,-3 7 29,-4 1 65,2 14-15,1 10-77,1 9-63,1 5-48,0 7-38,-3 21-63,7-14 19,1-1 0,1 24 51,5 26-57,3 2 57,1 3-19,8 81-17,7-1-1,9 5 37,8 8-29,51 128 29,-61-217-5,3-1 0,4-2 1,17 24 4,-20-46-7,3-1 1,2-2-1,3-2 1,34 33 6,-15-23-5,3-3 1,2-4 0,55 36 4,-83-65-3,1-3 1,1 0-1,2-3 1,0-2-1,1-1 1,0-2-1,45 8 3,-39-14-2,0-3-1,0-1 1,1-3 0,0-2 0,-1-2-1,1-3 1,-1-1 0,0-3 0,1-2 2,15-7-1,-1-2 0,-1-3 0,-2-3 0,0-3 0,-2-2 1,28-21 0,1-8 8,-2-5 1,-2-3 0,-4-4-1,-4-3 1,31-41-9,104-139 45,8-37-45,-200 266 1,240-337 110,-252 353-108,5-7-1,0 1 0,0 1 0,1 0 1,1 0-1,7-3-2,-17 14-1,0 1 0,1 0 1,-1 0-1,1 1 0,0-1 1,0 1-1,0 0 0,0 1 0,0-1 1,0 1-1,0 0 0,0 0 1,1 0-1,-1 1 0,0 0 1,1 0-1,-1 0 0,0 1 0,1 0 1,-1 0-1,0 0 0,0 1 1,6 2-2,1 0-1,-1 1 0,-1 1 1,1 0-1,-1 0 0,0 1 0,-1 0 1,5 4 2,20 21-26,18 21 26,-38-38-3,105 114-110,-6 4 0,65 104 113,-75-81-52,-11-16-14,69 77 66,-88-132-8,4-3 1,3-3 0,4-4-1,88 61 8,-99-88-6,2-3 0,3-3 0,1-4 0,1-3 0,2-3 0,1-5-1,2-3 1,16 0 6,20-1-18,0-5 0,2-5 0,-1-6 1,1-6-1,73-9 18,-88-2-24,-1-5 1,0-4 0,-2-5 0,24-12 23,-43 7-36,-2-3 0,11-10 36,-26 8-53,-2-3 0,42-32 53,-11-1-61,-3-5 0,-4-4 0,25-32 61,-30 20-36,3-12 36,-15 9 13,7-19-13,-15 6 55,45-102-55,-55 98 56,67-97-56,-107 185 3,0 1-1,2 1 1,17-17-3,-24 29-3,0-1 1,0 1-1,0 1 0,1 0 1,0 1-1,1 0 0,0 1 1,9-3 2,-7 4-10,0 0 1,1 1-1,0 1 1,0 1-1,-1 0 1,1 1-1,0 1 1,1 1 0,12 1 9,-8 2-27,1 0 1,0 2-1,-1 0 1,0 1-1,-1 2 1,14 6 26,8 8-70,0 2 1,-2 2-1,15 14 70,56 49-105,-58-47 73,20 16 10,342 260-51,-341-269 69,1-4 1,3-3-1,1-3 1,78 27 3,-75-41-2,0-2 1,2-5-1,0-3 1,1-3-1,44-2 2,-41-8 5,1-3-1,-1-5 0,0-3 1,0-4-1,-1-4 0,-1-4 0,0-4 1,-2-3-1,-1-4 0,-2-4 0,-1-3 1,-1-3-1,53-40-4,-50 23 5,-2-3-1,-4-3 1,-2-4 0,-3-3-1,-4-3 1,29-43-5,10-27-11,5-23 11,-27 28 51,18-53-51,-39 58 102,24-81-102,-43 86 142,20-108-142,1-111 120,-18-3-56,5-31-36,-47 351-30,23-128-26,-19 123-23,12-31 51,1 16-54,-4 20-15,0 8-31,3 5-53,-19 16 122,1 1 1,-1-1 0,1 1 0,-1 0-1,1 0 1,0 0 0,-1 0 0,1 0-1,0 1 1,0-1 0,0 1-1,0 0 1,0 0 0,-1 0 0,1 0-1,0 0 1,0 1 0,0-1 0,0 1-1,0 0 1,-1-1 0,1 2-1,0-1 1,-1 0 0,1 0 0,-1 1-1,1-1 1,1 3 30,7 4-166,0 1-1,0 1 0,-1 0 1,0 1-1,6 9 167,21 29-998,17 31 998,4 12-624,1 3 55,4-3 96,-29-47 282,2-3 35,3-3 38,2-2 43,-10-14 64,0-4 46,2-3 42,1-3 37,9-3 65,0-3 38,10-5 82,-30-3-51,0-2 1,14-2-249,-10-1 208,-1 0 0,0-2 1,0-1-1,0-1 0,-1-2 1,-1 0-1,0-1 0,13-11-208,-11 5 390,-1 0-1,22-24-389,-18 15 358,-3-2 0,5-8-358,1-5 634,11-23-634,22-51 533,-36 57-312,-1-1-32,-2-1-35,-1 1-39,25-70 101,-3-2-96,-3-2-93,-4-2-94,-3-1-94,-5-1-92,-6-3-93,-4 0-91,-8 9 206,1-74-1</inkml:trace>
  <inkml:trace contextRef="#ctx0" brushRef="#br0" timeOffset="8">5810 8555 3505,'-22'8'750,"0"-1"-109,-2 2-44,0-1-106,0 0-92,0 0-77,-2 1-35,-1-2-58,-62 14 359,49-15-286,16-4-73,-1 0 52,-57-1 240,-1-7-118,0-6-101,1-8-84,19-1-92,1-5-34,35 12-60,0-1 1,1-1-1,1-1 0,0-1 1,-12-13-33,6 1 31,1-1 0,-23-31-31,14 10 12,3-1 1,2-3-1,1-4-12,-11-27 36,-22-66-36,10-6 58,29 69-21,4-3-37,-11-92 70,21 73 11,5 1-1,5-1 1,4 0 0,7-7-81,5-12 202,21-76-202,17-14 106,3 39-48,9 5-36,-9 47-44,-34 89-6,1 0-1,1 2 1,27-34 28,-36 55-12,1 1 1,1 1 0,0 1-1,2 0 1,-1 0-1,2 2 1,4-2 11,-10 7-4,1 1-1,1 0 1,-1 1-1,1 0 1,0 1-1,0 1 1,1 1-1,-1 0 1,1 0-1,0 1 1,3 1 4,19 2-17,0 1 0,0 2 0,26 6 17,24 2 20,-87-12-16,0 0 0,1 0-1,-1 1 1,0-1 0,0 0 0,1 0 0,-1 0-1,0 0 1,1-1 0,-1 1 0,0 0-1,0 0 1,1 0 0,-1 0 0,0 0 0,0 0-1,1 0 1,-1 0 0,0-1 0,0 1-1,1 0 1,-1 0 0,0 0 0,0-1 0,0 1-1,1 0 1,-1 0 0,0 0 0,0-1 0,0 1-1,0 0 1,1 0 0,-1-1-4,-1-11 79,-11-23 12,6 22-47,-31-98 39,4-4-45,5-6-39,-12-113 1,27 100-25,6 0 1,6-13 24,21-267-37,-10 315 16,4 2 0,5 0-1,19-59 22,-20 97-14,3 1 0,2 1 0,2 1 0,3 1 0,2 1 0,12-12 14,-31 49-7,1 0 0,1 1-1,1 0 1,1 1 0,0 1-1,0 0 1,1 1-1,1 0 1,1 2 0,-1 0-1,2 1 1,-1 1 0,1 0-1,1 2 1,0 0-1,0 1 1,8-1 7,17 0-18,0 1 0,1 2 0,-1 2 1,1 3-1,15 2 18,1 4-18,-1 2 0,-1 3 1,37 13 17,59 29-14,-2 7 1,72 42 13,22 10 12,-214-99-5,0 0 0,1-3 0,1-1 0,-1-1 0,1-2 0,1-2 0,32 1-7,-52-6 7,-1-1 0,1-1 1,0 0-1,-1-1 0,1-1 0,-1 0 1,0-1-1,3-2-7,-5 1 10,-1-1 0,-1 0 0,1-1 0,-1 0 0,-1-1 0,1 0 0,-2-1 0,1 0-1,-1 0 1,2-5-10,7-9 23,-2-1-1,-1 0 1,-1-1-1,7-16-22,-4 1 11,-2-1 0,8-34-11,5-42-52,9-102 52,-18 93-17,-11 76 14,64-317-27,-56 302 11,3 0-1,3 2 1,2 0-1,17-26 20,-24 58-13,1 1-1,1 1 1,2 1-1,1 1 1,1 0-1,1 2 1,1 1-1,2 1 1,0 2-1,2 0 1,0 2-1,1 2 1,1 0-1,1 2 1,5 0 13,22-7-19,0 2 0,1 4 0,1 2 0,0 2 0,1 4 0,0 2 0,29 2 19,-23 5-7,-1 3 0,1 2 0,-1 4-1,10 5 8,-42-7 2,-1 2 1,-1 1-1,0 2 0,0 1 0,-1 2 0,-1 2 0,-1 0 0,0 2 1,-1 1-1,24 23-2,7 13-3,38 50 3,-56-59-6,2-1 1,1-2-1,27 17 6,-59-50 2,0-2 0,1 0 0,0-1-1,0 0 1,1-2 0,0 1 0,0-2 0,1 0 0,13 1-2,-20-4 7,0-1 0,1 0 0,-1-1-1,0 0 1,1-1 0,-1 0 0,0 0 0,1-1 0,-1-1-1,0 0 1,0 0 0,-1-1 0,1 0 0,-1 0 0,0-1-1,4-3-6,4-5 21,0 1 0,-1-2 0,-1 0 0,12-14-21,50-70 50,-54 69-41,182-259 34,0 3-38,-196 272-5,71-92-32,4 3 0,19-11 32,-85 95-11,2 0-1,0 2 1,1 0-1,0 2 0,13-7 12,-19 13-6,1 1 0,0 0 0,1 1 0,0 1 0,0 0 0,0 1 0,0 1-1,10 0 7,12 1-6,1 3 1,-1 0-1,1 3 0,-1 1 0,0 2 0,0 2 0,-1 1 0,0 2 0,19 10 6,31 16-12,-1 5-1,-3 3 1,30 24 12,77 41 26,35 7-26,-172-91 6,4 5 9,-1 3 1,-2 2-1,27 25-15,-75-57 3,0 1-1,1-2 0,-1 1 1,1-1-1,0 0 1,2 0-3,-3-2 6,1 1 1,-1-1-1,1-1 1,-1 0-1,1 0 1,-1 0-1,1-1 1,0 0-1,-1 0 1,2-1-7,3-2 10,0 1 1,1-2-1,-2 1 0,1-2 1,0 0-1,-1 0 0,0-1 0,0 0 1,-1-1-1,9-7-10,26-21 13,-2-3 0,-2-2 0,7-10-13,107-132-23,25-28-32,-158 188 46,0 0 0,2 2 0,0 1 0,2 0 0,0 2 0,0 1 0,2 1 0,0 2 0,1 0 0,0 2 0,0 1 0,1 2-1,1 0 1,-1 2 0,14 0 9,75-1-11,-1 5 0,1 4 0,16 8 11,40 0 1,-87-6-6,0 4 0,-1 4-1,0 4 6,-48-7-2,0 1 0,-2 3-1,1 0 1,-1 3 0,-1 1 0,-1 2-1,31 21 3,-1 9 8,-2 3 0,-3 3 0,-2 2 0,-2 2 0,34 52-8,-67-83 7,15 20 2,3-1 1,6 3-10,-33-37 8,0 0 0,1-2 0,0 1 0,1-2 1,0 0-1,0 0 0,1-2 0,1 0 0,0-1-8,-11-5 11,1 0-1,-1-1 1,1 0-1,0-1 1,-1 1-1,1-1 1,0-1-1,-1 1 1,1-1 0,-1-1-1,1 1 1,-1-1-1,1-1 1,-1 1-1,0-1 1,0-1-1,0 1 1,-1-1-1,4-3-10,8-4 41,-1-1-1,14-13-40,24-28 44,-54 53-44,52-55 47,-3-2 0,27-40-47,81-131 21,-67 93-65,43-44 44,-106 146-11,1 2 0,2 0 0,1 2 0,1 2 1,2 0-1,0 3 0,2 1 0,5-1 11,-11 8-6,1 2 0,0 1 0,1 2 1,0 1-1,1 2 0,0 1 0,0 2 0,0 1 1,1 1-1,9 2 6,-4 3-8,0 2 0,0 2 0,0 1 0,0 2 0,-1 2 0,-1 1 0,0 2 0,-1 2 0,16 10 8,12 9-5,-3 2-1,-1 4 1,-1 2-1,39 39 6,-27-12 7,-3 2 0,-4 4-1,30 47-6,61 71 36,-127-163-28,1-1-1,1-2 1,1-1-1,2-2 0,1-1 1,0-2-1,2-1 0,2-1-7,15 5 11,2-2 0,0-3-1,0-2 1,2-3-1,23 2-10,-41-10 9,1-2 0,0-2 0,0-2 0,0-1-1,-1-2 1,1-2 0,0-1 0,11-5-9,-21 2 6,-1-1 1,0-1 0,0-2-1,-2 0 1,1-2-1,-2-1 1,0-2-1,-1 0 1,0-2 0,-2-1-1,1-1-6,105-110 2,13-10-8,-108 109-3,2 2 0,0 2 0,10-3 9,2 1-14,1 3-1,1 2 0,1 2 0,2 3 0,0 2 0,1 2 0,0 3 0,1 2 0,13 1 15,-26 6-15,0 1-1,0 3 1,0 1 0,0 2-1,0 2 1,0 2-1,-1 2 1,0 1 0,-1 3-1,0 1 1,-1 2 0,19 11 15,4 9-15,-3 2 1,-1 4-1,-2 1 0,-2 4 1,-2 1-1,-2 3 1,-3 2-1,3 7 15,48 69-17,-5 4 1,-6 4-1,-4 7 17,56 120 8,-65-116 44,7-4 0,40 49-52,-104-168 23,1-1 0,2-1 0,20 19-23,-29-32 10,1 0 0,-1 0 1,2-1-1,-1-1 1,1 0-1,0-1 1,1 0-1,7 1-10,-4-2 5,2-2-1,-1 0 1,0-1-1,1 0 1,-1-2-1,1 0 1,0-2-1,-1 0 1,1-1-1,-1-1 1,1 0-1,-1-2 1,0 0-1,0-1 1,-1-1-1,12-7-4,32-18 21,-2-4 0,-2-1 0,-1-3 0,7-11-21,7-3 25,62-35-25,-96 69 11,0 1-1,20-5-10,-24 12 16,0 1 0,0 2 1,1 1-1,1 2 0,11 0-16,-23 3 9,0 2 1,0 1-1,-1 1 0,1 0 1,0 2-1,-1 1 0,0 1 1,0 0-1,0 2 0,0 1 1,-1 0-1,-1 1 0,1 2 1,-1 0-1,3 4-9,9 9 14,-2 2 0,-1 1 0,-1 2 0,-1 0 0,-2 2 0,-1 0 0,-2 2 0,0 1 0,3 12-14,35 72 35,-5 3 0,2 22-35,303 953 116,-308-894-20,3 70-96,-54-264 3,6 27 2,1 0 0,2-1 0,6 14-5,-9-32-6,0 0 0,1-1-1,1 0 1,0 0 0,1-1 0,1 0 0,11 11 6,9 6-23,1-3 1,21 15 22,74 46 4,18 15 29,-127-89-23,-1 1 0,-1 1 0,0 0 0,-1 1 1,-1 0-1,-1 2 0,3 5-10,17 36 103,20 50-103,-50-105 3,6 18 12,0 0-1,-1 1 1,-1-1 0,-2 1-1,0 1 1,-2-1 0,0 1-1,-2 16-14,-2-2 10,-2-1 1,-2 0-1,-1 0 0,-2 0 0,-4 9-10,-15 60-14,-5 60 14,-1 114-133,29-203 61,3 2 72,4 81-26,1-53 39,-5 1-1,-5 16-12,0-89 36,-3-3 33,7-30-56,1 0 0,-1-1 0,0 1-1,0-1 1,0 0 0,-1 0 0,1 1-1,-1-1 1,0-1 0,0 1 0,0 0-1,0-1 1,0 0 0,0 1 0,-1-1-1,-1 0-12,-55 21 150,-3-8-45,11-3-53,-129 30 62,102-24-100,0 1-92,28-6-50,0 2-78,24-6 2,2 1-61,0 0-58,2 2-55,0 0-52,0 2-51,0 1-47,0 0-45,10-6 364,1-1 37,-27 18-219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8:05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1982 321 2024,'13'-14'1045,"-4"-1"-116,-3 0-107,-2-2-101,-4 0-92,-1-1-86,-3 1-76,-2-1-70,-1 5-124,0-1-36,-9-12 147,-8-1-48,-14-5 30,-15 4-189,-6 6-69,-3 7-51,-2 6-38,20 6-24,-1 2 1,1 2 0,-4 3 4,-25 4 25,24 1-14,1 2-1,1 2 1,0 2 0,1 2 0,0 2-1,-10 8-10,3 1 34,2 3-1,0 1 0,3 3 0,-42 38-33,70-54 23,-1 1 0,2 1 0,1 0 0,1 2 0,0 0 0,2 0 0,1 2 0,1 0 0,1 1 0,-5 15-23,12-26 13,0 0 1,1 1 0,1-1-1,1 1 1,0-1 0,1 1 0,0 0-1,1 0 1,1-1 0,1 1-1,0 0 1,1-1 0,1 1-1,0-1 1,1 0 0,1-1-1,0 1 1,1-1 0,5 9-14,-2-8 20,1 0-1,0-1 1,1 0 0,1-1 0,0 0 0,0-1-1,13 8-19,-2-4 21,0 0-1,1-2 0,0-1 0,22 8-20,3-3 17,1-3 0,0-1 0,1-3 0,1-2 0,11-2-17,-8-2 18,1-3 1,-1-2-1,0-3 1,1-2-1,-1-2 1,-1-3-1,0-3 1,0-2 0,-2-2-1,35-17-18,-34 10 52,-1-3 1,33-23-53,-34 16 71,-2-2 0,25-26-71,-74 62 0,68-63 57,-47 43-14,-1-2 0,-2 0 0,15-21-43,-27 32 8,0 0-1,0-1 1,-1 0-1,-1 0 0,0 0 1,0 0-1,-1-1 0,-1 0 1,1-6-8,-3 8-7,0 1 0,-1-1-1,0 1 1,0-1 0,-1 1 0,-1-1 0,0 1 0,-1-3 7,-9-28-96,-4 1-74,-4 1-70,-1 1-64,-2 0-59,-2 1-52,0 2-48,0 0-41,-6-5-142,10 16 286,0 3 107,-10-7 0</inkml:trace>
  <inkml:trace contextRef="#ctx0" brushRef="#br0" timeOffset="521.973">868 1156 4457,'-2'-7'684,"0"0"-241,0 1-45,-1-1-43,1 0-39,-4-6 214,-2 1-111,1 3-145,-1 2-38,6 6-197,1 0 1,-1 0-1,0 0 1,0 0-1,0 1 1,1-1-1,-1 1 1,0-1-1,0 1 1,0 0-1,0-1 0,0 1 1,0 0-1,0 0 1,0 1-1,-1-1-39,-31 9 329,2 6-75,1 6-61,1 3-48,-4 9-15,-35 48 107,-24 41 10,17-9 198,-40 85-445,64-100 174,4 0 51,-25 72 209,26-36-41,29-69 35,0 9-428,9-29 177,3 1 0,1 1 0,2-1 0,2 1 0,3 1-177,0-15 138,2 0-1,2 0 0,1-1 0,6 18-137,5-4 124,4-3-51,5-5-55,4-3-60,4-5-66,3-3-70,4-5-75,4-4-81,-22-11 132,1-1-47,57 7-700,-46-11 580,-15-2 188,0 0 41,2-1 46,1-1 69,-2-1 81,1-1 92,18-5-126,21-7-93,-58 15 64</inkml:trace>
  <inkml:trace contextRef="#ctx0" brushRef="#br0" timeOffset="1322.036">1500 3183 2280,'50'-108'906,"-26"53"-363,-15 22-33,-9 11-89,-4 8-71,-3 3-52,2 4-102,-8-10 185,0 5-53,-1 4-49,-1 5-44,0 4-39,0 3-35,-16 12 76,8 3-107,10-7-47,1 0-1,1 1 1,-8 11-83,4-1 133,4-4-50,1 1 0,1 1 0,1 0 0,1 0 0,1 0 0,1 1 0,0 0 0,2 0-1,0 1-82,1 9 147,1 0 0,2 17-147,3 7 97,5-2-45,-8-47-50,1 0 0,-1 1 1,2-1-1,-1 0 1,1 0-1,0 0 1,1-1-1,-1 1 1,1-1-1,1 0 0,-1 0 1,4 4-3,-5-8 0,0 1 1,0-1-1,0 0 0,1 1 1,-1-1-1,1-1 1,-1 1-1,1 0 0,0-1 1,0 0-1,-1 0 1,1 0-1,0 0 0,0-1 1,0 1-1,0-1 1,0 0-1,0 0 0,0-1 1,0 1-1,0-1 0,0 0 1,-1 0-1,5-1 0,2-2 4,0 1 0,-1-2 0,0 1 0,1-1 0,-1-1 0,6-5-4,0 0-4,-2-1 0,1-1 0,7-10 4,11-16-60,-3-1-1,10-19 61,-8 10-79,-3-2 1,-2-1-1,6-22 79,10-45-62,-11-4 45,-12-2 56,-10-2 61,-12 1 69,-12 1 78,8 83-67,0 15-22,-1 6 15,-2 0 53,10 20-205,-1 0 0,1 0 0,-1 0-1,1-1 1,-1 1 0,0 0-1,0 0 1,0 0 0,0 0-1,1 0 1,-1 0 0,0 0 0,0 1-1,-1-1 1,1 0 0,0 0-1,0 1 1,0-1 0,0 1 0,-1-1-1,1 1 1,0-1 0,-1 1-1,1 0 1,0 0 0,-1 0-1,1-1 1,0 1 0,-1 1 0,0-1-21,-16 11 244,1 12-91,5-2-36,1 2 0,-4 13-117,-16 55 183,10-5 136,1 14-319,12-51-19,1 1 65,2 4 108,3 0 0,1 2-154,5 14 49,0-29-86,3 0-68,1-1-82,2 0-96,2 0-111,-5-21 151,0 0-34,1 0-35,1 0-36,0 0-40,1-1-39,2 3 120,5 9-17,-17-30 324</inkml:trace>
  <inkml:trace contextRef="#ctx0" brushRef="#br0" timeOffset="1968.235">2202 3239 2417,'49'-61'999,"-27"28"-386,-15 9 13,-11 5-86,-5 3-70,-1 3-51,5 7-204,0 1-23,0-1 0,0 1 0,-1 0 0,0 1 0,0-1 0,0 1-192,-18-9 539,-1 4-33,-1 5-40,1 6-47,1 6-52,2 8-58,1 7-111,2 4-43,-13 36 49,11-9-117,1 23-30,16-54-64,1 1-1,1-1 1,1 12 7,1-19-18,1-1 0,1 0 0,3 14 18,-3-21-16,0-1 1,0 0 0,0 0-1,1 0 1,0-1-1,1 1 1,-1-1 0,1 1-1,1-1 1,3 4 15,-5-6-18,1-1 0,-1 0 0,1 0 0,0 0 0,0 0-1,0-1 1,4 2 18,-3-2-23,0 1-1,0-2 0,1 1 0,-1-1 0,1 0 0,-1 0 0,4 0 24,1 0-48,1-1-1,0-1 1,0 0-1,0 0 1,-1-1-1,1 0 1,4-2 48,1-2-56,0 0 0,-1 0-1,1-2 1,8-5 56,-2-2-62,0 0 1,12-11 61,33-36-37,-63 57 38,62-67-1,-40 31 35,-23 35-20,0 1 0,-1-1 0,0 0 0,0 0 1,-1 0-1,1-1-15,-4-26 152,-11-3 47,-8 5 63,-4 11 77,15 17-211,2 7-37,-1 15 3,5 31-62,4-45-26,0 8-2,1 1 0,0-1 0,1 1 0,1-1 0,0 0 0,2 7-4,-1-10-3,0 1 0,1-1 0,0 0-1,5 6 4,24 26-57,10-2-64,-18-22-3,4 0-99,-14-10 68,1-1-34,-1 0-36,1-1-40,1-2-42,-1 0-45,1-1-49,-1-2-51,1-1-54,-1-1-57,0-2-60,0-2-64,-3 0 342,6-4-22,-19 8 347</inkml:trace>
  <inkml:trace contextRef="#ctx0" brushRef="#br0" timeOffset="2199.767">2911 2329 2537,'-2'-2'223,"-4"-9"528,-5-3 502,7 11-742,0 4-36,1 5-56,2 4-75,-1 23 379,0 0-82,0 0-77,1 0-70,0 0-67,1 0-63,1 0-56,-1-1-52,2 8-11,0 0-59,2-1-52,-1 1-44,7 31-8,2 1-55,10 21-27,3 0-141,-14-53 38,3 4-92,-7-21 53,1-1-38,4 15-214,-5-19 146,0 0-39,-1 0-41,1 0-43,0 0-49,0-1-49,-3-7 272,0-1 33,8 17-209</inkml:trace>
  <inkml:trace contextRef="#ctx0" brushRef="#br0" timeOffset="2618.429">2778 3096 1912,'-1'-1'23,"-1"0"63,0-1 53,-1-1 47,1 1 40,-1-1 91,0 0 39,-4-7 847,4 3-202,4 3-421,1 2-278,2 0-60,0 1-73,2 1-84,17 0 528,-1 1-63,1 1-67,-1-1-73,-3 1-127,0-1-59,0 0-63,0-1-66,3 1-39,0-1-41,0 1-38,0-1-36,22 1-157,-1-1-117,10-1-196,-1 0-114,11-2-234,31-4-549,-81 5 1179,-1 1-39,26-1-701,-8 0 147,-16 1 518,6-1-13,-20 2 334</inkml:trace>
  <inkml:trace contextRef="#ctx0" brushRef="#br0" timeOffset="3081.254">3608 3064 2256,'7'0'57,"-1"0"34,1 0 52,-1 1 37,5-1 281,-4-1 111,-4 0 83,-9-6 794,-21-6 1,4 4-572,1 2-118,0 2-120,1 4-120,1 3-123,0 4-121,0 6-124,0 4-124,-20 31 59,3 8-43,29-42-44,2 0 0,-1 0 0,2 0 0,0 1 0,0 0 0,1 0 0,-1 10 0,5-20-6,-1-1 0,1 1 0,-1-1 1,1 1-1,0 0 0,0-1 1,1 1-1,-1-1 0,1 1 0,-1-1 1,1 1-1,0-1 0,1 0 0,-1 1 1,1-1-1,-1 0 0,1 0 0,0 0 1,0 0-1,0 0 0,0 0 0,1-1 1,-1 1-1,1-1 0,2 2 6,0-1-12,-1-1-1,1 0 1,0 0-1,-1-1 0,1 0 1,0 1-1,0-2 1,0 1-1,0 0 1,0-1-1,0 0 1,0 0-1,0-1 0,0 1 1,0-1-1,0 0 1,0-1-1,0 1 13,8-3-46,1-1 0,-2 0 0,1-1-1,-1 0 1,0-1 0,5-4 46,64-51-153,-25 17 114,2 8 50,-56 35-10,0 1 0,-1 0 0,1 0 0,-1 1 1,1-1-1,0 0 0,0 0 0,0 1 0,-1-1 0,1 1 1,0 0-1,0-1 0,0 1 0,0 0 0,0 0 1,0 0-1,0 1 0,-1-1 0,1 0 0,0 1 1,0-1-1,0 1 0,0-1 0,-1 1 0,1 0 1,0 0-1,-1 0 0,1 0 0,0 0 0,-1 0 1,1 0-1,-1 1 0,0-1 0,1 0 0,-1 1 1,0-1-1,0 1 0,1 1-1,2 7 4,1 0-1,-1 0 1,-1 1 0,0-1 0,-1 1-1,1 7-3,4 14-34,-2-14 35,1 0-50,0 0-61,1 0-75,1 0-88,2-1-101,1-1-114,-5-8 197,1-1-33,4 3 62,7 6-26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8:10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778 2019 3265,'-11'-19'674,"-1"-2"-104,-1 1-92,-1 0-84,-1 0-71,-2 1-62,0 1-50,-1 2-41,12 10-116,-1 0 1,-1 1-1,1-1 1,-1 2-1,0-1 0,0 1 1,0 1-1,-1-1 1,1 1-1,-1 1 0,0-1 1,0 2-1,-3-1-54,-17 2 210,0 5 61,14 0-199,0 0 0,0 1 0,0 1 1,-4 2-73,0 2 107,0 1 0,-14 13-107,-1 3 145,2 2 0,-26 32-145,32-32 56,2 1 1,1 1-1,1 1 0,2 1 1,1 1-1,2 0 0,-6 20-56,15-33 27,1-1 0,0 1 1,2 0-1,1 1 0,1-1 0,0 1 0,2 0 0,1-1 0,1 1 1,0 0-1,2-1 0,1 1 0,5 17-27,-3-23 19,0-1 0,2-1 0,0 1 0,1-1 0,0 0 0,1-1 0,1 0 0,0-1 0,1 0 0,0-1 1,1 0-1,0-1 0,1 0 0,0-1 0,1-1 0,8 4-19,-3-2 17,1-1 0,0 0 1,1-2-1,0-1 0,1-1 0,-1 0 1,1-2-1,0-1 0,0 0 1,1-2-1,-1-1 0,5-1-17,-1-2 21,-1-1 0,0-2 0,0 0 0,0-2 0,-1-1 0,0-1 0,14-8-21,7-7 55,0-1 0,-2-3 0,13-13-55,-33 24 23,-1-1 0,0-1 0,-2-1 0,-1-2 0,0 1 0,-2-2 0,4-8-23,-10 13 1,-2 0 1,0-1-1,-1 0 0,3-12-1,3-28-41,-7-4-39,-7 1-95,-7 1-63,-1 21 27,-4 2-51,-8-9-156,-6 4-118,10 23 217,-2 1-36,-1 1-39,-3 2-42,-1 0 130,-13-7-18</inkml:trace>
  <inkml:trace contextRef="#ctx0" brushRef="#br0" timeOffset="584.963">1605 2191 3865,'-13'27'722,"5"-11"-270,2-5-107,0-2-41,0-4-17,2-3-48,-3-5 127,5-4-146,4-4 64,3 1-94,2 1-40,9-7 55,2 4-95,26-14 91,-37 22-146,94-48 438,3 3 816,39-9-1309,-65 30 352,1 4-64,41-10 90,1 1-80,1 2-70,0 1-60,25-4-31,1 2-55,297-49 14,18 17-53,72 16-43,755-39 57,-1202 82-91,0-1 36,314-14 144,-258 14-185,-67 4-32,0-1-47,0 2-54,1-1-62,-64 2 76,1 0-78,-3-1-48,-4 0-81,-4 0-114,-3 1 193,-2-1-33,-2 0-35,-1 0-37,-5-1 107,-8-1-2,17 3 286</inkml:trace>
  <inkml:trace contextRef="#ctx0" brushRef="#br0" timeOffset="1780.805">7711 1391 1792,'-40'-37'884,"20"16"-322,8-2 312,12 5-82,0 2-211,-4-7-20,-3 2-64,-3 1-59,-2 1-56,-3 3-49,-2 0-47,-1 2-40,-2 2-37,-14-6 62,-2 4-62,-7 1-14,-18 1 52,0 8-108,3 9-74,45-2-61,0 0-1,0 1 0,0 1 0,0 0-3,0 1-6,0 0 0,0 1-1,1 1 1,0 0-1,1 1 1,-4 4 6,0 0-10,1 1 0,0 1 0,2 0 0,0 1 0,0 0 1,1 1-1,1 0 0,1 1 0,1 0 0,0 0 0,1 1 0,1 0 0,1 0 0,0 7 10,2-12-6,1 0 0,1 0 0,1 0 0,0 0 0,1 0-1,0 0 1,1 0 0,1 0 0,0 0 0,0 0 0,2-1 0,0 0 0,0 0-1,1 0 1,1-1 0,0 1 0,1-2 0,0 1 0,1-1 0,6 6 6,-4-6-3,1 0 1,0-1-1,1 0 0,0-1 1,0 0-1,9 3 3,-6-4 7,0 0 0,1-2 1,0 0-1,0-1 0,1 0 0,1-2-7,-6 0 13,0-2 0,1 0 0,-1 0 0,0-2 1,0 1-1,0-2 0,0 1 0,5-3-13,-9 2 15,0-1-1,0 0 0,-1-1 1,1 1-1,-1-2 1,0 1-1,0-1 0,0 0 1,-1-1-1,1 0 1,-1 0-1,0-1-14,-3 2 9,-1 1 1,1-1-1,-1 0 1,0 0-1,0 0 1,0 0-1,-1 0 1,0-1-1,0 1 1,0-1-1,-1 1 0,0-1 1,0 0-1,0 0 1,-1 1-1,1-1 1,-2 0-1,1 0 1,0 0-1,-2-3-9,-3-14 27,-1 0 0,0 0-1,-2 0 1,-6-11-27,2 5 11,5 11-12,-13-37 19,10 19 100,7 20-25,0 0 34,2-1 39,1-1 44,-2-40 265,-2 0-94,-3 0-85,-2 1-75,-1 0-65,-1 0-56,-1 0-46,-1 0-35,-36-192-117,36 141 109,9 78-113,-2 1-58,2 9 4,1 1-49,3 17 204,-1 1-47,1-1-43,-1 1-35,0 0-282,-1 2-330,1 0 393,0 1 65,1 0 148,0 0 56,0-1 63,1 1 53,-1 0 59,1 1 66,17 27-188,-3-10 15,0 1 0,-2 0 0,-1 1-1,0 0 1,-2 1 0,7 21 8,11 72 12,-6 1 0,0 40-12,26 137 17,-34-230-28,5 26 64,12 27-53,-20-85-17,1 0-1,3 2 18,9 11-59,4-3-39,-25-39-60,-1 0 75,1 0 51,4 5 34,-4-5-35,-1-1-35,0-1-51,1 1-65,-1-1-76,1-1-92,-1 0-102,0 0-118,-1-1 238,0 1-35,1-2 75,0 0-16,-2 2 302</inkml:trace>
  <inkml:trace contextRef="#ctx0" brushRef="#br0" timeOffset="2392.988">8272 1397 1552,'-5'-19'916,"-1"1"-104,-2 0-90,-1 1-85,-2 1-76,0 1-73,-2 2-65,0 1-58,-11-5 111,-2 6-110,-9 5-34,28 5-279,1 1-1,-1 1 1,0-1 0,1 1 0,-1 1-1,0-1 1,-2 2-53,-30 15 120,2 8-43,27-16-68,1-1-1,0 1 1,0 0-1,1 1 1,0 0-1,0 3-8,2-4-6,1 1 0,0 0 1,0 0-1,1 0 0,-1 5 6,3-9-7,1 1 0,-1-1-1,1 1 1,1 0 0,-1-1 0,1 1 0,1 0-1,-1-1 1,1 1 0,1-1 0,-1 1 0,1-1-1,1 1 8,-2-5-11,0-1 0,0 1 0,0 0 0,1 0 0,-1-1 0,1 1 0,0-1 0,0 1 0,0-1 0,0 0 0,0 0 0,1 0 0,0 1 11,-1-2-17,1 1 1,0-1-1,0 0 0,-1 0 0,1 0 0,0 0 1,0-1-1,0 1 0,0-1 0,0 1 0,0-1 1,0 0-1,0 0 0,0-1 0,0 1 0,0-1 1,3 0 16,4-2-59,0 0 0,0 0 1,0-1-1,-1-1 0,2-1 59,25-14-157,-28 15 126,16-10-99,-1-1-49,44-37-498,-27 21 294,-13 11 206,-4 5 103,1 2 85,-24 13-10,1 1 0,-1 0 0,0 0 0,0-1 1,0 1-1,1 0 0,-1 0 0,0-1 0,0 1 0,1 0 0,-1 0 0,0 0 0,1 0 0,-1-1 0,0 1 0,1 0 0,-1 0 1,0 0-1,1 0 0,-1 0 0,0 0 0,1 0 0,-1 0 0,0 0 0,1 0 0,-1 0 0,0 0 0,1 0 0,-1 0 0,0 0 0,1 0 1,-1 0-1,0 1 0,1-1 0,-1 0 0,0 0 0,0 0 0,1 0 0,-1 1 0,0-1 0,0 0 0,1 0 0,-1 1 0,0-1 0,0 0 1,0 0-1,1 1 0,-1-1 0,0 0 0,0 1 0,0-1 0,0 0 0,0 1 0,1-1 0,-1 0 0,0 1 0,0-1 0,0 0 0,0 1 1,0-1-1,0 0 0,0 1 0,0-1 0,0 0 0,-1 1 0,1-1 0,0 0-1,-7 27 52,6-23-40,-1 2-5,0-1 0,1 1 0,0 0 0,0-1 0,0 1 0,1 0 0,0 0 0,0 0 0,1 0 0,-1 0 0,1-1 0,0 1 0,1 0 0,-1-1 0,1 1-1,0-1 1,1 1 0,-1-1 0,1 0 0,2 2-7,14 16 3,6-4-40,4-3-50,3-4-64,-21-10 58,-1 0-72,0 0-62,-1-2-54,3-1-111,-1-1-46,22-12-972,-23 7 1116,5-2-18</inkml:trace>
  <inkml:trace contextRef="#ctx0" brushRef="#br0" timeOffset="2863.241">8776 870 1424,'0'-35'463,"0"0"-64,1-16 108,-4-68 572,0 77-631,-2 0 83,-3 1 114,4 21-270,-2 0 39,6 18-307,-1 0 0,1 0-1,-1-1 1,0 1-1,1 0 1,-1 0 0,0 0-1,0 0 1,-1 0-1,1 0 1,0 0 0,-2-1-107,-2 5 586,1 6-65,1 5-85,0 2-109,2-7-210,1-1-35,-1-1-38,1-1-40,-4 64 394,1-1-114,0 1-94,1 0-76,0 13-51,3 150-52,2-134 48,3-14-163,2-30-38,1-10-62,2-1-105,0-8-50,1 0-108,-5-17 188,0-1-33,1 1-35,0-1-37,-3-8-496,-4-11 499,-2-3 53,0-2 63,0 0 74,-1 1 85,1 2 95,-8-26-39,0 1 49,2 6 36,0 0 37,0 0 38,1 0 44,1-1 46,1 1 50,2-1 53,1 0 58,2 12-59,2 2-45,3 1-41,0 3-41,3 1-38,0 1-35,14 1 3,2 5-115,1 2-97,-1 2-79,-2-1-62,0 1-103,-15-4 225,0-1-37,8 2-255,0 0-76,22 2-752,-27-4 899,0 0 41,6 0-20,8 1-21,-24-2 331</inkml:trace>
  <inkml:trace contextRef="#ctx0" brushRef="#br0" timeOffset="3277.067">9494 1272 1408,'6'-13'969,"-3"1"-126,-2 1-115,-4 0-105,-1 2-94,-2 1-84,-2 0-74,-2 2-63,-3 0-6,-1 1-59,-2 2-18,-22 4 246,25 3-276,-27 14 7,1 7-101,5 1-68,-39 38-22,71-61-13,-1-1 1,1 0-1,0 1 0,0-1 0,0 1 1,0 0-1,0 0 0,0 0 0,1 0 1,-1 0-1,1 2 2,1-4 0,-1 0 0,1 0 0,0 0 0,0 0 0,1 1 0,-1-1 0,0 0 0,0 0 0,0 0 0,1 0 0,-1 0 0,1 1 0,-1-1 0,1 0 0,-1 0 0,1 0 0,0 0 0,-1-1 0,1 1 0,0 0 0,0 0 0,-1 0 0,1 0 0,0-1 0,0 1 0,0 0 0,0-1 0,0 1 0,0-1 0,0 1 0,1-1 0,-1 0 0,1 1 0,7 3 6,1-1 0,0 0 0,0 0 0,0-1 0,0 0 0,0-1 0,1 0 0,-1 0 0,1-1 0,-1-1 0,0 0 0,0 0 0,1-1 0,-1 0 0,4-2-6,19-8 15,-1-1-1,0-1 1,29-18-15,-26 12 10,1 3 1,23-8-11,-56 24-3,-1 0-1,0 1 1,1-1-1,-1 1 1,1 0-1,-1-1 1,0 1 0,1 0-1,-1 0 1,1 1-1,1-1 4,-2 1-1,0 0 1,1 0-1,-1 0 0,0 0 0,0 0 0,0 0 0,0 0 0,0 1 1,0-1-1,0 1 0,-1-1 0,1 1 0,0 0 0,-1 0 0,1 0 0,-1 0 1,20 41-29,-10-10-37,-2-7-41,0-5-60,10 10-265,-11-21 241,1-1-64,-3-4 53,0 0-41,0-1-46,1 0-52,0-1-58,0-1-65,0 0-69,1-1-77,-5-1 412,0 0 32,7-1-216</inkml:trace>
  <inkml:trace contextRef="#ctx0" brushRef="#br0" timeOffset="3569.339">10303 132 3577,'-1'-9'456,"1"-2"-57,-1-10 175,0-29 629,1 37-781,-1 1 68,1 4 12,0 3 85,0 2 100,0 4 115,0 38-395,-1-1-66,-1 1-60,0-1-56,0 0-52,0 1-46,-1-1-41,1 1-37,-3 28-38,1 1-74,-1 135-307,5-173 285,1-1-44,0 21-177,-1 0-90,1 10-165,-2 29-374,0-54 675,-1 16-7,2-51 266</inkml:trace>
  <inkml:trace contextRef="#ctx0" brushRef="#br0" timeOffset="4083.093">10304 1799 2993,'0'-1'313,"1"-1"-34,-1-1 184,1-1-116,1 1-99,-1-1-60,2 0-94,0-2-70,2-2-71,0 1 28,-2 3 49,-1 0 37,0 0 50,5-7-12,1-2-60,4-4 4,-8 11 6,0-2 36,-1 1 19,1-1 37,0-1 43,0-2 49,-4 11 164,-1 1-114,-1 1-97,0 1-81,-1 1-64,0 0-44,-10 14-120,6-10 95,2-3 41,1 0 34,-36 41-53,39-45 0,0 1 0,0-1 1,0 0-1,0 0 0,0 1 1,1-1-1,-1 1 0,0-1 1,1 0-1,-1 1 1,1-1-1,-1 1 0,1 0 1,0-1-1,0 1 0,0 1 0,0-3 2,0 1 0,0 0 0,0-1 0,1 1 0,-1 0 0,0-1 0,1 1-1,-1 0 1,0-1 0,1 1 0,-1-1 0,1 1 0,-1-1 0,1 1 0,-1-1-1,1 1 1,0-1 0,-1 0 0,1 1 0,-1-1 0,1 0 0,0 1 0,-1-1-1,1 0-1,1 1 8,1 0 0,-1-1 0,1 0 0,-1 1-1,0-1 1,1 0 0,-1 0 0,1 0 0,-1 0-1,1-1 1,-1 1 0,0-1 0,1 1 0,1-2-8,9-5 1,-5 1-29,-2 1-26,-1-1-40,-1 1-21,0 0-40,0-2-45,0 1-52,-2 0 119,2-4-6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1T01:47:20.41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2078 10820 1744,'-21'-52'782,"-3"2"-96,-3 2-85,-2 1-77,-10-7 16,-3 2-82,-28-18 107,-6 8-100,19 29-236,-3 10-40,48 20-158,0 1 0,0 0 1,-1 1-1,1 0 1,0 1-1,-1 0 1,1 1-1,0 0 1,-7 2-32,-1 2 29,-1 2 1,1-1 0,1 2-1,-1 1 1,1 0 0,-14 10-30,-22 18 135,-27 23-135,-1 4 141,4 5 1,2 3-1,4 3 0,2 3 1,5 3-1,-55 87-141,74-91 189,-11 29-189,-3 24 184,6 2 0,2 14-184,-78 281 395,55-135 349,-33 265-744,63-123 320,37-232-78,10 35-242,24 137 123,26 1-41,-4-130-40,11-3-1,10-3 0,61 130-41,-80-249-3,5-2-1,51 80 4,-57-120-12,3-1 0,4-3-1,3-3 1,16 12 12,-18-26-27,4-2 0,1-3 0,62 39 27,-59-50-34,1-2 1,1-4 0,3-2 0,14 2 33,-24-13-32,1-3 0,0-2 1,1-3-1,1-3 0,0-2 1,1-3-1,-1-3 0,1-2 1,0-3-1,-1-3 1,28-7 31,-7-5-32,-1-4 0,-1-3 0,53-25 32,-4-6-45,98-60 45,-109 46-44,-5-6 33,-24 8 79,34-34-68,-35 19 169,17-25-169,-18 10 248,1-13-248,-3-5 372,17-38-372,-17 9 324,-6-4 1,-7-3 0,30-95-325,-48 86 293,-6-3 0,-8-2 0,15-138-293,0-188 520,-36 160-218,-10-58-1,-17-3-79,-11 116 81,-45-224-303,35 349 81,-7 0 1,-30-74-82,25 113 47,-4 3 0,-5 1 0,-38-56-47,27 62-4,-5 4 1,-60-69 3,63 95-34,-29-25 34,8 19-54,-4 7-37,-5 6-45,-3 8-53,-5 9-63,-3 10-70,-4 11-79,-3 11-89,67 13-95,-28 3 585,26 2-691,-28 6 691,22 1-630,0 2 0,-10 6 630,-10 5-481,24-5 223,0 0 47,-9 4 3,-28 12-54</inkml:trace>
  <inkml:trace contextRef="#ctx0" brushRef="#br0" timeOffset="2196.944">2197 15544 632,'-65'113'878,"57"-101"-587,3-6 71,1-6 413,2-2-405,1 2-228,-2 1-39,2 0 386,1-1-45,0 0-69,0 0-100,1-6-62,-1 1-46,1-1-40,0 1-33,2-5 8,15-20-22,-7 13 10,-8 14-85,11-17 58,1 1-1,13-11-62,-22 24 15,0 0 0,0 1 0,1-1 1,-1 1-1,2 1 0,-1-1 0,0 1 0,1 1 0,0-1 0,-1 1 0,5-1-15,129-32 184,-136 35-175,0 1-1,1-1 1,-1 1-1,0 0 0,1 0 1,-1 1-1,0-1 1,1 1-1,-1 0 1,0 1-1,0-1 0,0 1 1,0 0-1,3 2-8,11 6 32,0 1 0,0 1 0,0 2-32,17 10 32,-20-15-22,0-1 1,1 0 0,5 1-11,-6-4 30,0 0 1,0-1 0,14 2-31,-19-5 21,0 0 0,1 0 0,-1-1 0,0 0 0,0-1 1,0 0-1,0-1 0,0 0 0,0-1 0,0 0 0,0-1 0,-1 0 1,2-1-22,7-6-60,0-1 55,40-33 149,-36 24-121,-10 8-53,0-1-45,0 0-55,0 0-67,-1 0-77,1 0-88,-1 0-99,0-1-109,-6 7 355,1 0 44,2-2 6,3-5-35,-12 15 199</inkml:trace>
  <inkml:trace contextRef="#ctx0" brushRef="#br0" timeOffset="3767.504">1610 12183 1392,'-5'-9'427,"1"-1"-48,-1 0-41,0 0-33,-4-10 200,7 15-321,-1-1 0,0 1 0,0 0-1,0 0 1,-1 0 0,-1-1-184,-2 1 282,1 4-49,1 3-41,-1 2-38,-3 7 62,2 0-87,-18 45 74,7 3-81,7 2-64,7 1-46,5-35-23,0-1-1,2 0 1,1 0-1,1 0 1,5 14 11,14 27 6,-21-61-9,-1 1 0,2-1 0,-1 0 0,1 0 0,0 0 0,0-1 0,0 1 0,1-1 0,1 1 3,-5-5-1,1 0 1,-1 0-1,1 0 1,0 0-1,-1 0 0,1 0 1,0 0-1,0-1 1,0 1-1,-1 0 0,1-1 1,0 0-1,0 1 1,0-1-1,0 0 0,0 0 1,0 0-1,0 0 0,0 0 1,0-1-1,-1 1 1,1-1-1,0 1 0,0-1 1,0 0-1,0 1 1,-1-1-1,1 0 0,0 0 1,-1 0-1,2-2 1,3-1 1,0-2 0,0 1-1,0-1 1,-1 1 0,0-1 0,-1-1-1,1 1 1,-1-1 0,0 0 0,2-6-1,5-14 6,0 0 1,0-9-7,0 3 5,-1 0 4,0-1 1,-3 0 0,-1-1 0,1-18-10,-5 31 11,-2-1 1,0 0-1,-1 0 1,-1 0-1,-2 1 1,0-1 0,-3-8-12,6 27 6,-1 1 0,1 0 0,0-1 0,-1 1 0,0 0 0,0 0 0,0 0 0,0 0 0,0 0 0,0 0 0,-1 1-6,2 1 4,0 0 0,0 1 0,1-1-1,-1 0 1,0 1 0,0-1 0,0 1 0,0 0 0,0-1 0,0 1-1,0 0 1,0 0 0,0-1 0,0 1 0,-1 0 0,1 0-1,0 0 1,0 0 0,0 0 0,0 1 0,0-1 0,0 0-1,0 0 1,0 1 0,0-1 0,0 0 0,0 1 0,0-1-1,0 1 1,0 0 0,1-1 0,-1 1 0,0 0 0,0-1-1,0 1 1,1 0 0,-1 0 0,0 0 0,1-1 0,-1 1-4,-4 6 14,0-1 0,1 1 1,-1 0-1,1 0 0,1 0 1,-1 1-15,-5 17 16,0 0 1,-1 12-17,-1 1 9,9-32-16,-18 65 25,11-39-42,5-14-23,1 0-33,0-1-41,0 1-49,2-4 89,1 6 3,0-19 78</inkml:trace>
  <inkml:trace contextRef="#ctx0" brushRef="#br0" timeOffset="4744.918">3025 12060 1048,'-11'9'341,"1"2"-44,1-1-40,0 1-37,-8 13 120,3 1-110,3-5-110,1 1-41,-18 43 38,20-46-84,-2 9-28,1 0 0,1 0 0,1 1 0,-1 19-5,3-16-8,3 0-1,0 1 0,2-1 0,1 1 1,2-1-1,6 26 9,-8-48-4,1-1 0,1 0 1,-1 1-1,2-1 0,-1 0 0,1-1 1,0 1-1,0-1 0,2 2 4,-4-7-1,-1 0-1,1 0 1,0 0-1,0 0 1,-1 0 0,1-1-1,0 1 1,1-1-1,-1 1 1,0-1-1,0 0 1,0 0-1,1 0 1,-1 0 0,1 0-1,-1-1 1,0 1-1,1-1 1,0 1-1,-1-1 1,1 0-1,-1 0 1,1 0 0,-1 0-1,1-1 1,-1 1-1,1-1 1,-1 1-1,1-1 1,-1 0-1,0 0 1,2 0 1,4-4 0,1 0 0,-1-1-1,0 1 1,-1-2 0,1 1 0,-1-1 0,0 0 0,-1 0-1,1-1 1,-2 0 0,1 0 0,-1-1 0,0 0 0,10-19 15,-1-1 0,-2-1 0,4-14-15,25-85 97,-17 40 36,-6 14 41,-3 2 75,-9 18-16,-5 45-155,-1 0 0,-1-1 1,1 1-1,-3-9-78,-6-7 200,-6 7 38,13 18-210,0 0 0,1 0 0,-1 0 0,0 0 0,0 0 0,0 0 0,0 0 0,0 1 1,0-1-1,-2 1-28,-28 2 329,-3 10-56,3 8-74,5 6-63,4 4-51,-8 24-21,-2 30-41,24-52-32,1 1 1,1-1-1,2 2 0,1-1 0,1 29 9,3-30-26,2 0 0,1-1-1,5 23 27,0-19-53,2-12-15,-10-21 57,1-1-1,0 1 0,0-1 1,0 1-1,1-1 1,-1 1-1,0-1 0,1 0 1,-1 1-1,0-1 0,1 0 1,0 0-1,0 0 12,-1 0-13,0-1 1,0 0-1,1 1 0,-1-1 0,0 0 0,0 0 1,1 0-1,-1 1 0,0-2 0,1 1 0,-1 0 1,0 0-1,0 0 0,1 0 0,-1-1 0,0 1 1,0-1-1,1 1 0,-1-1 0,1 0 13,13-9-117,-1-4 39,8-22 5,-13 13 71,0 0 0,1-11 2,-8 30-1,9-37 23,-2-1 1,-1-1-23,3-40 111,-2-27-111,-9 59 30,0 48-24,0-1-1,-1 1 1,1-1-1,-1 0 1,0 1-1,0-1 1,0 1-1,-1 0 0,1-1 1,-1 1-1,0 0 1,0-1-6,1 4 1,1 0 0,-1 0 0,1 0 0,-1 0 0,1 0 0,-1 0 0,1 0 0,-1 0 0,1 0 0,-1 0 0,1 0 1,-1 0-1,1 0 0,0 0 0,-1 1 0,1-1 0,-1 0 0,1 0 0,-1 0 0,1 1 0,0-1 0,-1 0 0,1 1 0,-1-1-1,-3 3-29,2 0-51,-7 31-496,5-14 372,4-19 202,-4 24-132,-3 22-9</inkml:trace>
  <inkml:trace contextRef="#ctx0" brushRef="#br0" timeOffset="11278.812">5062 11082 280,'20'-15'343,"3"-6"136,-17 11-33,-6-1-67,-4 1-57,0 2-43,0 2-54,-9-19 491,-4 5-98,-1 4-91,-2 4-84,-2 4-76,0 4-68,-2 4-61,1 2-54,-13 10 20,1 6-87,28-13-106,1 0 1,-1 0-1,1 1 0,0 0 0,0 0 1,1 0-1,0 1 0,0-1 0,0 1 0,1 1 1,0-1-1,0 1 0,0 1-11,-1 6-5,1 1 1,0 0-1,1 0 0,0 0 1,2 0-1,0 0 0,0 0 1,2 1-1,0-1 0,1 0 1,0 0-1,1 0 0,1 0 1,3 6 4,-6-19-1,0 0-1,0 0 1,1 0 0,-1-1 0,1 1 0,-1 0 0,1-1-1,0 0 1,0 1 0,0-1 0,0 0 0,0 0 0,1 0 0,-1 0-1,1 0 1,-1-1 0,1 1 0,0-1 0,-1 1 0,1-1-1,0 0 1,0 0 0,0 0 0,3 0 1,-2-1-2,0 0-1,1-1 1,-1 1 0,0-1 0,0 0-1,1 0 1,-1 0 0,0-1-1,0 0 1,0 1 0,0-1-1,-1-1 1,1 1 0,0 0 0,-1-1-1,0 0 1,1 0 2,29-28-174,-11 8-27,-6 2-53,-1 0-103,-4 2-37,-2-1-101,-2 0-116,-4 10 259,0 0-35,-1-1 96,-1-5-16</inkml:trace>
  <inkml:trace contextRef="#ctx0" brushRef="#br0" timeOffset="12826.472">5589 10248 616,'0'0'855,"-1"0"-401,1-1-63,0 1-58,-1-1-53,1 1-48,-1-1-44,0 0-39,1 0-34,-2 0-15,1 0-34,-1-1-9,-5-2 14,5 3-9,0 1 43,-23 1 81,-1 6-73,14-2-59,-1 1 0,1 0-1,-11 7-53,16-8 36,-1 0-1,1 1 1,0 0 0,1 0-1,-1 1-35,-2 3 40,1 1-1,0 0 1,1 0-1,-1 3-39,3-5 4,0 0-1,1 1 0,0 0 0,1 0 1,0 0-1,0 0 0,1 0 0,0 0 0,1 1 1,0-1-1,1 1 0,0 3-3,1-4-3,0 0 1,0 0-1,1 0 0,1 0 0,-1-1 1,2 1-1,-1 0 0,1-1 0,1 0 0,0 0 1,0 0-1,0-1 0,1 0 0,1 0 1,-1 0-1,1 0 0,1-1 0,-1-1 1,1 1-1,5 2 3,-5-4 0,1 0 1,0-1-1,0 0 0,0 0 1,0-1-1,0 0 0,1 0 1,0-1-1,2 0 0,0-2 2,0 1 0,0-2 0,0 1 0,0-2 1,0 0-1,0 0 0,0-1 0,-1 0 0,1-1 0,-1 0 0,6-4-2,-5 3 1,40-7 10,-17 5 1,-30 5-35,-2-1 35,1-2 55,-2-2 42,-1-8 145,-2 5-128,1 3-93,0 1-62,3-44 76,7-1-39,-9 45-5,2-2-3,-1 0 0,2 0 0,-1 1-1,1-1 1,0 1 0,0 0 0,1 0 0,0 0 0,0 0 0,1 1 0,0 0 0,1-1 0,-1 1 2,0-1 0,0 0-1,0 0 1,-1 0-1,0-1 1,0 0-2,-4 4 4,1 0 0,-1 0-1,1 0 1,-1 0 0,0 0 0,-1 0 0,1 0 0,-1 0 0,1-4-4,-2 6 5,1 0 1,0 0 0,0-1-1,-1 1 1,1 0 0,-1 0-1,0-1 1,0 1 0,1 0-1,-1 0 1,-1 0 0,1 0 0,-1-1-6,-1 0 5,1-1 1,-1 1 0,0 1-1,0-1 1,-1 0 0,1 1-1,-2-2-5,-8-3 6,0 1 0,0 0 0,-1 1 0,-1 0-6,2 0 3,2 1 23,-2 0-57,-1-1-105,7 2 16,0 1-40,0-1-46,0 0-51,1 1-55,0-1-61,-1-1 121,-2-4-13</inkml:trace>
  <inkml:trace contextRef="#ctx0" brushRef="#br0" timeOffset="14326.889">6224 9069 256,'-6'-3'470,"-1"2"-155,0 2-98,0 3-79,-5 4-30,-5 7-54,9-8 2,1-1 70,-26 19 185,3 3-59,2 3-54,4 1-47,2 2-42,4 2-35,-13 39-13,20-38-80,2 1-1,2 0 1,1 0-1,-1 36 20,5 23 37,3-79-40,0-1-1,1 1 1,1-1-1,1 0 0,0 0 1,1 0-1,1 0 1,1-1-1,0 0 1,1 0-1,3 4 4,-4-10 0,0 0-1,1 0 1,0 0-1,1-1 1,0 0-1,0-1 1,6 4 0,-7-6 4,1 0 1,0-1-1,0 0 1,1-1-1,-1 0 0,1 0 1,0-1-1,0 0 1,5 0-5,1-1 32,0 0 1,0-1 0,0 0-1,8-2-32,-4 0 74,0-2 1,0 0-1,4-3-74,58-20 305,0-6 72,-65 25-292,-3 3-4,0 0-1,0 1 1,0 0 0,1 1 0,-1 1 0,1 0-1,8 1-80,-5 0 115,-1-1 0,0 0 0,1-2 0,11-2-115,-13-5 59,-11 5-48,0-1-1,-1 0 1,0 1 0,0-2 0,0 1 0,0-2-11,13-20 103,-13 22 16,-3-2-48,0-4-32,-3-9-34,1-12 15,2 16-9,1-36 44,-4 34 3,-2 2 35,4 16-89,-8-19 153,-4 1 66,-12-15-185,-9-19-31,17 26-4,-2 0-2,13 19-1,0-1 0,-1 1 0,0 0 0,-1 0 0,1 1 0,-5-3 0,7 7-1,1 1 0,0 1 1,-1-1-1,0 0 0,0 1 0,1 0 0,-1 0 0,0 0 0,-3 0 1,-23-8 2,-11-17 14,33 20-8,0 1 0,-1 0 1,1 0-1,-5-1-8,8 4 11,0 1 0,0-1 0,0 1 1,0 0-1,0 0 0,-3 1-11,-8-1-40,1 1 62,-36 1 228,29 0-186,9-1-74,0 1-49,-1 0-73,1 0-85,-1 0-101,0 1-114,7-2 156,0 1-37,2-1 131,0 1 37,-11 0-161,16-1 306</inkml:trace>
  <inkml:trace contextRef="#ctx0" brushRef="#br0" timeOffset="35404.92">7525 9914 952,'20'-12'572,"-1"0"-1,16-14-571,-26 13 481,-8-6 158,-15-11 390,9 21-621,0 0-85,0 0 1,-1 1 0,0-1 0,0 1-1,-1 0 1,-5-5-324,-14-6 778,2 10-214,-2 6-112,12 4-277,-1 3-40,0 2-45,0 2-47,-26 21 152,5 6-43,21-18-86,2 1 1,0 0-1,-7 15-66,-18 43 94,21-35 4,-8 34-98,1 14 99,0 19-99,9-19 64,2 23-64,7-28 15,4 1 0,3-1 0,4 1 0,4-1 0,4-1 0,6 17-15,7 7-7,4-1 0,18 34 7,-25-82-20,3-2 1,1-1-1,4-2 1,1-1-1,5 2 20,-4-10-22,2-2-1,2-2 1,1-1 0,2-1 0,2-3-1,1-2 1,2-1 0,1-2-1,2-2 23,-13-9-12,2-2-1,0-1 0,1-2 0,0-1 0,1-2 0,1-2 0,0-2 0,0-1 0,0-2 0,0-2 0,1-1 0,20-4 13,-23-2-6,-1-1 0,0-1 0,0-2-1,-1-2 1,0-2 0,0-1 0,-2-1 0,0-2 0,1-3 6,17-12 9,-1-3 1,-2-2 0,-2-2 0,-1-3-1,8-11-9,76-85 77,-61 60-39,-3-3 0,-3-3 0,10-26-38,-39 52 69,8-23-69,-19 30 107,13-43-107,-22 47 82,-1 0-1,-1-12-81,-4 14 117,-3 0-1,-1-26-116,-5 15 141,-4 20-1,-3 7 29,-4 1 65,2 14-15,1 10-77,1 9-63,1 5-48,0 7-38,-3 21-63,7-14 19,1-1 0,1 24 51,5 26-57,3 2 57,1 3-19,8 81-17,7-1-1,9 5 37,8 8-29,51 128 29,-61-217-5,3-1 0,4-2 1,17 24 4,-20-46-7,3-1 1,2-2-1,3-2 1,34 33 6,-15-23-5,3-3 1,2-4 0,55 36 4,-83-65-3,1-3 1,1 0-1,2-3 1,0-2-1,1-1 1,0-2-1,45 8 3,-39-14-2,0-3-1,0-1 1,1-3 0,0-2 0,-1-2-1,1-3 1,-1-1 0,0-3 0,1-2 2,15-7-1,-1-2 0,-1-3 0,-2-3 0,0-3 0,-2-2 1,28-21 0,1-8 8,-2-5 1,-2-3 0,-4-4-1,-4-3 1,31-41-9,104-139 45,8-37-45,-200 266 1,240-337 110,-252 353-108,5-7-1,0 1 0,0 1 0,1 0 1,1 0-1,7-3-2,-17 14-1,0 1 0,1 0 1,-1 0-1,1 1 0,0-1 1,0 1-1,0 0 0,0 1 0,0-1 1,0 1-1,0 0 0,0 0 1,1 0-1,-1 1 0,0 0 1,1 0-1,-1 0 0,0 1 0,1 0 1,-1 0-1,0 0 0,0 1 1,6 2-2,1 0-1,-1 1 0,-1 1 1,1 0-1,-1 0 0,0 1 0,-1 0 1,5 4 2,20 21-26,18 21 26,-38-38-3,105 114-110,-6 4 0,65 104 113,-75-81-52,-11-16-14,69 77 66,-88-132-8,4-3 1,3-3 0,4-4-1,88 61 8,-99-88-6,2-3 0,3-3 0,1-4 0,1-3 0,2-3 0,1-5-1,2-3 1,16 0 6,20-1-18,0-5 0,2-5 0,-1-6 1,1-6-1,73-9 18,-88-2-24,-1-5 1,0-4 0,-2-5 0,24-12 23,-43 7-36,-2-3 0,11-10 36,-26 8-53,-2-3 0,42-32 53,-11-1-61,-3-5 0,-4-4 0,25-32 61,-30 20-36,3-12 36,-15 9 13,7-19-13,-15 6 55,45-102-55,-55 98 56,67-97-56,-107 185 3,0 1-1,2 1 1,17-17-3,-24 29-3,0-1 1,0 1-1,0 1 0,1 0 1,0 1-1,1 0 0,0 1 1,9-3 2,-7 4-10,0 0 1,1 1-1,0 1 1,0 1-1,-1 0 1,1 1-1,0 1 1,1 1 0,12 1 9,-8 2-27,1 0 1,0 2-1,-1 0 1,0 1-1,-1 2 1,14 6 26,8 8-70,0 2 1,-2 2-1,15 14 70,56 49-105,-58-47 73,20 16 10,342 260-51,-341-269 69,1-4 1,3-3-1,1-3 1,78 27 3,-75-41-2,0-2 1,2-5-1,0-3 1,1-3-1,44-2 2,-41-8 5,1-3-1,-1-5 0,0-3 1,0-4-1,-1-4 0,-1-4 0,0-4 1,-2-3-1,-1-4 0,-2-4 0,-1-3 1,-1-3-1,53-40-4,-50 23 5,-2-3-1,-4-3 1,-2-4 0,-3-3-1,-4-3 1,29-43-5,10-27-11,5-23 11,-27 28 51,18-53-51,-39 58 102,24-81-102,-43 86 142,20-108-142,1-111 120,-18-3-56,5-31-36,-47 351-30,23-128-26,-19 123-23,12-31 51,1 16-54,-4 20-15,0 8-31,3 5-53,-19 16 122,1 1 1,-1-1 0,1 1 0,-1 0-1,1 0 1,0 0 0,-1 0 0,1 0-1,0 1 1,0-1 0,0 1-1,0 0 1,0 0 0,-1 0 0,1 0-1,0 0 1,0 1 0,0-1 0,0 1-1,0 0 1,-1-1 0,1 2-1,0-1 1,-1 0 0,1 0 0,-1 1-1,1-1 1,1 3 30,7 4-166,0 1-1,0 1 0,-1 0 1,0 1-1,6 9 167,21 29-998,17 31 998,4 12-624,1 3 55,4-3 96,-29-47 282,2-3 35,3-3 38,2-2 43,-10-14 64,0-4 46,2-3 42,1-3 37,9-3 65,0-3 38,10-5 82,-30-3-51,0-2 1,14-2-249,-10-1 208,-1 0 0,0-2 1,0-1-1,0-1 0,-1-2 1,-1 0-1,0-1 0,13-11-208,-11 5 390,-1 0-1,22-24-389,-18 15 358,-3-2 0,5-8-358,1-5 634,11-23-634,22-51 533,-36 57-312,-1-1-32,-2-1-35,-1 1-39,25-70 101,-3-2-96,-3-2-93,-4-2-94,-3-1-94,-5-1-92,-6-3-93,-4 0-91,-8 9 206,1-74-1</inkml:trace>
  <inkml:trace contextRef="#ctx0" brushRef="#br0" timeOffset="38507.715">5810 8555 3505,'-22'8'750,"0"-1"-109,-2 2-44,0-1-106,0 0-92,0 0-77,-2 1-35,-1-2-58,-62 14 359,49-15-286,16-4-73,-1 0 52,-57-1 240,-1-7-118,0-6-101,1-8-84,19-1-92,1-5-34,35 12-60,0-1 1,1-1-1,1-1 0,0-1 1,-12-13-33,6 1 31,1-1 0,-23-31-31,14 10 12,3-1 1,2-3-1,1-4-12,-11-27 36,-22-66-36,10-6 58,29 69-21,4-3-37,-11-92 70,21 73 11,5 1-1,5-1 1,4 0 0,7-7-81,5-12 202,21-76-202,17-14 106,3 39-48,9 5-36,-9 47-44,-34 89-6,1 0-1,1 2 1,27-34 28,-36 55-12,1 1 1,1 1 0,0 1-1,2 0 1,-1 0-1,2 2 1,4-2 11,-10 7-4,1 1-1,1 0 1,-1 1-1,1 0 1,0 1-1,0 1 1,1 1-1,-1 0 1,1 0-1,0 1 1,3 1 4,19 2-17,0 1 0,0 2 0,26 6 17,24 2 20,-87-12-16,0 0 0,1 0-1,-1 1 1,0-1 0,0 0 0,1 0 0,-1 0-1,0 0 1,1-1 0,-1 1 0,0 0-1,0 0 1,1 0 0,-1 0 0,0 0 0,0 0-1,1 0 1,-1 0 0,0-1 0,0 1-1,1 0 1,-1 0 0,0 0 0,0-1 0,0 1-1,1 0 1,-1 0 0,0 0 0,0-1 0,0 1-1,0 0 1,1 0 0,-1-1-4,-1-11 79,-11-23 12,6 22-47,-31-98 39,4-4-45,5-6-39,-12-113 1,27 100-25,6 0 1,6-13 24,21-267-37,-10 315 16,4 2 0,5 0-1,19-59 22,-20 97-14,3 1 0,2 1 0,2 1 0,3 1 0,2 1 0,12-12 14,-31 49-7,1 0 0,1 1-1,1 0 1,1 1 0,0 1-1,0 0 1,1 1-1,1 0 1,1 2 0,-1 0-1,2 1 1,-1 1 0,1 0-1,1 2 1,0 0-1,0 1 1,8-1 7,17 0-18,0 1 0,1 2 0,-1 2 1,1 3-1,15 2 18,1 4-18,-1 2 0,-1 3 1,37 13 17,59 29-14,-2 7 1,72 42 13,22 10 12,-214-99-5,0 0 0,1-3 0,1-1 0,-1-1 0,1-2 0,1-2 0,32 1-7,-52-6 7,-1-1 0,1-1 1,0 0-1,-1-1 0,1-1 0,-1 0 1,0-1-1,3-2-7,-5 1 10,-1-1 0,-1 0 0,1-1 0,-1 0 0,-1-1 0,1 0 0,-2-1 0,1 0-1,-1 0 1,2-5-10,7-9 23,-2-1-1,-1 0 1,-1-1-1,7-16-22,-4 1 11,-2-1 0,8-34-11,5-42-52,9-102 52,-18 93-17,-11 76 14,64-317-27,-56 302 11,3 0-1,3 2 1,2 0-1,17-26 20,-24 58-13,1 1-1,1 1 1,2 1-1,1 1 1,1 0-1,1 2 1,1 1-1,2 1 1,0 2-1,2 0 1,0 2-1,1 2 1,1 0-1,1 2 1,5 0 13,22-7-19,0 2 0,1 4 0,1 2 0,0 2 0,1 4 0,0 2 0,29 2 19,-23 5-7,-1 3 0,1 2 0,-1 4-1,10 5 8,-42-7 2,-1 2 1,-1 1-1,0 2 0,0 1 0,-1 2 0,-1 2 0,-1 0 0,0 2 1,-1 1-1,24 23-2,7 13-3,38 50 3,-56-59-6,2-1 1,1-2-1,27 17 6,-59-50 2,0-2 0,1 0 0,0-1-1,0 0 1,1-2 0,0 1 0,0-2 0,1 0 0,13 1-2,-20-4 7,0-1 0,1 0 0,-1-1-1,0 0 1,1-1 0,-1 0 0,0 0 0,1-1 0,-1-1-1,0 0 1,0 0 0,-1-1 0,1 0 0,-1 0 0,0-1-1,4-3-6,4-5 21,0 1 0,-1-2 0,-1 0 0,12-14-21,50-70 50,-54 69-41,182-259 34,0 3-38,-196 272-5,71-92-32,4 3 0,19-11 32,-85 95-11,2 0-1,0 2 1,1 0-1,0 2 0,13-7 12,-19 13-6,1 1 0,0 0 0,1 1 0,0 1 0,0 0 0,0 1 0,0 1-1,10 0 7,12 1-6,1 3 1,-1 0-1,1 3 0,-1 1 0,0 2 0,0 2 0,-1 1 0,0 2 0,19 10 6,31 16-12,-1 5-1,-3 3 1,30 24 12,77 41 26,35 7-26,-172-91 6,4 5 9,-1 3 1,-2 2-1,27 25-15,-75-57 3,0 1-1,1-2 0,-1 1 1,1-1-1,0 0 1,2 0-3,-3-2 6,1 1 1,-1-1-1,1-1 1,-1 0-1,1 0 1,-1 0-1,1-1 1,0 0-1,-1 0 1,2-1-7,3-2 10,0 1 1,1-2-1,-2 1 0,1-2 1,0 0-1,-1 0 0,0-1 0,0 0 1,-1-1-1,9-7-10,26-21 13,-2-3 0,-2-2 0,7-10-13,107-132-23,25-28-32,-158 188 46,0 0 0,2 2 0,0 1 0,2 0 0,0 2 0,0 1 0,2 1 0,0 2 0,1 0 0,0 2 0,0 1 0,1 2-1,1 0 1,-1 2 0,14 0 9,75-1-11,-1 5 0,1 4 0,16 8 11,40 0 1,-87-6-6,0 4 0,-1 4-1,0 4 6,-48-7-2,0 1 0,-2 3-1,1 0 1,-1 3 0,-1 1 0,-1 2-1,31 21 3,-1 9 8,-2 3 0,-3 3 0,-2 2 0,-2 2 0,34 52-8,-67-83 7,15 20 2,3-1 1,6 3-10,-33-37 8,0 0 0,1-2 0,0 1 0,1-2 1,0 0-1,0 0 0,1-2 0,1 0 0,0-1-8,-11-5 11,1 0-1,-1-1 1,1 0-1,0-1 1,-1 1-1,1-1 1,0-1-1,-1 1 1,1-1 0,-1-1-1,1 1 1,-1-1-1,1-1 1,-1 1-1,0-1 1,0-1-1,0 1 1,-1-1-1,4-3-10,8-4 41,-1-1-1,14-13-40,24-28 44,-54 53-44,52-55 47,-3-2 0,27-40-47,81-131 21,-67 93-65,43-44 44,-106 146-11,1 2 0,2 0 0,1 2 0,1 2 1,2 0-1,0 3 0,2 1 0,5-1 11,-11 8-6,1 2 0,0 1 0,1 2 1,0 1-1,1 2 0,0 1 0,0 2 0,0 1 1,1 1-1,9 2 6,-4 3-8,0 2 0,0 2 0,0 1 0,0 2 0,-1 2 0,-1 1 0,0 2 0,-1 2 0,16 10 8,12 9-5,-3 2-1,-1 4 1,-1 2-1,39 39 6,-27-12 7,-3 2 0,-4 4-1,30 47-6,61 71 36,-127-163-28,1-1-1,1-2 1,1-1-1,2-2 0,1-1 1,0-2-1,2-1 0,2-1-7,15 5 11,2-2 0,0-3-1,0-2 1,2-3-1,23 2-10,-41-10 9,1-2 0,0-2 0,0-2 0,0-1-1,-1-2 1,1-2 0,0-1 0,11-5-9,-21 2 6,-1-1 1,0-1 0,0-2-1,-2 0 1,1-2-1,-2-1 1,0-2-1,-1 0 1,0-2 0,-2-1-1,1-1-6,105-110 2,13-10-8,-108 109-3,2 2 0,0 2 0,10-3 9,2 1-14,1 3-1,1 2 0,1 2 0,2 3 0,0 2 0,1 2 0,0 3 0,1 2 0,13 1 15,-26 6-15,0 1-1,0 3 1,0 1 0,0 2-1,0 2 1,0 2-1,-1 2 1,0 1 0,-1 3-1,0 1 1,-1 2 0,19 11 15,4 9-15,-3 2 1,-1 4-1,-2 1 0,-2 4 1,-2 1-1,-2 3 1,-3 2-1,3 7 15,48 69-17,-5 4 1,-6 4-1,-4 7 17,56 120 8,-65-116 44,7-4 0,40 49-52,-104-168 23,1-1 0,2-1 0,20 19-23,-29-32 10,1 0 0,-1 0 1,2-1-1,-1-1 1,1 0-1,0-1 1,1 0-1,7 1-10,-4-2 5,2-2-1,-1 0 1,0-1-1,1 0 1,-1-2-1,1 0 1,0-2-1,-1 0 1,1-1-1,-1-1 1,1 0-1,-1-2 1,0 0-1,0-1 1,-1-1-1,12-7-4,32-18 21,-2-4 0,-2-1 0,-1-3 0,7-11-21,7-3 25,62-35-25,-96 69 11,0 1-1,20-5-10,-24 12 16,0 1 0,0 2 1,1 1-1,1 2 0,11 0-16,-23 3 9,0 2 1,0 1-1,-1 1 0,1 0 1,0 2-1,-1 1 0,0 1 1,0 0-1,0 2 0,0 1 1,-1 0-1,-1 1 0,1 2 1,-1 0-1,3 4-9,9 9 14,-2 2 0,-1 1 0,-1 2 0,-1 0 0,-2 2 0,-1 0 0,-2 2 0,0 1 0,3 12-14,35 72 35,-5 3 0,2 22-35,303 953 116,-308-894-20,3 70-96,-54-264 3,6 27 2,1 0 0,2-1 0,6 14-5,-9-32-6,0 0 0,1-1-1,1 0 1,0 0 0,1-1 0,1 0 0,11 11 6,9 6-23,1-3 1,21 15 22,74 46 4,18 15 29,-127-89-23,-1 1 0,-1 1 0,0 0 0,-1 1 1,-1 0-1,-1 2 0,3 5-10,17 36 103,20 50-103,-50-105 3,6 18 12,0 0-1,-1 1 1,-1-1 0,-2 1-1,0 1 1,-2-1 0,0 1-1,-2 16-14,-2-2 10,-2-1 1,-2 0-1,-1 0 0,-2 0 0,-4 9-10,-15 60-14,-5 60 14,-1 114-133,29-203 61,3 2 72,4 81-26,1-53 39,-5 1-1,-5 16-12,0-89 36,-3-3 33,7-30-56,1 0 0,-1-1 0,0 1-1,0-1 1,0 0 0,-1 0 0,1 1-1,-1-1 1,0-1 0,0 1 0,0 0-1,0-1 1,0 0 0,0 1 0,-1-1-1,-1 0-12,-55 21 150,-3-8-45,11-3-53,-129 30 62,102-24-100,0 1-92,28-6-50,0 2-78,24-6 2,2 1-61,0 0-58,2 2-55,0 0-52,0 2-51,0 1-47,0 0-45,10-6 364,1-1 37,-27 18-219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5:40.658"/>
    </inkml:context>
    <inkml:brush xml:id="br0">
      <inkml:brushProperty name="width" value="0.35" units="cm"/>
      <inkml:brushProperty name="height" value="0.35" units="cm"/>
      <inkml:brushProperty name="color" value="#F6630D"/>
    </inkml:brush>
    <inkml:brush xml:id="br1">
      <inkml:brushProperty name="width" value="0.2" units="cm"/>
      <inkml:brushProperty name="height" value="0.2" units="cm"/>
      <inkml:brushProperty name="color" value="#E71224"/>
    </inkml:brush>
    <inkml:brush xml:id="br2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23356 834 352,'4'40'259,"-1"-5"-85,-1-6 5,2 0 0,5 24-179,-2-28 107,3 2 37,-3-7-127,5 9 61,6 19 27,-12-32-113,0 0-39,-2-3-27,0 0-40,0 0-44,0 1-49,-4-11 88,1 2 12</inkml:trace>
  <inkml:trace contextRef="#ctx0" brushRef="#br0" timeOffset="475.12">23356 860 1208,'-10'-20'743,"3"2"-109,5 1-101,3 0-96,4 1-90,3 0-83,4 0-76,3 1-72,10-7 72,2 1-35,-20 17-117,1-1 0,-1 1 0,1 0 0,0 0 0,1 1-1,6-2-35,31-12 141,-28 10-89,0 0 1,1 2-1,0-1-52,17 4 38,-33 2-38,0 0-1,0 1 1,0 0 0,0-1 0,0 1-1,0 0 1,0 1 0,0-1 0,2 2 0,-1 0-1,0 0 1,0 1 0,-1-1 0,1 1-1,-1 0 1,0 0 0,0 0-1,0 0 1,0 1 0,0 1 0,24 54-4,-18-39-35,-1-3-37,-2-8-28,-1 0-41,-2-6 28,-1 0-1,2 1 0,-1-1 0,0 0 0,1 0 1,0-1-1,2 3 118,6 2-180,7 2-18,-19-10 196</inkml:trace>
  <inkml:trace contextRef="#ctx0" brushRef="#br0" timeOffset="1450.158">23917 1008 1048,'-32'131'939,"31"-124"-662,0-1-50,0-1-45,1-2-41,1 3 38,1-4-110,1-1-70,4-4-99,-4 1 84,-2 1 39,0 0 42,52-13 105,0-5-79,-4 0-57,-2-2-40,37-23 6,-31 11 28,-38 22-25,-1 0 1,0-1-1,0-1 0,-1 0 0,-1-1 1,0-1-1,-1 0 0,0 0 0,7-16-3,-9 6 30,-8 23-21,-1 0 0,0 0 0,0 1 0,0-1 0,0 0 0,0 0 0,-1 0 0,1 0 0,0 1 0,-1-1 0,1 0 0,-1 0 1,0 1-1,0-1 0,0 0 0,0 0-9,0 0 13,-1 0 1,0 0-1,0 0 1,0 0-1,0 1 1,0-1-1,0 0 0,0 1 1,0-1-1,-1 1 1,-1-1-14,-21-6 36,15 6-32,-1 2 0,0-1-1,1 1 1,-1 1 0,1-1-1,-1 2 1,1 0 0,-1 0-1,1 1 1,0 0 0,0 0-1,0 1 1,-9 6-4,1-1 36,0 2 0,-17 11-36,3 3 75,5 0 37,17-15-41,0 0 0,1 1 0,1 0 0,-1 2-71,-13 31 219,19-38-178,1 0 0,1 0 1,-1 1-1,1-1 1,0 0-1,1 1 0,-1-1 1,1 2-42,1-3 38,-1 0 0,1 0 1,0-1-1,0 1 0,0 0 0,1-1 1,-1 1-1,1-1 0,0 1 1,1-1-1,1 2-38,23 33 77,-14-23-11,1-1 1,1 0-1,0 0 0,4 1-66,11 6 49,12 2-79,-21-14-36,2-1-42,0-2-48,1-2-53,0-1-60,1-1-64,-1-4-258,-13 0 368,3-1-3,7-2-21,-20 4 247</inkml:trace>
  <inkml:trace contextRef="#ctx0" brushRef="#br0" timeOffset="1881.907">25011 814 1104,'-7'-4'387,"-1"0"-34,-6-2 252,-1 4-119,0 2-105,0 2-92,0 3-78,0 2-64,1 1-50,-3 3-27,-19 20 27,16-11 15,7-7 36,2 0 86,-5 5 2,1 1 0,1 0 0,-10 18-236,19-28 67,0 0 1,1 1 0,1-1-1,-1 1 1,1 0 0,0 5-68,2-12 9,1 0 1,0 1-1,0-1 1,0 1 0,0-1-1,1 1 1,-1-1-1,1 1 1,0-1 0,0 1-1,0-1 1,1 0-10,1 4 5,1 1 1,0-2-1,0 1 0,1 0 1,1 2-6,7 6-5,1-1-1,-1-1 1,2 0 0,1 0 5,-7-6-8,0 0-1,1-1 1,-1-1 0,1 0-1,1 0 1,4 1 8,11 2-102,-12-5 8,-1-1-38,-2-1-11,1 0-34,-1-1-37,1 0-41,0-1-44,0-1-49,0 1-51,-1-2-55,3 0 171,8-1-18,-22 4 301</inkml:trace>
  <inkml:trace contextRef="#ctx0" brushRef="#br0" timeOffset="2379.141">25689 867 728,'-14'-12'763,"0"1"-129,-1 2-84,0 0-78,1 2-70,-2 1-64,1 1-57,-1 2-51,-9 1 50,0 3-85,2 4-69,14-2-80,1 0-1,0 1 1,0-1-1,0 2 0,-6 3-45,-30 27 178,33-25-117,1 1 0,0 0 0,1 0 0,0 1 0,1 0 1,0 0-1,1 1 0,-4 9-61,-1 24 142,11-41-129,1 0 1,0 0-1,0 1 1,0-1-1,1 0 1,0 0-1,0 3-13,1-4 4,-1 1 0,1-1-1,0 1 1,0-1-1,0 0 1,1 0 0,-1 0-1,3 3-3,-1-2-8,1 0 0,0 0 0,0-1 0,0 0 0,0 1 1,1-2-1,1 2 8,41 17-63,-39-19 28,0-1 0,0 0 0,0 0 0,0-1 0,0 0 0,1-1 1,2 0 34,-4-1-33,0 0 1,-1 0-1,0 0 1,1-1-1,-1 0 1,0-1-1,0 1 1,7-5 32,-8 4-15,0-1 0,0 0 0,0 0-1,0-1 1,-1 1 0,2-3 15,13-15-38,-12 13 42,-1 0 0,-1 0 0,0-1 0,5-8-4,-3-3-69,-2-2-95,-4 11 36,-1 0-37,-1 0-42,-1-2-45,-1-1-143,1-1-3,-1 4 179,-1-6-14</inkml:trace>
  <inkml:trace contextRef="#ctx0" brushRef="#br0" timeOffset="2860.712">25996 1067 1336,'11'13'444,"-4"1"-82,-1 0-79,-1 1-74,1 2-59,1 0-81,-7-18-64,0 1 1,0 0 0,0-1-1,0 1 1,0 0 0,0-1-1,1 1 1,-1 0 0,0-1-1,0 1 1,0 0 0,1 0 0,-1-1-1,0 1 1,0 0 0,1-1-1,-1 1 1,0 0 0,0 0-1,1 0 1,-1-1 0,0 1-1,1 0 1,-1 0 0,0 0 0,1 0-1,-1 0 1,0 0 0,1 0-1,-1 0 1,0-1 0,1 1-1,-1 0 1,0 0 0,1 1-1,-1-1 1,0 0 0,1 0-1,-1 0 1,1 0 0,-1 0 0,0 0-1,1 0 1,-1 0 0,0 1-1,0-1 1,1 0 0,-1 0-1,0 1 1,1-1 0,-1 0-1,0 0 1,0 1 0,0-1-1,1 0 1,-1 0 0,0 1 0,0-1-1,0 0 1,1 1 0,-1-1-1,0 0 1,0 1 0,0-1-1,0 0 1,0 1 0,0-1-1,0 0 1,0 1 0,0-1-6,5-14 134,-3 6-113,-1 2-44,-1 5 10,3-8 19,-2-1 0,0 1 0,0-1 0,0 0 0,-1 1 0,-1-1 0,0 0 0,0 1 1,-1-1-1,0 1 0,0-1 0,-1 1 0,-4-9-6,-11-31 119,7 14 49,6 6 60,3 1 101,7 7 61,6 1-37,5 2-41,4 2-46,2 2-52,0 1-56,0 3-63,-3 0-66,-17 10-30,32-11-40,-8 7-47,-4 3-87,-11 1 37,0 0-40,-2 1-5,0 0-36,0 0-38,0 1-42,0 0-44,-1 0-49,1 1-50,-1-1-55,1 3 170,6 3-17,-15-8 342</inkml:trace>
  <inkml:trace contextRef="#ctx0" brushRef="#br0" timeOffset="3457.327">27095 791 528,'-7'-9'738,"-2"2"-144,-1 0-85,-1 2-77,-1 1-68,0 0-62,-1 1-53,0 1-46,-3 1-10,-1 0-41,-51 6 394,34 2-339,0 4-48,-7 6-17,-15 18 8,47-28-116,-1 1-1,2 0 1,-1 1-1,1 0 1,0 0-1,1 1 1,-6 9-34,-3 13 113,6 3 35,9-30-129,0 0 1,1 0-1,-1 0 1,1 0-1,0 0 1,1 0 0,0 4-20,-1-6 7,1 1 1,0 0 0,1-1 0,-1 1 0,0-1 0,1 0 0,0 1 0,0-1 0,0 0-8,0 0 2,1 1 0,0-1 1,0 0-1,0 0 1,1 0-1,-1 0 0,2 0-2,29 14-25,15-5-46,-35-10 34,1-1-1,0-1 1,0 0-1,0-1 0,0 0 1,5-2 37,-4 0-39,-1-1 1,1-1-1,-1-1 0,6-3 39,-7 3-10,-2-1 0,1-1 0,-1 0 0,9-7 10,-11 6 10,0 0 0,0-1 0,-1 0 0,-1 0-1,0-1 1,3-4-10,-4 4 20,-1-1 0,0 0-1,-1 0 1,0-1 0,-1 1-1,0-1 1,-1 0 0,-1 0-1,0 0 1,0-8-20,-1 0 38,-1 1 0,-3-18-38,-10-42 33,-7 2-24,-4 1-9,12 40 2,-67-217 7,62 200-41,0 0-40,13 42 51,-1 0-59,1 1-64,-2-1-72,1 1-77,0 0-86,0 1-90,0 1-99,2 5 252,0 1-22</inkml:trace>
  <inkml:trace contextRef="#ctx0" brushRef="#br0" timeOffset="4493.548">23342 787 1032,'11'-25'417,"-7"13"-186,-4 9 50,-11 3 160,5 2-235,2 1 88,2-2-103,0 0 37,1 1 40,1-1 47,-3 30-78,1 0-38,3 34 99,6 0-113,4 1-89,10 12-60,-8-36-42,2-1 0,2-1 0,6 7 6,-19-38-45,1 2 23,-1-4-24,-1-1-33,1-1-51,-1-1-28,0 0-54,1-1-61,-1 0-70,1-2 139,2-1-12</inkml:trace>
  <inkml:trace contextRef="#ctx0" brushRef="#br1" timeOffset="-61968.92">4571 1540 1608,'-33'-12'597,"17"6"-265,13 5-128,0 0-39,0 1 67,1 0-108,1 0-80,-2-2-93,0-1 82,-15-3 7,-20 8 101,27 0-99,-19 0 48,-3 2 35,-25 4 140,-83 16 416,99-16-515,1 0-46,-43 10 205,0 6-67,3 7-91,3 6-114,63-28-51,1 1 0,0 0 1,0 1-1,1 0 0,0 1 0,1 0 1,1 1-1,0 1 0,0 0 1,1 0-1,1 1 0,1 0 1,0 1-1,1 0 0,-2 8-2,-1 38 65,10 37 103,1-47-67,0-29-25,0 0 0,6 21-76,12 48 91,-7-40-18,1 24-73,8 76 53,-4-36 71,-1 60-124,-12-66 47,8 153 34,-9-113-46,-6 0 0,-17 104-35,6-74 50,-16 91 41,13-174 68,-22 68-159,-11 59 164,35-133-130,-20 113 24,-6 197-58,32 288 48,8-630-37,-2 0 1,-4 0 0,-1-1-1,-5 7-11,-1 17 5,4 0-1,4 0 0,3 0 1,5 38-5,0-109-1,-1 0 0,2 0 0,-1-1 0,1 1 0,1-1 1,0 1-1,1-1 0,0 0 0,0-1 0,1 1 0,0-1 1,1 0-1,0-1 0,0 0 0,4 3 1,20 19-3,2-1 1,0-1-1,11 3 3,-38-26 1,24 16 96,0-2-1,2-1 1,0-1 0,1-2 0,11 3-97,49 11 181,-55-20-56,32 3-125,-15-7 20,0-4-37,-29-1 8,77 3 57,-51 5-77,-28-1-24,-2 3-35,-18-8-19,-1 0-37,6 7-431,-7-5 356,-2-1 46,0 0-12,0-3 185</inkml:trace>
  <inkml:trace contextRef="#ctx0" brushRef="#br0" timeOffset="-3992.179">6240 1648 64,'31'-15'224,"4"-5"64,-34 19-246,0 0 1,0 0-1,1 0 0,-1-1 0,0 1 0,-1 0 1,1 0-1,0-1 0,0 1 0,0 0 0,-1-1 1,1 1-1,-1 0 0,1-1 0,-1 1 1,0-1-1,1 1 0,-1-1 0,0 1 0,0-1 1,0 0-1,0 1 0,0-1 0,-1 0-42,0-4 211,0 1 36,0 1 43,0 0 53,1 4-292,0 0 273,-1-1-40,1 1-38,-1 0-36,0 0 115,-1-1-111,-1 1-74,0 0-94,-5 1-117,6-1 105,1 0 21,0 0 35,-77-3 398,0-5-49,25 0-189,1-3-44,26 6-112,-1 1 1,1 1 0,-1 1-1,-15 2-94,-109 9 279,72-2-158,2 1 20,1 4-1,-55 17-140,-51 8 197,107-25-103,-37 11 154,75-13-126,1 1 0,-1 3-122,-33 19 89,47-21-79,-13 8 24,0 1-1,-9 8-33,-6 16 76,42-35-43,1 0 0,0 0 0,1 1 0,-3 5-33,-15 28 134,3 0 0,1 2 0,2 0 0,2 2 0,-6 29-134,20-64 20,1-1 0,0 1 1,1-1-1,0 1 1,1-1-1,1 1 1,0 0-1,1-1 1,0 4-21,0-10 7,0 0 0,0 1 0,0-1 0,1-1 1,0 1-1,0 0 0,0-1 0,1 1 0,0-1 0,0 0 1,0 0-1,1-1 0,-1 1 0,1-1 0,0 0 1,1 0-1,-1-1 0,4 3-7,18 7 18,1-1 0,0-1 0,0-2 0,1 0 0,1-2 1,-1-1-1,17 0-18,52 3 49,64-4-49,-85-4 8,249 18 59,-187-6-77,92 4-24,-86-8 39,-1 7-1,23 9-4,-45-3 13,2-5 1,0-6-1,82-4-13,-106-7 2,203-6 11,-65-2-4,119 16 76,-64 0-25,171 4-38,-373-9-21,282 23 14,-170-9 18,163-8-33,239-39 47,-227 20-30,45 20-17,85 18-7,-210-25 16,5 0-3,348 11-12,-415-13 4,254-6 10,-4-1 0,-175 13-8,272-4 0,-325-4 4,-91 1 8,39-9-12,192-15 15,-50 5-6,-69 5-4,74-6 5,-155 8-10,19 9 0,100-4 14,286-16-27,-132 8 37,-244 3 1,94-22-25,-12-4 23,137-23 17,-279 31-24,1 0 32,4-8-48,7-15 35,-79 22 13,-77 23-31,-20 7-7,1-1 0,0 0 0,-1 0-1,1 0 1,-1 0 0,0 0 0,2-3-10,-4 4 3,0 0 0,0 0 1,0 0-1,-1 0 0,1 0 0,0 0 1,-1 0-1,1 0 0,-1-1 0,1 1 0,-1 0 1,1 0-1,-1-1 0,0 1 0,0 0 1,0-1-1,0 1 0,0 0 0,0-1 1,0 1-1,0 0 0,0-1 0,-1 1 1,1 0-1,0-1 0,-1 1 0,1 0 0,-1 0 1,0 0-1,1-1 0,-1 1 0,0 0 1,1 0-1,-1 0 0,0 0 0,0 0 1,0 0-1,0 0 0,0 1 0,0-1 1,-1 0-4,-4-4 5,-1 0 1,0 1-1,0 0 1,0 0-1,0 1 1,-1 0-1,1 0 1,-1 0-1,-2 1-5,-28-12 9,21 6-7,-87-41 16,-3 3 0,-2 6 0,-52-10-18,-97-10-17,-2 11 0,-2 12-1,-72 6 18,-722 17-29,605 31 40,-247-1 15,626-16-23,-259-7 16,38-1-14,-95-8-12,4 1 6,-450 24 10,192-6 21,285-12-28,262 5-2,-493 2 5,-63-3-10,-39-18 36,332 16-20,102 4 42,-2-12-53,73-2 19,-332-39 57,352 37-59,-6 6-17,-129-14 16,-143-10-9,186 21-5,-152-3 2,-24-3 0,189 6 3,-198 13-7,-228 48 8,511-32 1,141-11-86,0-2 52,-4 1 48,-11-1 73,-10 0 37,14 0-108,5 2-81,1 0-98,4 2-68,0 0-102,1 1-116,9-2 172,0 1-35,-1 0 56,-3 4-24,13-8 269</inkml:trace>
  <inkml:trace contextRef="#ctx0" brushRef="#br0" timeOffset="-2229.962">20462 2033 2425,'-66'76'816,"34"-39"-358,27-31-284,1-1-37,-4 3 49,4-3-90,-2-1 51,5-4-63,1-1 45,1 0 64,-1 0 81,1 1-36,-1-1 49,0 1 56,1-1 61,39-7-32,-7-1-129,-13 3-75,-1-1 0,0-1-1,2-2-167,4-4 183,-1-1 33,52-37 327,12-9-26,1 3-105,3 4-86,5 6-67,54-17 69,1 1-52,4-1-51,-42 23-100,157-31 58,-228 63-147,33-9 62,26-7 90,-102 26-234,1 0-64,0-1 41,2 1 35,-2 0 75,1-1 37,3 0 260,-3 0-239,-1 1-81,0 0-83,-1-1-109,0 1 40,0 0-37,0 0-39,0 0-41,0 0-45,-1 0-48,1 0-51,-1 0-54,1 0-56,-1 0-60,1 0 327,-1 0 42,1 0 2,0 0-52</inkml:trace>
  <inkml:trace contextRef="#ctx0" brushRef="#br0" timeOffset="-977.782">22614 600 320,'3'-12'530,"6"-13"409,-6 18-627,0-1 36,1 0 97,0 0 79,0-1 97,0 1 117,-5 11-343,0 0-78,0 0-72,1 0-61,-1 1-36,1 1-63,0 0-49,-1 4-65,1 2-28,0-4 51,-1-1 45,1 0 58,-15 170 229,10-98-226,3-38-136,-2 0 63,-14 91 204,9-76-213,2-12-98,1-2-111,3-20 43,0 0-38,0 0-43,0 0-46,3-15 30,-1 9-532,0-9 476,1-1 93,0-1 35,0 8-222</inkml:trace>
  <inkml:trace contextRef="#ctx0" brushRef="#br0" timeOffset="6420.04">22300 722 408,'0'0'415,"0"0"0,0 0 113,0 0-206,0 0-50,0 0 77,0 0 8,0 0-39,0 0-37,0 0-33,0-1 152,0 1-108,0-1-103,0 0-64,0 0-19,1-3-8,-1 4-6,1-1 75,26-18 5,-5 0-61,35-39 51,-30 29-68,4-2 88,18-13 68,-13 16-113,10-3-22,2 9-87,-43 20-31,-4 3 55,-8 11-6,-28 73 100,-1 13-146,23-58 33,2 0 0,2 1 0,-3 35-33,4 25 207,3 50-207,11-24 56,11-3-44,-5-89-7,-10-31-3,0 0-1,-1 0 1,1 0 0,-1 0 0,0 0-1,0 0 1,0 0 0,0 1-1,-1-1 1,0 0 0,0 1 0,0 1-2,0-5-93,-1-1 33,1 1 22,-1-1 85,0 2 160,0-2-191,0 0-55,0 0-58,1 0-71,-1 0-84,1 0 13,-1 0-54,1 0-59,-1 0-64,1 0-69,-1 0-72,1 0-79,-1-1-82,1 1 480,-1 0 40,1 0-1,-1-1-59</inkml:trace>
  <inkml:trace contextRef="#ctx0" brushRef="#br0" timeOffset="6878.375">22163 1457 448,'-101'38'595,"95"-36"-227,2 0-58,2 0-49,1 0-45,2 1 111,2-1-99,11 1 224,-10-3-239,-3 0 74,12 1 128,-1-1-68,1-1-61,0 0-53,0-1-47,0 0-41,14-2 52,38-4 68,-49 7-177,158-12 231,-116 6-282,1 0-93,-29 4-23,1-1-41,0 0-45,-1 1-51,20-4-487,-32 4 504,8 0-12,-26 3 210</inkml:trace>
  <inkml:trace contextRef="#ctx0" brushRef="#br2" timeOffset="14679.964">3339 4368 3729,'37'1'594,"-14"-1"-231,-7 1-96,-3-1-46,0-1 282,-7-5 330,-7 3-430,-1-1-40,0 2-153,-1 0-35,2 0-34,-1 1-55,-23-25 285,12 17-306,0-1 0,-1 2 1,0 0-1,0 0 0,-1 1 0,0 1 0,0 1 1,-1 0-1,-2 0-65,-167-33 438,-30-7 83,113 20 40,-9-9-561,-20-7 246,-2 1-103,26 8-85,2 0-35,84 25-91,-14-4 82,23 7-36,1-1-39,-1-3-95,6 4 36,1 0-32,0-1-37,0 0-40,2-1-45,-1 0-47,0-12-746,6 10 666,1 2 183,1 0 36,11-12-237,-15 18 417</inkml:trace>
  <inkml:trace contextRef="#ctx0" brushRef="#br2" timeOffset="19747.025">4 2513 128,'-1'3'490,"0"0"-144,0 1-60,1-1-54,0 2-13,0 0-55,0 1-18,1 3 9,0 3 53,-1-5 11,-1 20 164,2 0-102,0-1-71,6 36 216,-4-44-265,1 1 35,-3-11-40,-3-4 205,-2-10 11,2-2-199,-4-53-107,4-41 201,3 83-193,0 0 0,2-1-1,1 1 1,1-5-74,-1 13 29,-1 1-1,1-1 1,1 1 0,4-8-29,2-1-80,0 0 88,25-36 182,-17 36-155,-9 11-55,1 1-35,0 3-44,1 1-49,1 3-59,0 2-65,0 3-73,2 3-80,-8-2 235,4 3-23,-11-9 212</inkml:trace>
  <inkml:trace contextRef="#ctx0" brushRef="#br2" timeOffset="20219.472">407 2467 1136,'37'34'531,"-18"-19"-228,-9-9 70,-3-5-103,-1-4-47,1-5-8,-3 3-56,11-5 11,0 0-38,16-9 39,39-26 15,-39 24-134,24-18 3,-33 16-5,-10-2 36,-11 24-80,-1 0 0,0 1 0,0-1 0,0 0 0,0 1 1,0-1-1,0 0 0,0 1 0,0-1 0,0 0 0,0 1 1,-1-1-1,1 0 0,0 1 0,0-1 0,-1 0 1,1 1-1,0-1 0,-1 1 0,1-1 0,0 1 0,-1-1 1,1 1-1,-1-1 0,0 0-6,-18-8 104,-23 5 3,30 5-97,1 1-1,0 0 1,0 0 0,0 1-1,1 1 1,-1 0 0,1 0-1,0 1 1,0 0 0,0 1-1,-5 3-9,6-2 24,0 0 0,1 1 0,-1 0 0,0 2-24,2-2 41,0 1 1,1-1-1,0 1 0,1 1 0,-1 1-41,-7 20 157,5 1 45,3 32 285,7-34-285,4-1-34,3-2-36,5-1-40,5-2-43,5 0-47,-14-15-36,0-1 36,29 17 88,-21-17-94,-7-4-34,0 0-35,1-1-44,-1-1-51,0-1-60,1 0-66,-1-2-75,0 0-82,1-2 167,5-2-10,-17 5 293</inkml:trace>
  <inkml:trace contextRef="#ctx0" brushRef="#br2" timeOffset="20523.047">1190 2469 1544,'36'-92'653,"-21"47"-276,-11 21-47,-8 11-53,3 12-247,0 0-1,0 1 1,0-1 0,1 0-1,-1 0 1,0 1-1,0-1 1,-1 0 0,1 1-1,0-1 1,0 1 0,0 0-1,0-1 1,0 1-1,0 0 1,-1 0-30,-4-2 166,-33-8 474,0 7-81,0 8-75,1 6-69,2 5-62,2 6-57,3 4-50,4 3-45,19-19-142,1 0-1,0 0 1,1 1-1,1-1 1,-3 7-59,4-8 31,1 0 0,0 0 0,1 0 1,0 1-1,0-1 0,1 9-31,0-9 14,2-1 0,-1 0 0,1 0 0,0 1 0,1-1 0,0 0-1,0 0 1,1 0 0,0 0 0,0-1 0,0 1 0,1-1 0,1 0 0,-1 0 0,1 0 0,0-1 0,1 0 0,2 3-14,0-1-94,0 0 36,10 7 31,0-1 82,38 20 268,-31-23-224,-5-3-84,0-2-73,0-2-94,0-1-114,-10-3 84,0 1-36,0-2-38,0 1-42,0-2-44,0 1-46,-1-2-49,1 0-52,-5 1 245,1 0 45,0-1 3,3-1-48,-9 4 243</inkml:trace>
  <inkml:trace contextRef="#ctx0" brushRef="#br2" timeOffset="20910.788">1794 2381 1448,'2'-9'508,"-1"0"-35,-2-7 376,-4 2-119,-3 2-109,-2 1-98,-3 2-85,-2 1-75,-1 2-64,-5 0-8,-1 2-55,8 2-80,1 1 0,0 0 0,-1 1-1,0 1-155,-9 2 318,-10 6-51,-1 6-77,2 4-64,0 3-50,-3 8-34,20-15-35,0 0 0,0 2 0,-6 9-7,17-19-1,0-1 1,0 1-1,0 0 0,1 0 1,0 0-1,0 1 0,1-1 1,0 1-1,0-1 1,1 1-1,0 0 0,0 0 1,1-1-1,0 1 1,1 8 0,0-11-1,0 0 0,0 0 1,0 1-1,1-1 1,0 0-1,0 0 0,0 0 1,0-1-1,1 1 1,0 0-1,0-1 1,0 0-1,1 0 0,-1 0 1,1 0-1,0 0 1,0-1-1,0 1 0,1-1 1,-1 0-1,1-1 1,0 1-1,0-1 1,26 9-92,-1-7 80,-3-6 54,-19 1-19,-1-1 0,0 0 0,0 0 0,-1 0 0,1-1 0,0 0 0,5-4-23,20-17 39,-13 6-73,-3-1-63,0-1-77,-2-2-92,-1 0-107,-1 0-122,-7 10 197,0 1-37,-1 0-37,0 0-41,-1 0 147,1-5-15</inkml:trace>
  <inkml:trace contextRef="#ctx0" brushRef="#br2" timeOffset="21325.484">1742 2392 688,'70'-9'747,"-59"11"-546,-1 2 52,-7-1-92,1 0 0,0 0 0,-1 0 0,1 0 0,-1 1 0,0-1-1,2 5-160,1 0 260,-1-2-53,-1 0-39,-3-6-153,14 18 389,-2-1-83,2 3-11,4 13 95,-42-71-272,2 12-99,15 20-37,0 0-1,1-1 1,0 0-1,1 0 1,-4-6 3,-4-18 18,5 10-13,3 10-4,0-1 0,0 0-1,2 0 1,-2-6-1,4 14 0,0 1 1,0-1-1,0 0 0,0 1 1,0-1-1,1 1 1,0-1-1,-1 1 1,1 0-1,0-1 0,1 1 1,-1 0-1,1-1 1,-1 1-1,1 0 0,0 0 1,2-2-1,8-10-36,4-8 79,-4 6-23,-4 6-43,-2 2-34,2 1-44,-2 1-24,0 1-43,1 0-49,1 1-54,-1 0 112,5-3-2</inkml:trace>
  <inkml:trace contextRef="#ctx0" brushRef="#br2" timeOffset="21961.063">2509 2146 464,'3'-18'766,"-3"15"-622,0 1 1,0-1 0,0 1 0,0 0-1,0-1 1,0 1 0,-1 0-1,1-1 1,-1 1 0,0 0-1,1-1 1,-1 1 0,-1-1-145,-5-5 602,-2 1-107,3 5-301,-1-1-45,-1 1-49,0 1-54,-41-1 455,4 11-104,3 9-94,3 7-81,4 7-70,4 4-59,4 3-47,5 2-34,19-34-11,0 0 0,1 0 0,-1 0 0,2 0 0,-1 1 1,1-1-1,0 0 0,0 1 0,1-1 0,0 1 0,1-1 1,-1 1-1,1-1 0,1 1 0,-1-1 0,1 0 0,1 0 1,-1 0-1,1 0 0,1 0 0,-1-1 0,1 1 0,0-1 0,0 0 1,5 4-2,-3-2 0,0-1 1,1 0 0,0-1 0,1 1-1,-1-1 1,1-1 0,1 1-1,-1-1 1,1-1 0,-1 0 0,1 0-1,1-1 1,-1 0 0,0 0-1,1-1 1,-1 0 0,1-1 0,0 0-1,3-1 0,-3 0 3,-1-1-1,1 0 1,-1 0-1,1-1 0,-1-1 1,1 0-1,-1 0 1,0 0-1,0-1 0,-1-1 1,3-1-3,-6 3 1,0 0 0,-1-1 1,1 0-1,-1 0 0,0 0 0,0 0 1,0 0-1,0-1 0,-1 0 1,0 0-1,0 0 0,0 0 0,0 0 1,-1-1-1,0 1 0,0-1 1,-1 1-1,1-1 0,-1 0-1,2-27 15,0-1 0,-2 1 0,-2-1 0,-1 1-1,-4-17-14,-5-16 26,-3 1-1,-8-18-25,-19-37 32,-6 2-1,-45-81-31,83 177-6,-7-12-3,3 19-56,14 26-30,21 44 83,2-1 0,3-1 0,27 37 12,-8-10-20,8 24 20,70 165 16,-116-251-13,-1 1 0,0 1 0,-1-1 0,-1 1 0,0 4-3,-3-14-79,3 8 15,-2-13 11,-1 0-46,-1-2-8,1 1-38,0-1-44,0 1-50,0 0-40,0 0-55,0 0-62,0 0-66,0-1 232,0 0 40,1 0 1,1 2-51</inkml:trace>
  <inkml:trace contextRef="#ctx0" brushRef="#br2" timeOffset="22471.724">3018 1865 2072,'-8'-11'409,"0"2"-38,0 1-37,0 1-36,-10-3 203,-1 5-119,0 4-104,-1 3-88,0 3-75,-1 3-60,-12 10-58,-17 20-101,31-20 85,2 0 50,2-1 76,10-11-106,0 0-1,0 1 1,0-1-1,1 1 1,0 0-1,1 0 1,-3 8-1,5-13 0,1 0 0,-1 0 0,1 0 0,0 0-1,-1 0 1,1 0 0,1 0 0,-1 0 0,0 0 0,0 1 0,1-1 0,-1 0-1,1 0 1,-1 0 0,1 0 0,0 0 0,0-1 0,0 1 0,0 0 0,0 0-1,1 0 1,-1-1 0,0 1 0,1-1 0,-1 1 0,1-1 0,0 0 0,-1 1-1,1-1 1,0 0 0,0 0 0,0 0 0,9 5 4,1 0 0,1-1 0,-1-1 0,1 0-1,-1 0 1,2-1-4,42 14 14,30 15-5,98 39 33,-181-70-51,17 9 28,-1 2 118,-18-12-128,-1 0 0,1 1 1,-1-1-1,1 0 0,-1 1 1,0-1-1,1 1 0,-1-1 1,1 1-1,-1-1 0,0 1 1,0-1-1,1 1 0,-1-1 1,0 1-1,0-1 1,0 1-1,0-1 0,0 1 1,1 0-1,-1-1 0,0 1 1,0-1-1,0 1 0,-1 0-9,1 0 18,-1 0-1,0 0 0,1 0 0,-1 0 1,0-1-1,0 1 0,0 0 0,0 0 1,0-1-1,0 1 0,0 0 0,0-1 1,0 1-1,0-1 0,0 1 0,0-1 1,0 0-1,-1 1-17,-30 8 152,-2-3-96,-1-2-91,0-1-85,10-1-16,-30 3 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5:58.5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149 284 2481,'7'-29'322,"3"-13"36,-6 25-166,-2 6 54,-2 7-38,-1 5 49,-25 40 212,-4-3-80,9-12-179,2 1-65,18-26-138,0 0 0,1 0 0,-1 0 0,0 1 0,1-1 0,-1 0 0,1 0 0,-1 1 0,1-1 0,0 0 0,-1 1 1,1-1-1,0 0 0,0 2-7,0-3 2,0 1 0,0-1 0,1 1 1,-1-1-1,0 1 0,0 0 0,1-1 1,-1 1-1,0-1 0,0 0 1,1 1-1,-1-1 0,1 1 0,-1-1 1,0 1-1,1-1 0,-1 0 0,1 1 1,-1-1-1,1 0 0,-1 0 1,1 1-1,0-1-2,4 1 4,-1 0 0,1 0 0,0 0 0,0-1 0,0 1 0,0-1 0,1-1-4,12 2 8,2 1-7,-1 1 0,1 1 0,-1 1 0,0 0 0,0 1 0,0 2 0,-1-1 0,0 2 0,-1 1 0,0 0 0,0 1 0,-1 1 0,-1 0 0,0 1 0,0 1 0,-2 0 0,9 12-1,-10-13 0,-2 2 0,0 0 0,8 15 0,0 9 46,-7 2 33,-7 0 35,-8 1 37,-8-1 40,-9 1 40,-1-12-205,-5-2 65,15-18-26,0 0 1,-1 0-1,0-1 1,-1-1-1,0-1 1,0 0-1,-1 0-65,-38 11 121,20-12-112,1-2-65,-1-4-78,1-3-93,1-3-107,1-5-121,15 5 178,1-2-35,0 0-38,1-2-39,4 3 156,1 0 43,-2-1 3,-5-6-47,15 14 231</inkml:trace>
  <inkml:trace contextRef="#ctx0" brushRef="#br0" timeOffset="415.814">58 174 2473,'14'-9'612,"-1"1"-82,0 0-77,1 1-69,7-5 78,-1 2-114,1-1-90,0 1-67,35-19 188,-33 17-190,36-17-20,-38 21-159,0 2-55,-3 1-48,-1 1-62,1 1-73,-1 1-84,-6 2 179,5 0-14</inkml:trace>
  <inkml:trace contextRef="#ctx0" brushRef="#br0" timeOffset="700.146">1071 396 2088,'-9'1'462,"2"1"-64,-1 1-58,1 1-53,1 1-48,-1 1-43,1 1-38,1 0-33,-8 13 72,-10 27 35,18-35-141,0-2 42,-3 6-149,0 0 42,-33 59 299,30-55-287,-1 0-64,2 0-88,-1 0-111,4-7 3,0 0-67,1 1-74,-1-1-79,4-5 193,-2 2-19</inkml:trace>
  <inkml:trace contextRef="#ctx0" brushRef="#br0" timeOffset="913.79">769 576 2361,'-3'-8'235,"-1"-1"-74,-1-2-41,-3-6-33,1 1-23,3 7 14,1 3 32,1 0 61,1 4-27,1 0 34,0 1 38,0 1 43,1 1 45,0 0 51,1 2 54,1 0 59,2 4-159,2 0-52,0-1-45,1 0-40,2 0-11,1 0-41,3 1-16,6 2 3,4 2 25,-2 0-103,28 15 114,-31-16-163,-1-1-90,-8-4 11,-1 0-35,0-1-39,1 1-42,2 1-145,1 0-94,-1 0-102,1-1-112,-5-2 417,0 0 43,1 0 1,5 2-57,-14-5 262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6:48.520"/>
    </inkml:context>
    <inkml:brush xml:id="br0">
      <inkml:brushProperty name="width" value="0.2" units="cm"/>
      <inkml:brushProperty name="height" value="0.2" units="cm"/>
      <inkml:brushProperty name="color" value="#FF0066"/>
    </inkml:brush>
    <inkml:brush xml:id="br1">
      <inkml:brushProperty name="width" value="0.35" units="cm"/>
      <inkml:brushProperty name="height" value="0.35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494 3237 1592,'-51'12'1341,"43"-9"-796,1 1-111,1 2-98,1 0-83,0 3-39,2 0-75,0-1-58,-2 11 53,4-12-58,-1-1 37,-12 49 380,-8 77 750,16-83-849,2-13-140,-1 0-50,0 4 3,1 0-37,0 39 94,-5 48 76,-22 220 359,7 3-102,6 2-99,3 0-98,12-294-344,-2 120 202,3 92 210,0-21-24,-2-85-178,-5 67 27,-1-1-100,-7 46-53,-23 137-20,11-178-67,-72 727 117,89-733-117,10 14-53,5-153 13,4 0 1,4-1-1,4-1 0,9 21-13,34 149 31,-40-215-35,-16-39 0,1 0-1,1 1 0,-1-1 1,0 0-1,1 0 1,0-1-1,0 1 0,0-1 1,0 0-1,1 0 1,-1 0-1,1-1 0,0 0 1,0 1-1,-1-2 0,1 1 1,1 0-1,-1-1 5,33 9-3,-29-6 2,1-1 0,0 0 0,0-1-1,0 0 1,1 0 0,-1-1 0,0-1 0,1 1-1,-1-2 1,0 1 0,1-2 0,8-1 1,9-5 1,1 2-1,0 2 1,0 0-1,0 2 1,10 1-1,52 3 6,4 4-6,58 3-8,-16-7 7,101 16 1,486 40-24,5-42-11,-639-15 31,796-25 12,-809 21-9,436-30 4,-90 5 9,-184 10-10,48-1 12,140 8 10,-368 12-19,1 2 1,-1 4 0,7 2-6,95 25 39,-130-27-23,0 3 1,0 0 0,28 15-17,-59-27 134,-1-2-52,0-3-35,-2-9-44,-2-3-22,3 7 40,-6-31-19,-12-74 15,-2-58-17,-31-279 45,-1-33-18,45 243-47,11-1 0,15-49 20,-12 228 0,43-392 0,3-7 32,-10-378-32,-41 810-1,26-811 10,-6 135 12,-19 572-15,2 70 2,-4-1 0,-2 1 0,-9-44-8,-2 28 21,7 33-11,-2 1 1,-2 0 0,-5-5-11,-11-82 0,12 70 7,11 45 2,-1 1-1,-1-1 0,-1 0-8,-41-130 12,27 80 15,-15-31-27,32 94 4,1-1-1,-1 1 1,-1 0 0,0 0 0,0 1 0,0 0 0,-1-1-1,0 2 1,0-1 0,-1 1 0,0 0 0,0 0 0,-1 1 0,1 0-1,-1 0 1,0 1 0,-1 0-4,-19-9 45,-1 1 1,0 2-1,-30-7-45,0 2 44,0 4 1,-1 2-1,0 2 0,-25 2-44,-543 6 238,360 13-166,-436 54 54,180-15-21,-8-22-105,105-23 32,-761 25-31,981-16-29,105 2-5,75-12-9,1 1 0,-18 9 42,36-14-41,-13 7 25,12-6-38,1 1-106,3-1 24,1-1-46,4-3 59,-1 1 44,0 1-88,0-1 43,1-1-102,0 1-21,0-1-85,0 0-102,0 0-115,0 0 334,0-1 39,0 1 2,0-1-46</inkml:trace>
  <inkml:trace contextRef="#ctx0" brushRef="#br0" timeOffset="810.572">2414 2840 2457,'2'-9'489,"-1"1"-35,0-9 353,0 0-120,-1-1-107,-1-3-4,0 0-106,-2-5-13,-1-12 104,0 8-126,2 10-113,-2-41 482,2 21-309,2 7-123,0-1-50,0 10-128,-1 0-35,1 0-37,-1 0-43,1 20-125,-1-1 39,-3-17 130,0 15-186,1 2-103,1 2 33,0 1-40,0 0-44,-1 0-48,1 0-52,-1 1-58,0 0 85,0 1 3</inkml:trace>
  <inkml:trace contextRef="#ctx0" brushRef="#br0" timeOffset="1307.216">1785 1189 1616,'0'-100'772,"-2"48"-318,1 39-248,-1 1 0,0 0 0,0 0 0,-3-3-206,2 6 177,0-1 0,-1 1-1,-1 1 1,-2-5-177,-22-27 607,-3 6-82,12 14-71,0 2-1,-8-4-453,-10-5 415,-2 2-35,-1 2-40,-1 3-47,0 3-53,0 2-58,29 11-117,-1 1 0,1 0 0,-1 1 0,-3 0-65,8 2 38,0-1-1,-1 2 1,1-1 0,0 1-1,0 1 1,-3 0-38,5 0 21,0 1 0,0-1 0,1 1 1,-1 0-1,1 0 0,0 1 0,0 0 1,-2 1-22,2 0 11,-1 1 1,1 0 0,1 0-1,-1 0 1,1 1 0,0-1 0,1 1-1,-1 0-11,-10 23 19,0 1 0,2 0-1,1 0 1,2 2-1,1-1 1,1 1 0,1 6-19,1 3 22,2 1 0,1 1 0,2-1 0,3 0 1,3 20-23,5 5 4,4 0-1,18 56-3,9 3-44,-19-65-22,1 0-43,-13-33 57,2 0-77,-1 0-75,2-1-72,0 1-69,0-2-68,2 0-64,0 0-61,-2-5 227,6 8-14,-19-30 323</inkml:trace>
  <inkml:trace contextRef="#ctx0" brushRef="#br0" timeOffset="1590.224">1133 1771 1104,'-2'3'53,"1"-1"68,0 0 58,0-1 52,1 1 102,1 0 48,0 0 121,2 1 293,1-2-22,0 0-309,-1 0-129,0-1-62,0 0-102,-1 0-61,1 0-68,0 0-77,91-20 295,-28 1-137,-11 2-93,0-2-96,-13 6-69,-2 0-89,11-5-344,-32 12 407,11-4-8,-30 10 168</inkml:trace>
  <inkml:trace contextRef="#ctx0" brushRef="#br0" timeOffset="1862.687">1723 1562 2401,'76'-21'895,"-40"13"-374,-23 8-125,-5 4-74,-5 7 53,-4 1-83,0-5-92,0 22 137,0 0-68,-1 0-61,-1 0-54,0 12-18,0 0-73,3 7-62,6 25-84,-4-64-4,0-2-32,-1-2-39,1 0-70,-1-1-25,1-1-67,0 1-76,-1 0-82,0-3 251,0 0 45,0 1 7,1-1-40</inkml:trace>
  <inkml:trace contextRef="#ctx0" brushRef="#br0" timeOffset="2222.899">1862 1234 2937,'-4'-1'420,"-1"1"-56,1 0-55,0 1-49,0 0-48,0 0-45,1 0-40,0 1-39,-1 0-28,1 1-45,0 0-39,1 0-35,-3 7-189,2 9-272,2-11 352,1 5-3</inkml:trace>
  <inkml:trace contextRef="#ctx0" brushRef="#br0" timeOffset="2547.212">2319 1696 1792,'10'-11'728,"-1"0"-100,0-1-93,0 0-83,-2-1-77,1 1-68,-2-2-61,1 1-51,0-3-19,0-1-50,2-6-8,9-32 97,-11 36-94,-1 1 54,9-35 31,-10 15 8,-5 38-202,1-1 1,-1 1-1,0-1 0,0 1 0,0-1 0,0 1 0,0-1 0,0 1 0,0-1 0,0 1 0,-1-1 0,1 1 0,0-1 0,0 1 0,0-1 1,0 1-1,-1-1 0,1 1 0,0-1 0,-1 1 0,1 0 0,0-1 0,-1 1 0,1-1 0,-1 1-12,-12-1 196,0 5-94,-8 6 2,9-5-30,5-2-36,-1 0 0,0 0 0,1 1 0,-1 1 0,1-1 0,0 1 0,1 0 0,-1 0 0,1 1 0,0 0 0,0 0 0,1 1 0,0-1 0,0 1 0,0 1 0,1-1 1,0 0-1,-1 6-38,1-3 45,1 0 1,0 0 0,1 0 0,0 0 0,0 1-1,1-1 1,1 1 0,0-1 0,0 2-46,1 1 55,1 0 1,0-1-1,1 1 0,1 4-55,0-5 46,1 1 0,0-1 0,0 0 0,3 3-46,-1-5 35,-1 0-1,1 0 0,1-1 1,6 7-35,-7-9 16,1 0 1,0 0 0,0-1-1,1 0 1,5 3-17,4 0-58,1 0 56,-7-4 37,1-1-1,0 0 0,0-1 0,2 0-34,15 0-3,-13-3-52,0-1-53,0-2-66,0-1-79,-1-2-89,-1-2-102,-1-1-114,-7 3 233,0 0-33,11-13-897,-9 9 793,-4 4 215,1-2 42,1-1 2,3-5-55</inkml:trace>
  <inkml:trace contextRef="#ctx0" brushRef="#br0" timeOffset="2879.155">2813 674 2377,'-3'-5'668,"0"2"-92,0 2-83,0 2-76,1 1-69,0 2-62,1 1-53,-1 0-46,1 3-12,0 1-43,-2 32 309,2-33-265,0 46 250,1-1-59,3 1-53,2 0-48,1 0-42,1 0-37,9 53 95,-5-35-140,-1-9-153,3 3 177,6 9-166,-7-34-14,2 1-82,-6-20-3,1 1-39,0 0-45,0-1-49,1 0-55,1 1-59,-1-1-64,2 1-70,4 8-625,-9-19 688,-3-4 194,0-1 40,1 1 2,2 4-48</inkml:trace>
  <inkml:trace contextRef="#ctx0" brushRef="#br0" timeOffset="3413.687">3508 1365 824,'-5'-10'525,"-1"0"48,0 3 48,-12-6 884,12 11-1074,-1 1-34,-1 1-38,0 1-59,-2 1-71,0 1-82,-21 10 243,2 6-81,3 3-72,3 3-64,4 4-56,2 2-48,12-19-61,0 1-1,1 0 1,0 0-1,0 2-7,2-4-12,0 0 1,1 0-1,0 0 0,1 0 1,0 0-1,0 0 0,1 0 1,1 0-1,0 0 1,0 0-1,1-1 0,1 1 1,0-1-1,0 1 0,1-2 1,3 5 11,17 20 8,9-5 49,-29-26-56,0 0-1,0-1 1,0 1 0,0-1 0,1 0-1,-1 0 1,1-1 0,0 1 0,-1-1-1,1-1 1,0 1 0,0-1 0,0 0 0,-1 0-1,1 0 1,0-1 0,0 0 0,-1 0-1,1-1 1,-1 0 0,1 0 0,-1 0-1,1 0 1,-1-1 0,0 0 0,0 0-1,-1 0 1,2-2-1,5-2 7,-1-2 0,0 1 0,-1-1-1,1-1 1,-2 0 0,0 0 0,0-1-1,0 1 1,-2-2 0,1 1 0,-1-1 0,-1-1-7,4-13 14,-1 1 0,-1-1 1,-2-1-1,0 1 0,-2-1 1,-1-1-15,-1-11 16,-1-1 0,-3 1 0,-6-36-16,-5 3 14,-3 0 0,-4 1 0,-3 1 0,-8-11-14,3 12 37,-32-53-37,16 48 103,37 64-31,2 7 45,5 4-107,1-1 1,0 0 0,-1 0 0,1 0-1,0 1 1,-1-1 0,1 0 0,0 0-1,-1 1 1,1-1 0,0 0 0,0 1-1,-1-1 1,1 0 0,0 1 0,0-1-1,-1 0 1,1 1 0,0-1 0,0 1-1,0-1 1,0 0 0,0 1 0,0-1-1,0 1 1,0-1 0,0 1 0,0-1-11,-1 15 207,1-5-102,1-1-52,0-2-40,12 73 234,3 0-58,3-1-51,3 1-48,17 38-31,6-2-76,6-3-61,7-4-41,-45-85 59,1 0-48,-1-1-46,1 1-39,14 24-297,-1-2-103,-6-9 67,-6-12 269,6 11-14</inkml:trace>
  <inkml:trace contextRef="#ctx0" brushRef="#br1" timeOffset="6901.932">6004 2953 344,'-54'30'736,"31"-18"-396,-2 2 103,-1 0 107,4-3 15,12-5-239,-1-1 34,0 1 34,0-1 39,0 1 41,0-1 44,5-1-363,2 0 38,4-4-169,-1 0-1,1 0 0,0 1 1,0-1-1,0 0 0,-1 1 1,1-1-1,0 0 0,0 1 0,0-1 1,0 0-1,-1 0 0,1 1 1,0-1-1,0 1 0,0-1 1,0 0-1,0 1 0,0-1 1,0 0-1,0 1 0,0-1 0,0 0 1,0 1-1,0-1 0,0 0 1,1 1-1,-1-1 0,0 0 1,0 1-24,6 3 408,0-2-181,0-1-83,0-1-52,25-4 319,1-3-93,1 0-75,0-2-53,12-2 28,32-7 54,-1 1-41,78-17 146,168-39 306,-190 45-147,50 0-536,-22 10 213,1 2-47,76 5-60,119 17-62,-131 0-28,101 2 16,306 0 50,-339-10-75,146-6 16,-309 3-15,88-5 16,21-12-24,278-38 34,-456 58-18,1 3 0,-1 2 1,0 3-1,55 12-16,-100-15 4,36 2 18,0-1-1,30-4-21,22 2 21,-20-4-13,-66 0-3,1 1 1,-1 1-1,1 0 0,-1 1 1,15 4-6,-31-5 2,0 1 0,0 0 0,0-1 0,0 1 0,0 0-1,0 0 1,0 0 0,0 0 0,0 1 0,0-1 0,-1 0 0,1 1 0,-1-1 0,1 1 0,-1 0 0,1 0 0,-1-1 0,0 1 0,0 0 0,0 0-1,0 0 1,0 0 0,-1 0 0,1 0 0,0 0 0,-1 0 0,1 2-2,0 6 17,-1 1-1,1-1 1,-2 0-1,1 1 1,-2 5-17,0 16-10,-3 301-39,-15-2 61,2-207 1,7-63 6,2 16-19,-3 182 41,0 0-93,-1-52 22,4 0 34,-24 338 46,20-375-49,8 0 0,10 79-1,17 756 32,-28-788-14,-10 112 90,5-111-46,4-73-50,-10 82 53,-22 78-65,-12 139 32,33-51-25,18-332-8,3 151-8,0-172 7,2-1 1,2 0-1,1 0 1,5 12 1,5 22 74,-17-67-65,0 0 0,0-1 0,-1 1 0,0 0 1,0 0-1,-1 0 0,1 0 0,-1-1 0,0 1 0,-1 0 0,0 2-9,-12 6 122,-9-3-39,-32 6 8,40-13-68,-58 12 54,0-3-1,-1-3 1,-61-1-77,16-1 133,-5 7-133,-660 88 298,257-65-45,-83-37-21,3-30-40,345 15-151,-1 2-40,-286-1 49,-274 42 122,793-26-231,0 0 47,-59 9 109,49-7-66,1 1-59,13-3-41,0-1-52,4 0-28,0-1-50,1 0-56,-1 0-63,21-1 261,-3 0-177,1 0-46,0-1-43,0 1-45,2-1-43,1-1-42,1 0-44,1 0-41,1 0 307,0 0 36,8-4-263,-11 6 457</inkml:trace>
  <inkml:trace contextRef="#ctx0" brushRef="#br1" timeOffset="8115.712">5695 10969 1056,'-26'-12'672,"13"6"-193,0 0-1,-1 1 1,-13-4-479,-5 7 624,17 6-364,1 5-43,-19 29 46,9 7-81,7 4-65,7 4-51,7 12-34,4-39-27,1 1 0,1-1-1,1 1 1,5 12-5,0-8-22,-2-13 31,1 0 0,0 0 0,2 1-9,17 22-45,-5-14-71,2-3-102,-8-14-143,-1-8 47,-1-7 49,-1-5 46,-2-3 46,0-3 46,-2 0 43,0 0 44,-6 9 36,11-19-45,-1-2-41,26-68-317,-25 53 263,-6 18 89,-1-1 34,-1 4 34,-1 0 34,-1 1 36,0-1 43,0 1 47,-1 0 50,-1 0 56,0 0 61,-2 13-177,1-8 553,-1 17-379,0 3-42,1 4-60,-1 2-84,0 1-106,1-6-69,-1 0-34,8 68 97,0 36 106,-4-57-94,0 0-43,-1-17-38,1-1-36,0-5-22,0 0-34,1-1-37,0 0-43,3 2-510,-5-21 512,3 4-15,-6-13 214</inkml:trace>
  <inkml:trace contextRef="#ctx0" brushRef="#br1" timeOffset="8552.617">6087 11221 88,'4'1'810,"0"1"-213,0 0-117,-1 2-107,-1 0-97,1 1-88,-1 0-79,0 1-69,0-1-52,0 1-34,9 24 124,0 5 49,0 12 70,-8-30-84,-1 0 0,-1 1 1,0 2-114,-1-6 101,1 14-33,-1-2-11,0-12 24,0-5 112,0-8-44,-1-4 43,1-30-51,3-2-67,5-13-46,21-64-42,-27 103 23,19-60 29,2 0 1,14-21-39,-32 81-9,-1 2 37,3 2 42,2 2 84,-8 3-138,0 0-1,0 0 1,0 1 0,0-1-1,0 0 1,-1 1-1,1-1 1,0 1 0,0-1-1,0 1 1,-1-1-1,1 1 1,0-1 0,0 1-1,-1 0 1,1-1-1,-1 1 1,1 1-16,8 14 117,-1 5 19,-2 1-36,3 23 20,-2-7-79,9 15-23,-8-34-35,16 40 43,-15-40-66,0 1-62,-1-4-48,1 0-72,-1-1-86,2 0-99,0-1 189,5 8 1,-14-22 216</inkml:trace>
  <inkml:trace contextRef="#ctx0" brushRef="#br1" timeOffset="8905.803">6958 11243 840,'7'-14'1063,"-3"2"-177,-3 1-105,-4 1-97,-1 1-90,-3 2-81,-2 0-74,-1 1-64,-8-1 109,-2 2-112,-5 1-28,-7 2 83,6 3-157,-1 3-38,3 2-40,1 4-40,3 3-44,4 5-43,5 4-46,5 6-48,5-16 23,0-1-1,1 1 0,0 0 1,1 0-1,1-1 0,0 1 1,0-1-1,3 6 7,-3-11-4,0-1 0,0 0-1,0 1 1,1-1 0,0 0 0,0-1-1,0 1 1,0 0 0,1-1 0,0 0 0,0 1-1,0-2 1,0 1 0,1 0 0,0-1-1,-1 0 1,1 0 0,2 1 4,20 2-46,-22-6 44,0 0 1,0-1-1,-1 1 0,1-1 0,0 0 0,-1 0 1,1-1-1,0 0 0,-1 0 0,0 0 0,1 0 1,0-1 1,16-11-71,-2-1-79,-2-1-108,-8 8 80,-2 1-39,-5 5 155,15-16-531,-11 10 368,1-3 3,1-6-8</inkml:trace>
  <inkml:trace contextRef="#ctx0" brushRef="#br1" timeOffset="9185.732">7195 10648 1680,'1'2'443,"0"1"-50,0-1-45,-1 1-44,1-1-40,0 1-38,0 3 124,-1-3-198,1 1-38,-1 3 20,1 2-93,-1 4-89,0-5 39,0-2 53,0-2 39,1 1 55,5 115 391,-5-39-207,0-14-93,-1 0-51,0 10-56,0-1-108,1-54 2,0-1-91,0 0-89,1 0-87,1 0-87,0-1-85,0 1-84,2-1-81,-3-10 381,1 0 33,6 19-228,-9-28 401</inkml:trace>
  <inkml:trace contextRef="#ctx0" brushRef="#br1" timeOffset="9545.828">7198 11366 768,'-49'-65'992,"49"64"-615,0 1-36,3-2 240,1 2-119,2 0-101,0 0-135,1 1-47,3 0 24,0 0-56,10 0 176,10 0-220,40-1 232,-48 0-293,0-1-65,1 1-107,-11-1 15,0 1-38,0-1-42,0 1-45,0-1-49,0 0-53,3 0 70,6-1 9,-21 2 262</inkml:trace>
  <inkml:trace contextRef="#ctx0" brushRef="#br1" timeOffset="9904.739">7516 10884 320,'0'9'566,"1"-1"-137,1 1-78,1 0-67,1 2-17,0-1-62,2 3-17,3 5 45,1 3 85,-4-8 0,4 12-173,0 0 46,17 52 512,-15-41-390,1 0-71,-4-12-142,0-1-64,1 5-69,0 13-97,4 11-46,-14-51 167,0 0 0,1-1 0,-1 1 0,0-1 0,0 1 0,0-1 0,0 1 0,0-1 0,1 1 0,-1-1-1,0 1 1,0-1 0,1 0 0,-1 1 0,0-1 0,1 1 0,-1-1 0,1 0 0,-1 1 0,0-1 0,1 0 0,-1 1 0,1-1-1,-1 0 1,1 0 0,-1 1 0,1-1 0,-1 0 0,1 0 0,0 0 9,10-10-178,6-30-42,-16 36 188,3-6-19,6-17-50,1-1 43,9-12 35,5 8 52,-14 25 38,0 8 35,-9 0-73,1 0 0,-1 0-1,0 0 1,0 0 0,1 1-1,-1-1 1,0 1 0,-1 0-1,3 1-28,18 25 275,-14-13-200,-1-1-163,0 1 72,1 1 58,21 36 225,-14-32-227,-5-9-74,1-2-59,0-1-73,2-1-84,0-2-97,1-2-109,1-2-124,-7-1 241,0-1-36,0-1 126,4-1-16</inkml:trace>
  <inkml:trace contextRef="#ctx0" brushRef="#br1" timeOffset="10298.212">8136 11290 384,'36'-26'314,"5"-7"124,-35 28-213,-1 0-1,1 0 1,-1-1 0,-1 1-1,1-1 1,-1 0-1,0-1 1,-1 1 0,1-1-1,-1 1 1,1-5-225,5-20 993,-8 16-616,-2 2-41,-2-1-38,-4 2-34,-11-10 174,-6 6-99,-9 6-25,29 9-288,1 1-1,0 0 1,-1 0-1,1 0 0,0 0 1,-1 0-1,1 1 1,0-1-1,0 1 1,-1 0-1,1 0 0,0 0 1,0 0-1,0 1 1,0 0-1,0-1 0,0 1 1,1 0-1,-1 0 1,1 0-1,-1 1 1,1-1-1,0 1-25,-20 33 39,16-24-37,2 1-1,0 0 0,0 0 0,1 3-1,-1 7-3,1 0 1,1 0-1,1 0 0,1 0 3,2-2-60,-1-12 65,1 0-1,0 1 1,0-1-1,1 0 0,2 4-4,8 10-51,-5-12-22,0-2-44,2-1-52,1-2-62,1-2-70,1-1-79,1-3-88,2-3-98,-9 1 368,4-2-9</inkml:trace>
  <inkml:trace contextRef="#ctx0" brushRef="#br1" timeOffset="10732.604">8387 11306 168,'56'-30'252,"8"-10"85,-62 38-296,1 0 0,-1 0 0,1 0 0,-1 0 0,0 0 0,0 0 0,0-1 0,0 1 0,0-1 0,-1 0 0,1 1 0,-1-1 0,0 0 0,1 0 0,-1 0 0,-1 0 0,1 0-1,0 0 1,-1 0 0,1 0 0,-1-1-41,2-10 255,7-23 315,-5 18-278,1-1-33,2-4-1,3 11-116,5 3-73,4 3-105,-9 4-32,-1 1-38,5-2-131,-2 0-105,13-5 110</inkml:trace>
  <inkml:trace contextRef="#ctx0" brushRef="#br1" timeOffset="11858.346">8665 11230 8,'-32'25'194,"-4"4"39,30-24-1,1 0-102,2 8 29,3-11-91,1 1 40,-1-2 14,0 1 39,0-1 46,0 1 51,0 6-88,-1 1-37,2 9 42,2 4-81,1 8-63,-1-14 15,0 2 10,0 6-34,-3-18 43,-2-7 86,2 0-147,-1 0-1,1-1 1,-1 1-1,1-1 0,-1 1 1,1-1-1,0 1 1,0 0-1,0-1 0,0 1 1,0-1-1,0 1 1,0-1-1,1 0-3,-1-15 10,-7-74 31,1 32 16,2 1 76,4 21 18,2 3 65,-2 32-184,1-1 0,-1 1 0,0 0 0,1 0 0,0-1-1,-1 1 1,1 0 0,0 0 0,0 0 0,1 0-1,-1 0 1,0 0 0,1 0-32,-1 0 25,1 1-1,0-1 0,-1 1 1,1 0-1,0 0 1,0 0-1,0 0 1,-1 0-1,1 0 1,0 0-1,0 0 1,1 1-25,28-4 187,3 5-93,-9 0-76,-3-2-40,31-11 23,-17 0-31,-7 1-31,-1 0-45,22-10 31</inkml:trace>
  <inkml:trace contextRef="#ctx0" brushRef="#br1" timeOffset="12599.617">9784 10698 528,'-12'-25'1023,"-6"-11"156,-1 0-91,-2 3-90,-2 3-89,18 26-627,0 1-39,-3 2 143,1 6-116,0 3-92,0 11-29,-2 11-50,7-22-56,-12 54 101,2 1-48,-5 67-9,-3 132-45,19-259-40,-1 43-44,4 82 84,2-73-65,2-6-78,2-1-112,-3-22 34,0 0-51,2 0-58,-1 0-63,1 0-69,1-1-75,1 1-82,0-1-87,-5-13 419,1-1 41,1 1 0,3 6-56,-8-16 233</inkml:trace>
  <inkml:trace contextRef="#ctx0" brushRef="#br1" timeOffset="12929.733">9645 11599 1616,'-20'-89'693,"13"45"-285,7 21-46,5 10-68,3 5-55,0 3-41,-2 2-56,10-6 120,1 2-103,5 0-68,12-1-74,4 0-5,3-1-39,-14 5-27,-4 2-40,0 0-67,-14 2 19,0-1-79,1 0-112,6-2-221,-9 2 356,2-1-14,-9 2 212</inkml:trace>
  <inkml:trace contextRef="#ctx0" brushRef="#br1" timeOffset="13253.714">9997 11321 864,'53'-21'1090,"-49"20"-650,-1 0-52,1 1-49,-1 1-44,-1 1-41,1 0-37,1 3 122,-2 0-144,0 0-48,2 12 149,-3-12-183,0-1 34,2 8-13,-1 0 0,0-1 0,-1 1-1,0 4-133,0 12 184,-2-12-120,1 0-39,-1 0-46,0-1-55,0 2-78,0 0-83,0 0-96,1 0-105,0-8-360,1-6 492,0 0 1,1-2-14</inkml:trace>
  <inkml:trace contextRef="#ctx0" brushRef="#br1" timeOffset="13254.714">10040 11055 2393,'-1'-4'422,"-4"-14"623,4 12-762,1 0-40,0 2-81,0 0-46,2 1-51,0 0-61,1 2-68,0 1-75,2 1-83,0 2-90,-1-1 113,3 4 11</inkml:trace>
  <inkml:trace contextRef="#ctx0" brushRef="#br1" timeOffset="13556.962">10327 11424 640,'46'10'898,"37"3"-898,-59-15 368,-8-6-56,-6-3-49,-3 0-44,-2 2-70,13-17 192,-1 2 227,-1-1 0,12-25-568,-24 41 146,0-1 1,-1 0-1,1 1 1,-1-7-147,-2 10 89,0-1 0,0 0 1,-1 0-1,1 0 0,-2 0 1,1 0-1,-1-1-89,1 7 20,0-1 1,-1 1-1,1-1 0,0 1 0,0-1 0,-1 1 1,1-1-1,-1 1 0,1-1 0,-1 1 0,0 0 1,0-1-1,1 1 0,-1 0 0,0 0 0,0-1 1,0 1-1,0 0 0,-1 0 0,1 0 0,0 0 1,0 0-1,-1 1 0,1-1-20,-1 0 26,0 1 0,1 0 1,-1 0-1,0 0 0,0 0 0,1 0 1,-1 0-1,0 0 0,1 1 0,-1-1 1,0 1-1,1-1 0,-1 1 0,1 0 0,-1-1 1,1 1-1,-1 0 0,0 1-26,-15 10 189,2 4-54,3 0-72,4-1-88,4-2 47,0 1-1,1-1 0,-1 13-21,1-9 44,2 0 0,1 0 0,0 0 0,1-1 0,0 1 0,1 0 0,2-1 0,3 15-44,-5-26 2,0 1 0,1-1-1,0 0 1,0 0 0,0 0 0,0 0-1,1 0 1,0-1 0,0 1-1,0-1 1,0 0 0,1-1-1,3 4-1,17 7-53,2-4-75,-9-5-1,0-2-45,1 0-52,-1-3-58,0 0-64,0-1-71,-1-1-77,0-2-84,0 0 243,9-2-22</inkml:trace>
  <inkml:trace contextRef="#ctx0" brushRef="#br1" timeOffset="13819.658">10993 10617 1816,'-5'-18'722,"2"9"-381,-1-1 41,3 3-91,-1 0 38,2 2-20,-1 0 36,2 1 40,0 0 45,-1 4-158,0 0-59,1 0-51,-1 0-44,2 2 12,1 4-24,-2-3 19,3 14 46,-1 1-39,1 19 37,-2 8-92,-3 23-89,0-26 7,1-16 33,5 107 53,10 34-81,1-40 9,-3-37-45,0 1-53,-9-73 34,-1 1-52,1-1-61,0-1-71,1 0-78,1 0-88,1-1-96,0-1-106,-1-6 279,3 2-25,-9-11 353</inkml:trace>
  <inkml:trace contextRef="#ctx0" brushRef="#br1" timeOffset="14472.204">11637 11164 1424,'-5'-10'775,"-2"0"-88,1 0-83,-2 0-75,0 1-69,0 0-64,-1 0-57,-1 2-51,-6-3 82,-1 3-89,-5 5-26,18 2-221,1 1 0,-1-1 0,1 1 0,-1 0 1,1 0-1,-1 0 0,1 1 0,0-1 0,-2 2-34,-35 26 175,7 10-72,7 6-57,10 5-42,14-41-8,0-1 0,0 1-1,1 0 1,1 0 0,-1-1 0,2 1-1,-1 0 1,1 0 0,0 0 0,1-1-1,0 1 1,0-1 0,1 1 0,0-1-1,1 0 1,0 0 0,0 0 0,1-1-1,-1 1 1,2-1 0,-1 0-1,2 1 5,-4-5-6,1 0 0,-1 0-1,1 0 1,0-1-1,-1 1 1,1-1-1,0 0 1,1 0 0,-1 0-1,0-1 1,0 0-1,1 1 1,-1-1-1,1-1 1,-1 1 0,1-1-1,-1 0 1,1 0-1,-1 0 1,1 0-1,-1-1 1,1 0 0,-1 0-1,1 0 1,-1 0-1,2-2 7,-1 1-4,-1 0 0,1-1 0,-1 1 0,1-1 0,-1 0 0,0 0 1,0-1-1,0 1 0,-1-1 0,1 0 0,-1 0 0,0 0 0,0 0 0,0-1 0,-1 0 4,9-17-16,-2-1 0,-1 0 0,0-1-1,-2 0 1,-1 0 0,-1 0 0,0-1 0,-2-24 16,-2-78-33,-8 5 37,6 102 0,0-9 2,-3-39 27,-14-63-33,14 107 16,-1 0 0,-1 1 1,-3-2-17,5 12 19,-1 0 0,0 1 1,-1 0-1,-1 0 0,-6-8-19,2 10 41,10 18-10,13 30-2,-9-31-28,24 79-25,28 121 45,-23-79-87,-10-45-63,-1-1-97,-14-57 72,0 0-64,1 3-78,9 34-463,-9-38 531,4 11-19</inkml:trace>
  <inkml:trace contextRef="#ctx0" brushRef="#br2" timeOffset="25498.933">11935 2939 1056,'-43'-61'558,"22"31"-226,9 16 112,4 9-97,8 5-329,0 0 0,0 0 1,-1 0-1,1 0 0,0 0 1,0 0-1,-1 0 0,1 0 1,0 0-1,0 0 0,-1 0 1,1 0-1,0 0 1,0 0-1,0 1 0,-1-1 1,1 0-1,0 0 0,0 0 1,-1 0-1,1 0 0,0 1 1,0-1-1,0 0 0,0 0 1,-1 0-1,1 1 0,0-1 1,0 0-1,0 0 0,0 0 1,0 1-1,0-1 0,0 0-18,-2 3 312,-1-1 77,2 0-88,1 3-109,1 1-82,2 10 68,-3-14-55,13 18 252,-10-16-334,18 18 157,-3-8-39,1-4 20,5-5 63,15-2 74,0 0-42,1-2-38,-1-1-34,40-2 119,0-2-82,118-2 234,-29 9-224,81 6 45,128 2 133,-195-7-291,0 2-39,37 3-20,109 6-13,115 4 1,563 54 63,-508-40-33,3-26 39,-376-1-91,-76 0 41,23 7-84,-29-1 26,-3 4 39,-32-12-45,0 0 0,0 0 0,-1 1 0,0 0 0,4 4-20,6 6 35,0 2 0,10 13-35,28 29 49,-48-53-34,1-1 0,-1 1 0,1-1 1,7 3-16,8 4 40,22 10 108,-35-16-101,0-1 0,-1 2 1,0-1-1,0 1 0,-1 0 0,0 1 1,0 0-1,0 0 0,3 7-47,-1-1 40,-1 1-1,0 0 1,1 7-40,18 50 75,-11-7-14,1 23-61,-15-75 2,16 107 14,-5 1 0,-6 0 0,-6 104-16,-15 1 39,-28 128-39,18-177 17,-35 348 30,29 5-19,27-264-8,-7 290 18,-5-284 45,-13 12-83,-48 221 89,-25 230-1,93-653-72,-19 262 60,19-118 9,7-211-63,-1 0 1,0-1-1,-2 0 1,1 1 0,-3 2-23,-15 38 167,17-51-151,1 0 0,0 0-1,-1-1 1,0 1 0,0-1 0,0 0 0,-1 1-16,-28 23 78,-1 0-11,25-20-47,0 0-1,0-1 1,-1 0 0,0-1 0,-1 1-1,1-2 1,-1 0 0,0 0-20,-52 18 77,47-17-67,-34 9 30,-1-3 0,-28 3-40,-31 6 34,82-14-20,-1-2 0,-24 1-14,14-4 118,-31-3-118,-27-9 341,-21-8-341,0 1 151,0 6-93,-259-4 65,-187 1-31,205 5-19,-747-6 162,494 11-53,207-19 28,152-5 30,147 11-165,29 3-70,1-3-57,65 16-18,-15-3 8,14 3 1,2 0-61,-1 0-89,0-1-116,4 1 32,0 1-72,0-1-79,0-1-88,6 3 560,-1-1 60,1 1 102,1-2 320,1 0-366,0 1-48,2-2-30,1-1-20</inkml:trace>
  <inkml:trace contextRef="#ctx0" brushRef="#br2" timeOffset="26294.975">14553 2565 560,'-2'-3'731,"0"-1"-160,1 0-108,0-1-97,1 1-84,1-2-73,0 1-59,1 0-49,0-2-29,7-11 34,-5 11-35,0 0 41,-1 1 67,19-28 164,2 1 0,1 1 0,18-17-343,4 0 261,-24 26-173,0 2-37,91-76 133,-74 66-176,-1 2-66,-5 6-58,-1 0-74,1 1-90,0 1-101,-10 6 194,9-6-2</inkml:trace>
  <inkml:trace contextRef="#ctx0" brushRef="#br2" timeOffset="26977.445">15889 1320 2417,'2'-13'431,"0"0"-71,-1-6 75,-3 1-87,1 17-312,1-1 0,-1 0 0,0 0 0,1 1 0,-1-1 0,0 1 0,0-1 0,0 1 0,0-1-1,-1 1 1,1-1 0,0 1 0,-1 0 0,1 0 0,0-1 0,-1 1 0,-1 0-36,-9-5 226,-5 3 32,-34 2 115,1 9-107,4 8-90,3 7-75,34-16-93,1-1 0,-1 1 1,2 1-1,-1 0 0,1 0 0,-2 2-8,3-1-6,0 0 1,1 0-1,0 0 0,0 1 1,1 0-1,0 0 1,1 0-1,0 0 0,0 0 1,0 7 5,1-5-4,1 0-1,0 1 1,1-1 0,1 1 0,0-1 0,0 1 0,1-1 0,1 0 0,0 1 0,0-1 0,4 7 4,-5-15 0,0 1-1,1-1 1,-1 1 0,1-1 0,0 0 0,0 0-1,0 0 1,0-1 0,1 1 0,0-1 0,-1 1-1,1-1 1,0 0 0,1-1 0,-1 1 0,1-1-1,-1 0 1,1 0 0,-1 0 0,1 0 0,0-1-1,0 0 1,0 0 0,0-1 0,0 1 0,0-1-1,0 0 1,0 0 0,5-1 0,17-4 0,0-3-34,4-6-40,15-13-82,-27 14 13,-1-1 0,14-14 143,5-12-130,-24 24 119,0-1 1,-1 0 0,-2-1-1,5-9 11,6-18 34,-3-1 0,5-21-34,-19 51-31,-1-2 103,-1 5 36,1 2 102,1 13-26,2 16-24,0 11 17,1-1-46,6 30 27,1 6-82,-11-54-146,1 1 57,3 6 61,14 21 136,-7-20-188,-6-11-54,0 0-50,0-1-59,1-2-67,1-1-78,-1-2-85,-3-1 179,3-1 1</inkml:trace>
  <inkml:trace contextRef="#ctx0" brushRef="#br2" timeOffset="27427.428">16329 1324 1696,'30'-19'746,"-15"12"-302,-7 6-65,-1 4-65,0 4-4,0 6 72,-4-9-201,6 11 184,-2-1-77,1 1-65,-2 1-54,4 12 37,-5-13-93,-1 0 1,-1 1 0,0 6-114,-3-18 44,-3-2 64,-2-10 87,1-39-137,5-20-20,-1 53-25,7-71 104,6 8 35,12-20 137,-17 77-193,2-1 32,5-3 61,14-6 136,-27 28-290,1-1 0,0 1-1,1 0 1,-1 0 0,0 1 0,1-1-1,-1 1 1,1-1 0,-1 1 0,1 0-1,-1 1 1,1-1 0,0 1-1,-1-1 1,1 1 0,0 0-35,0 1 27,0-1 0,0 1 0,-1 0 1,1 0-1,-1 0 0,1 0 0,0 1 1,-1 0-1,0-1 0,0 1 0,3 2-27,21 21 91,-4 7-45,16 40-29,-18-31-13,-6-14-60,5 8 25,-7-12-61,-2-4-81,-5-10 41,0 0-37,4 6-204,-4-7 138,-1-1-37,0 0-39,1 0-41,0 0-44,0-1-46,0 1 97,4 3-20</inkml:trace>
  <inkml:trace contextRef="#ctx0" brushRef="#br2" timeOffset="27998.863">17191 1012 840,'5'-18'887,"-3"0"-76,-3 0-53,-2 2-67,-3 0-82,-4 3-96,-4 1-112,6 7-247,-2 1-34,-11 2 222,2 9-113,2 7-90,2 5-69,6-3-54,0 0 1,1 1-1,-6 17-16,14-33 3,-12 29 5,2 1 0,-1 10-8,9-30 0,-1 0 0,2 0 0,-1 0 0,2 1 0,0-1 0,0 0 0,1 1 0,0 2 0,0-10 0,0 0 0,0 0 0,1 0 0,-1-1 0,1 1 0,0 0-1,0-1 1,0 0 0,0 1 0,1-1 0,-1 0 0,1 0 0,0 0 0,0-1 0,0 1 0,0-1 0,1 1-1,-1-1 1,0 0 0,1 0 0,0-1 0,-1 1 0,1-1 0,0 1 0,0-1 0,0-1 0,0 1-1,0 0 1,0-1 0,5 1 4,0-1 0,0 1 0,0-2 0,0 1-1,0-1 1,0-1 0,0 0 0,0 0-1,0-1 1,0 0 0,-1 0 0,3-2-4,-1-1 7,-1 1 0,0-2 0,-1 1 0,0-1 0,0-1 0,0 1 0,-1-1 0,0-1 0,0 1 0,-1-1 0,0-1 1,-1 1-1,0-1 0,-1 1 0,1-1 0,-2-1 0,0 1 0,2-8-7,2-19 19,-1 1 1,-2-1 0,-1 0-1,-2-33-19,-3-6 21,-3-1 1,-3 1-1,-11-39-21,6 57 78,-11-25-78,-11-12 256,6 33-4,1 14 68,13 26-109,-1 2 42,6 12-66,2 8-64,2 6-51,2 5-39,-3 41-29,7-50 1,0 20-1,1 0 0,0 0-1,2 0 1,1-1 0,0 1 0,2-1 0,0 0-1,2 0 1,5 11-4,21 40 12,4-2-1,5 4-11,36 65 7,-65-111-27,37 69 48,-28-55-102,-3-9-89,-9-17 35,0 0-35,0-1-41,0-1-45,1 1-48,0-2-53,0-1 121,5 1-27</inkml:trace>
  <inkml:trace contextRef="#ctx0" brushRef="#br2" timeOffset="29054.996">16655 2087 1456,'-10'-11'458,"0"1"-43,-1 0-39,0 1-36,-13-7 239,-2 3-114,5 6-160,-2 3-50,-4 4 3,-16 11 69,34-8-308,1 1-1,0 0 1,0 0-1,1 1 0,-1 0 1,1 1-1,0-1 1,0 1-1,1 1 0,-5 4-18,5-2 34,-1 0 0,1 0 0,1 1 0,0 0 0,0 0 0,1 0 0,0 0-1,1 1 1,0 0 0,1-1 0,0 1 0,0 9-34,1-4 47,1-1-1,0 0 1,1 0-1,1 0 1,1 4-47,13 42 119,6-15-54,6-6-42,-22-33-27,0-1 0,0 1 1,1-1-1,-1-1 0,1 0 0,6 4 4,-7-6-9,0 0 1,0 0-1,0 0 1,1-1-1,-1 0 1,1 0-1,5 0 9,-3-1-12,0 0-1,-1-1 1,1 0 0,-1-1 0,1 0-1,0 0 1,-1-1 0,0 0 0,1-1-1,-1 1 1,0-2 0,0 1 0,6-5 12,-6 3-51,1 0 0,-1-1 0,0 0 0,0 0 0,4-5 51,-2 0-107,0 0-1,-1-1 0,0 0 1,-1-1-1,6-10 108,-2-1-270,-1 0 0,6-23 270,1-15-257,-6-2 195,-9 22 107,-4 7 75,-1 1 97,2 34-210,0-1 0,0 1 0,0 0 0,0-1 0,0 1 0,0 0 0,0-1 0,0 1 0,0-1 0,0 1 0,0 0 0,0-1 0,0 1 0,0 0 0,0-1 0,0 1 0,0 0 0,-1-1 0,1 1 0,0 0 0,0-1 0,0 1 0,-1 0 0,1-1 0,0 1 0,0 0 0,-1 0 1,1-1-1,0 1 0,-1 0 0,1 0 0,0 0 0,-1 0 0,1-1 0,0 1 0,-1 0 0,1 0-7,-1 1 13,1-1 1,-1 1 0,1 0-1,0-1 1,-1 1-1,1 0 1,0 0 0,-1-1-1,1 1 1,0 0 0,0 0-1,0 0 1,-1 0 0,1-1-1,0 1 1,0 0 0,0 0-1,0 0 1,1 0-14,3 73 367,2-25-175,2-8-88,1 0-66,0-7-70,0 0-66,1-1-76,1 0-85,-8-24 85,13 26-612,-6-20 515,5 8 5</inkml:trace>
  <inkml:trace contextRef="#ctx0" brushRef="#br2" timeOffset="29324.372">17038 2071 960,'2'14'609,"0"-1"-83,1 1-71,1 0-61,0 0-54,1 0-46,4 13 183,-2-7-191,2 9 99,-2-4-181,1 4-41,1 0-59,23 63 61,-14-53-62,-16-41 19,1-8-45,1-7-30,1-10-37,18-167 37,-10 69 29,-8 74 14,-3 16 1,0 4 28,0 0 45,1 0 57,2 1 67,3 11-25,-7 18-255,-1 1-1,0 0 1,1 0-1,-1 0 0,0 0 1,1 0-1,-1-1 1,0 1-1,1 0 0,-1 0 1,0 0-1,0 0 1,1 0-1,-1 0 1,0 0-1,1 0 0,-1 0 1,0 0-1,1 0 1,-1 0-1,0 1 0,1-1 1,-1 0-1,0 0 1,1 0-1,-1 0 0,0 0 1,1 1-1,-1-1 1,0 0-1,0 0 1,1 0-1,-1 1-7,10 12 164,-6-4-131,0 1-44,12 38 78,9 29-13,-16-54-48,0-2 0,1 1 0,1-1 0,4 4-6,54 71-28,-53-76-14,0 0-43,4 1-75,0 0-88,0-2-106,-10-9 132,1-1-34,15 10-442,-15-12 439,3 0 0,7 0-15,-21-7 272</inkml:trace>
  <inkml:trace contextRef="#ctx0" brushRef="#br2" timeOffset="29674.308">18059 1912 1896,'-2'-7'515,"-1"0"-42,-1 1-38,0 0-38,-1 1-36,0 0-33,-7-3 233,-1 2-112,-1 1-99,-1 2-83,-1 2-69,1 1-59,-1 0-38,-33 10 133,31-4-101,8-2-22,0 0 33,-21 15-16,2 6-35,21-16-70,-1 0 0,2 1 0,0 0-1,0 0 1,-2 6-23,4-8 10,1 0 0,0 0 0,1 1 0,0-1 0,0 1 0,1 0-1,0 0 1,0 0 0,1 0 0,0 0 0,1 0 0,0 1 0,1-1 0,0 0 0,0 0 0,1 1-10,0-4 5,0 0-1,1 0 1,-1-1 0,1 1 0,1-1 0,-1 0 0,1 0 0,0 0 0,0 0 0,0-1 0,0 0 0,1 0 0,0 0 0,0 0 0,0 0-1,0-1 1,1 0 0,-1-1 0,1 1 0,0-1 0,0 0 0,0 0 0,0 0 0,4-1-5,1 2 6,0-2 0,0 1 0,0-2 0,0 1 0,1-2 0,5 0-6,-8 0 0,0 0 1,1-1-1,-1-1 1,0 1-1,0-2 1,0 1-1,3-2 0,4-5 15,0-1-106,-2-1-104,-1-2-101,-1-1-99,-2-1-96,-1-2-94,-1-1-92,-3 3 338,2-11-29</inkml:trace>
  <inkml:trace contextRef="#ctx0" brushRef="#br2" timeOffset="29979.749">18067 1133 1800,'1'-27'844,"4"-6"47,-5 32-854,0 0 0,1 0 1,-1 0-1,0 0 0,0 1 0,1-1 0,-1 0 0,0 0 1,1 1-1,-1-1 0,1 0 0,-1 0 0,1 1 0,-1-1 0,1 1 1,0-1-1,-1 0 0,1 1 0,0-1 0,-1 1 0,1 0 1,0-1-1,0 1 0,-1-1 0,1 1-37,1 0 48,0 1 0,-1-1 0,0 1 0,1 0 0,-1 0 0,1-1-1,-1 1 1,0 0 0,0 0 0,1 0 0,-1 0 0,0 0 0,0 1 0,0-1 0,0 0 0,0 0 0,0 1 0,-1-1 0,1 1-1,0 0-47,10 16 311,0 1-46,-1 1-40,0 1-37,1 5-4,-1 0-40,6 15 14,-1-1-47,7 22 25,66 179 79,-70-189-221,-1 1-55,0 5-93,0 1-113,-10-30 84,0 0-36,0 1-41,0-1-42,-1 5 76,3 16-13,-9-50 238</inkml:trace>
  <inkml:trace contextRef="#ctx0" brushRef="#br2" timeOffset="30285.746">18339 2017 672,'-127'-78'831,"113"70"-598,5 4-34,1 3 119,10 8 150,-2-6-382,0 0 395,1 1-50,-1-1-47,0 1-45,1-1-42,0 0-41,0 0-36,0 0-36,1 1 91,1 0-109,0-1-89,1 0-69,0 1-59,8 0-146,-8-2 163,0 0 33,2 1 81,-3-1 6,0 0 35,8 0-99,-1 0 0,0 0 0,0-1-1,1-1 1,-1 0 0,0 0 0,0-1 0,-1 0-1,1-1-21,24-12 20,0-6-54,-25 14 23,1 0-43,7-8-162,3-5-181,10-13-315,-17 18 507,8-9-19,-21 24 221</inkml:trace>
  <inkml:trace contextRef="#ctx0" brushRef="#br2" timeOffset="31074.808">18541 1071 1784,'-7'-10'510,"-15"-20"966,22 30-1462,0 0 0,-1 0 0,1 0 0,0 0 0,0 0 0,0-1 0,0 1 0,0 0 0,0 0 0,0 0 0,0 0 0,0 0 0,-1 0 0,1 0 0,0 0 0,0-1 0,0 1 0,0 0 0,0 0 0,-1 0 0,1 0 0,0 0 0,0 0 0,0 0 0,0 0 0,0 0 0,-1 0-1,1 0 1,0 0 0,0 0 0,0 0 0,0 0 0,0 0 0,-1 0 0,1 0 0,0 0 0,0 0 0,0 0 0,0 0 0,0 0 0,-1 1 0,1-1 0,0 0 0,0 0 0,0 0 0,0 0 0,0 0 0,0 0 0,-1 0 0,1 1 0,0-1 0,0 0 0,0 0 0,0 0-14,2 22 728,4 2-314,1 0-53,1-1-48,0 1-43,6 11 62,2 0-73,0 0-58,0 0-43,40 91 283,-31-57-297,-2 1-53,11 33-30,6-5-59,-15-57-44,-20-35 22,0 0 1,0 0-1,0-1 1,1 0-1,4 3 20,-8-6-14,1 0 0,-1 0-1,1-1 1,0 1 0,-1-1 0,1 0-1,0 0 1,0 0 0,0 0 0,0 0-1,0-1 1,0 1 0,3-1 14,15-5-137,1-12-34,-1-10-101,-4-2 50,-4-2 47,-3-1 42,-3 0 38,-1-2 33,1-32 20,-6 57 43,0 8-2,-1 0 1,0 0 0,0 0 0,0 0-1,0 0 1,0 0 0,0 0 0,0 0-1,0 0 1,0 0 0,0 0 0,0 0-1,-1 0 1,1 0 0,0 0 0,-1 1-1,1-1 1,-1 0 0,1 0 0,-1 0-1,1 0 1,-1 1 0,0-1 0,1 0-1,-1 1 1,0-1 0,0 0 0,1 1-1,-1-1 1,0 1 0,0-1 0,-3 3 0,4 2 59,3 4-37,-2-5-7,33 75 89,-28-66-99,1-1 0,0 1 0,0-1 0,1 0 0,1-1 0,0 0 0,0-1 0,8 7-5,-14-14 3,0 0 0,0 0 1,0 0-1,0-1 0,1 1 0,-1-1 1,0 0-1,1 0 0,-1 0 0,0 0 0,1 0 1,-1-1-1,1 0 0,0 1 0,-1-1 1,1-1-1,-1 1 0,1 0 0,-1-1 1,1 0-1,-1 0 0,1 0 0,-1 0 1,0-1-1,0 1 0,0-1 0,1 1 1,-1-1-1,-1 0 0,1-1 0,0 1-3,13-11 17,-1 0 0,-1-1-1,-1-1 1,0 0 0,2-4-17,-2 3-3,137-149 6,-126 139 10,-16 19-3,-1-1-1,0 0 0,0 0 1,-1 0-1,0-1 0,2-5-9,-7 11 10,1 0 0,-1 0 0,0 0 0,0-1 0,-1 1 0,1 0 0,-1-1 0,0 1 0,1-4-10,-2 3 18,1 0 0,-1 0 1,0 0-1,0 0 0,0 1 0,0-1 0,-1 0 0,0 0 1,-1-2-19,-10-14 105,-3 4 45,13 14-112,0 0 0,0 0 1,0 0-1,0 0 0,0 0 0,-1 1 0,1-1 1,-1 1-1,1 0 0,-1 0 0,0 0 1,1 0-1,-1 1 0,0 0 0,1 0 0,-1 0 1,0 0-1,0 0 0,1 1 0,-1-1 1,0 1-1,1 0 0,-2 1-38,-21 12 182,14-4-131,1 3-33,0 1 29,1 1-1,1 0 0,-6 14-46,9-18 19,2 0-1,-1 1 0,2 0 0,-1 0 0,0 10-18,3-14 6,0-1-1,1 1 0,0 0 0,0 0 0,1 0 1,-1-1-1,2 1 0,-1-1 0,2 4-5,0-4 1,-1 0-1,1-1 1,0 1-1,1-1 1,0 0-1,0 0 1,0-1-1,0 1 1,1-1-1,0 0 1,2 2-1,33 21-22,-33-24 25,0-1 1,1 0-1,-1 0 0,1-1 1,-1 0-1,1-1 1,0 1-1,0-1 1,-1-1-1,1 1 1,0-2-1,1 1-3,27-6-44,1-5-76,-1-5-106,-19 6 65,0 0-37,14-12-322,-6-2-70,-3-2-88,-3-1-104,-10 13 346,-1-1-33,-1 0-35,1-1-37,-2 0-40,1-1-42,-1 1-44,0-2-46,-2 9 427,1-5-12</inkml:trace>
  <inkml:trace contextRef="#ctx0" brushRef="#br2" timeOffset="31404.427">19783 1255 336,'-2'3'518,"1"0"-82,0 0-67,1 0-61,0 0-54,0 1-48,0-1-41,1 1-35,2 5 77,3 7 8,-2-8-90,-2-2-7,1 0 37,2 7-58,1 3 39,34 76 692,-28-68-656,1-2-49,1-3-65,2-4-84,-13-12 15,0-1 35,2 0 109,-1-3 90,-2-2 57,1-12 423,-3 9-516,0-1-53,0-2-64,0 4-87,0 1-42,2-24 186,-1 0 38,-3-42 275,-3 29-242,4 38-192,-1-9 29,0 0 0,0 0 0,1 1 0,1-1-1,0-3-34,0 11 0,1 0-1,-1 0 1,1 0-1,0 1 1,1-1-1,-1 0 0,0 1 1,1-1 0,9-11-54,4 1-44,2 1-154,0 0-49,3-3-110,9-9-269,13-11-304,-13 14 386,-9 7 350,13-7-4</inkml:trace>
  <inkml:trace contextRef="#ctx0" brushRef="#br2" timeOffset="32202.018">20532 19 2881,'1'-8'701,"0"3"-113,0 1-105,0 3-93,0 1-86,1 1-75,-1 2-65,0 1-57,0 2-38,1 1-51,2 17-104,-3-14 82,0-5 44,-1-1 45,6 50-9,-2-1-1,-3 8-75,-1 13 38,-1-20-52,2 1-51,1-1-67,3 0-80,4 26-263,-4-48 339,2 17-11</inkml:trace>
  <inkml:trace contextRef="#ctx0" brushRef="#br2" timeOffset="32491.55">20748 1389 2897,'7'39'506,"-3"-17"-138,-1-4-209,-1 2-113,1 6-102,-2-7-71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7:53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3684 923 1184,'80'-45'1112,"-69"36"-264,-7 3-107,-5 1-105,-3 1-103,-2 1-104,-1 2-101,1 0-100,4 1-100,-15 0 336,0 0-73,0 2-67,1-1-60,-1 1-53,1 0-46,-1 0-40,0 0-34,-14 2 15,-44 2 27,51-5-59,0-1 44,-68-4 13,-47-8 123,34 2-103,53 6-110,0 2-36,-99 0 38,-109 16-43,238-11-1,0 1 1,0 1-1,1 1 1,0 2-1,-4 1 1,-41 13 27,-53 16 10,-56 28-34,150-56-1,1 1 0,0 1 1,-15 11-3,-27 25 49,15-3 36,2 4 51,14-18-4,-3 4 62,21-16-28,0-2 0,-1-1 0,-1 0 0,-15 10-166,31-25 9,1 1 1,-1 0-1,1 0 1,0 0-1,0 0 0,0 0 1,0 0-1,0 1 1,0-1-1,0 1 0,1-1 1,0 1-1,-1 1-9,1-1 7,0 0-1,0 0 1,1 0-1,-1 0 1,1-1-1,0 1 1,-1 0 0,2 0-1,-1 0 1,0 0-1,1 3-6,2 4 17,0 1-1,1-1 1,0 0-1,1 0 1,0 0-1,6 7-16,2 2 34,2 0 0,0-1-1,1 0 1,0-1-1,2-1 1,0-1 0,1-1-1,0 0 1,1-1-1,1-1-33,43 19 87,1-2-1,51 15-86,-8-4 58,-92-33-50,224 82 112,-187-74-24,18 1-96,-32-8 76,0-3 0,11-1-76,127 1 777,158-16-777,-79-12 355,-3-10-75,-208 27-231,-1-1-1,0-3 0,-1-2 0,0-1 0,0-2 1,-2-2-1,11-7-48,25-18 106,36-19 117,-46 22 211,29-23-434,-64 38 153,-1-1 1,-1-1 0,21-24-154,-32 28 90,0-1 1,-2 0 0,6-11-91,-3-2 133,-4-3 58,-2-8 95,-12 33-163,1 1 1,-2-1-1,0 0 1,-1-3-124,0 5 99,-1 1 1,0 0-1,-1 0 0,0-1 1,-2-2-100,-14-30 292,-5 9-95,-7 4-56,16 20-77,0 1-1,0 0 0,-13-6-63,6 5 45,0 1 0,-13-4-45,-17-2 19,-1 2 0,-7 0-19,-33-3-39,0 4 1,-25 1 38,-14 6-101,21 6-74,55 1 46,1 1-33,0 0-37,0 2-42,0 0-45,2 0-50,4 1 62,0 0-107,1 1-63,-62 10-680,43-6 512,32-4 359,0 0 58,0-1 69,0 1 83,12-2 65,-1-1 47,1 1 49,-1 0 54,-10 1-110,-1 1-34,-66 11-62,100-17 34</inkml:trace>
  <inkml:trace contextRef="#ctx0" brushRef="#br0" timeOffset="1438.27">1248 1168 4121,'53'2'1345,"-39"-2"-937,-3 0-33,-6-1 94,-2 0-52,0-1-47,-1 0-44,-1 0-38,0-1-34,-2-3 168,-1-2-23,-6-6 403,8 13-667,-18-30 1091,6 11-414,0 0-39,-1 0-48,0 1-59,-1 0-67,-2 1-78,-1 1-88,-2 1-96,-14-12 165,0 0-87,-1 0-75,1 0-64,-6-7-14,0 1-58,-76-70 249,53 47-241,-1-1-40,-1 1-45,-1 3-41,-1 4-38,31 26-109,0 1 47,-7-5 42,-23-12 63,-10-7 2,26 15-91,9 4-66,0 0-80,7 3-51,2 0-81,0-2-91,1 0-103,25 21 196,-1 0-68,0-1-183,-1 1-104,1 1-105,0 1-102,4 4 580,0 0 42,1 0-1,-1 1-60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8:01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583 868 2881,'-77'-84'964,"36"41"-407,5 5 167,12 14-111,5 7-93,-4-2-75,6 8-194,0 2-44,0 4-40,-1 3-35,-18 3 40,0 9-94,2 5-62,17-5-27,0 0 0,1 1 1,-6 5 10,0 3 17,14-12-21,-1 2 0,1-1 0,1 1-1,0 0 1,0 0 0,0 1-1,1 0 1,1 0 0,0 0 0,0 1-1,1 0 1,0 0 0,1 0 0,0 0-1,1 0 1,1 1 0,-1-1 0,2 1-1,-1-1 1,2 1 0,-1-1 0,2 1-1,0-1 1,0 1 0,1-1 0,0 0-1,1 0 1,0 0 0,1-1-1,0 1 1,0-1 0,1 0 0,1-1-1,0 0 1,0 0 0,1 0 0,0-1-1,0 0 1,1 0 0,0-1 0,8 5 4,-7-6-2,0 0 0,1 0 1,0-1-1,0 0 1,0-1-1,0-1 1,1 0-1,-1 0 0,1-1 1,0-1-1,9 1 2,-14-2 1,-1-1 0,1 1 0,0-1-1,-1 0 1,1-1 0,-1 0 0,0 0-1,0 0 1,0-1 0,0 1 0,0-2-1,0 1 1,-1-1 0,1 1 0,-1-1-1,0-1 1,0 1 0,-1-1 0,1 0 0,-1 0-1,2-4 0,7-11-4,-1 0 0,-1-1 0,-1 0 0,0-1 0,2-12 4,3-17-8,9-48 8,-10 12 42,-9 42-37,-3 1 1,-1-1 0,-3-24-6,-7-3 41,-2 14 31,-4 0 45,-5 1 58,-3 2 69,12 34-84,1 3 35,-1 1 35,0 3 38,-1 5 54,2 9-69,3 8-59,0 4-46,2 6-12,-1 19 118,3 7-9,2-1 1,2 12-246,3 5 172,5 6-55,-3-33-99,1 0-33,6 22-95,-6-28 9,1 1-33,1-1-38,0 0-39,0-1-42,1 1-44,-2-8 30,0 1-67,-1-3-21,24 52-1173,-29-64 1433,4 8-120,-1 0 36,2 3 0,4 7-47,-10-19 196</inkml:trace>
  <inkml:trace contextRef="#ctx0" brushRef="#br0" timeOffset="869.358">1216 871 3593,'1'-13'620,"-1"0"-58,-1 1-53,0-1-50,-1 1-44,-1 0-40,-3-12 269,-2 4-161,-2 1-64,5 12-245,0 0 0,0 1 0,0-1 0,-1 1 0,0 0 0,0 0 0,-5-2-174,-17-11 605,-14 2-111,1 9-106,-1 8-94,2 8-84,1 7-73,2 6-62,3 6-52,3 4-41,21-19-11,0 0 0,1 1 0,-3 7 29,5-8-30,0 1 0,1 1 0,1-1 0,0 1 0,1 0 0,0 3 30,-3 33-73,11 0 36,-2-41 44,0 1-1,1-1 1,0 0 0,0-1-1,1 1 1,1 1-7,19 24-33,4-8-34,-21-21 43,-1-1 0,1-1 0,0 1 0,0-1-1,0 0 1,1-1 0,-1 0 0,1 0 0,-1 0 0,1-1 0,-1 0 0,1-1 0,3 1 24,-1-2-32,0 1 0,-1-2 0,1 1 0,-1-1 1,1 0-1,0-1 32,32-16-97,-9-3 48,-5-5 40,-4-2-14,-3-3-46,-5 5-51,-1-1-1,-2 0 1,2-6 120,3-19-127,-9 22 84,-1 1 36,-6 20 21,1-6-18,0 16-6,1 11 1,-2-3 7,6 22 13,1 0-1,2-1 0,0 0 1,17 28-11,-24-50-5,1 1 1,0-1-1,0 0 1,1-1-1,0 1 0,1-1 1,-1 0-1,1-1 1,2 2 4,-4-4-12,0 0 1,0 0-1,0-1 1,0 0-1,1 0 0,3 1 12,-3-2-19,0 0 0,0 0 0,0-1 0,0 1 0,0-1 0,5-1 19,-5 0-58,0 0 1,0 0 0,-1-1 0,1 1-1,-1-1 1,1 0 0,-1-1 0,0 0-1,2-1 58,1-1-116,1-1 0,-1-1 0,0 1 0,-1-1 0,1-2 116,34-41-632,-8-1-34,-29 44 565,20-35-475,-3 1 74,-4-2 78,-3 0 81,-3-2 83,-4 0 87,-3-3 90,-3-2 94,-3-10 29,-3 0 1,-5-19-41,2 36 73,-2 1 56,-2-4 102,-3 1 112,7 22-121,-2 1 36,0 0 40,0 1 43,5 13-154,0-1 57,-2-2 58,0 2 54,0 3 53,0 4 51,1 6 49,2 7 49,-3 28-85,2 0-82,1 1-74,2-1-66,0 1-58,2 1-51,1-1-40,1 0-34,3 28-7,18 88 24,-16-109-18,2-1 43,-2-7-81,2-1-78,0 1-90,0-1-102,1 0-115,-6-19 131,1-1-33,0 1-35,-1 0-36,1-1-37,0 1-40,2 9-315,1 1-107,-6-20 618,-1-1 34,6 16-232</inkml:trace>
  <inkml:trace contextRef="#ctx0" brushRef="#br0" timeOffset="1190.968">1610 754 3313,'-7'-6'665,"-5"-5"173,4 3-211,4 1-13,2 4-264,2 1 32,3-1 295,1 3-387,1 0-37,1 0-43,0 0-47,1 0-53,-1 1-56,-1-1-60,0 0-55,29 2 118,-9 1-76,-2 1-59,0 0-77,-4 0-47,1 0-77,-1 1-89,0 0-99,-12-3 298,0 0-42,8 3-306,21 7-765,-21-8 977,11 2-7,-25-5 301</inkml:trace>
  <inkml:trace contextRef="#ctx0" brushRef="#br0" timeOffset="1529.399">2498 709 2369,'11'-10'869,"-1"-3"-38,-4-2-47,-2 0-50,-5 0-57,-5 0-63,-5 3-69,-5 2-73,-8 3-149,0 2-56,-1 4-51,0 1-47,0 3-40,0 2-34,-25 11 9,9 3-77,24-10-27,1 1-1,0 1 0,1 1 1,-5 4 0,-21 26 62,37-38-57,1 0 0,0 0 1,1 0-1,-1 1 1,1-1-1,-1 1 0,1-1 1,1 1-1,-1 0 1,1 0-1,0 0 0,0 0 1,0 0-1,0 0 1,1 0-1,0 0 0,0 0 1,1 0-1,-1 0 0,1 0 1,0 0-1,1 0 1,-1 0-1,1 0 0,2 4-5,-2-5 9,0-1-1,1 1 0,-1 0 0,1-1 0,0 0 0,0 1 0,1-1 1,-1 0-1,1-1 0,-1 1 0,1-1 0,0 1 0,0-1 0,0 0 0,0-1 1,0 1-1,0-1 0,1 1 0,-1-1 0,1-1 0,-1 1 0,0-1 1,1 1-1,-1-1 0,1 0 0,-1-1 0,1 1 0,-1-1 0,2 0-8,2-1 16,1-1-1,-1 0 0,0 0 1,0 0-1,0-1 0,-1 0 1,1 0-1,-1-1 0,7-6-15,11-10 30,-1-1 0,1-3-30,23-22-56,-43 43 46,7-6-31,0 0 1,-1-1-1,0 0 0,-1-1 0,0-1 0,2-3 41,-12 15-4,0 1 1,0 0-1,0-1 0,0 1 0,1 0 1,-1-1-1,0 1 0,0 0 1,0-1-1,0 1 0,1 0 0,-1 0 1,0-1-1,0 1 0,1 0 0,-1 0 1,0-1-1,0 1 0,1 0 1,-1 0-1,0 0 0,1-1 0,-1 1 1,0 0-1,1 0 0,-1 0 0,0 0 1,1 0-1,-1 0 0,0 0 1,1 0-1,-1 0 0,0 0 0,1 0 1,-1 0-1,0 0 0,1 0 0,-1 0 1,0 0-1,1 0 0,-1 0 1,0 0-1,1 1 4,8 16-79,3 37 35,-11-47 36,6 33-47,11 56 40,-9-63-26,1-2-49,7 6-122,-7-19 53,1-1-40,1-2-47,3 0-50,0-2-55,3-1-61,0-3 188,13 4-14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8:00.2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590 656 2793,'22'-9'882,"-9"-2"58,-13 10-898,0 0 0,0 1 0,0-1 1,1 1-1,-1-1 0,0 0 0,0 1 0,0-1 1,0 0-1,0 1 0,0-1 0,0 0 1,0 1-1,0-1 0,0 1 0,-1-1 0,1 0 1,0 1-1,0-1 0,0 1 0,-1-1 1,1 0-1,-1 0-42,-20-18 975,5 9-610,-1 2-38,-20-6 226,-2 5-114,-2 3-89,-9 3-11,-59 4 336,56 7-391,1 9-95,4 7-76,5 8-54,34-23-54,0-1 0,0 1 0,1 1 0,1 0 0,-1 0 0,2 0 0,-1 1 0,1 0 0,1 0 0,0 1 0,1 0-5,1-2 14,0 1 0,0 0 1,1 0-1,0 10-14,2-13 16,0-1 0,1 1 0,-1 0 0,2-1-1,-1 1 1,1 0 0,0-1 0,1 0 0,-1 1 0,1-1 0,1 0-1,0-1 1,0 1 0,0-1 0,1 1 0,-1-1 0,1 0-1,1-1 1,-1 1 0,1-1 0,0 0 0,1-1 0,-1 0 0,4 2-16,3 2 28,0-1 0,1 0 0,0-1-1,0-1 1,0 0 0,1-1 0,1 0-28,-2-1 15,1-1 0,0 0-1,0-1 1,2-1-15,7-1-30,0-1 39,-5 0 39,0-1-1,0-1 1,7-2-48,7-6 35,3-8-82,-20 8-31,-2-2-46,-2-2-53,-2-2-61,-2-1-69,-4-3-75,-2 5 41,-1-1-42,0 1-51,-2-1-55,1 1-64,-1 0-69,0-1-78,-1 1-82,2 11 576,-1 1 38,0-12-206</inkml:trace>
  <inkml:trace contextRef="#ctx0" brushRef="#br0" timeOffset="478.802">1084 501 1200,'4'-19'641,"-1"-1"-84,0 1-47,-1 0-45,0 1-39,-1-1-36,0-19 297,-3 5-155,-1-1-57,-1 5 232,-1 1 0,-7-23-707,-3 5 678,9 30-432,-9-25 365,3 14-164,-1 7-25,-2 4 63,2 9-70,-1 6-98,1 7-82,1 3-62,-2 6-22,-8 20 135,6 2-90,4 1-33,-5 43 77,6 3-91,5-1-64,1-15-42,0-5-83,0 117 128,8-102-114,0-37-35,1-1-47,1 0-53,1-1-65,1 1-73,1-2-83,2 0-92,1-1-100,-9-32 407,2 8-223,6 17-445,-2-12 241,-5-11 301,1 0-37,0 0-43,0-1-49,1 0-57,0-1-63,0 0-70,0-1-75,-2-3 472,-1 1 40,1-1 5,2 0-41</inkml:trace>
  <inkml:trace contextRef="#ctx0" brushRef="#br0" timeOffset="788.028">871 1102 888,'-35'-30'501,"-5"-3"208,37 30-273,2 1-49,0 0-44,1 0-42,0 0-38,1 0-34,3-2 139,0 1-145,0 1-46,11-4 210,-9 3-146,-3 2-26,10-7 64,0 0-35,0 2-33,1-1-33,16-4 83,0 1-124,2 1-120,-1 1-113,0 1-108,0 0-105,-4 1-49,-11 3 59,22-4-455,-24 4 516,1 1 38,0 0 35,30-3-214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9T13:27:55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136 850 3857,'-49'-13'1220,"36"9"-858,2 2-37,2 2 18,4 1-59,1 7 158,3 8-118,1 0-49,1 1-44,0 0-39,1 18 97,2 0-94,3 52 149,-5-35-208,1 89 78,-3-78-58,0-85 185,0 2-82,0 1-72,1 2-61,0-3-42,0 1-56,2-39-105,-1 36 56,-1-2 36,1-14 94,-1 28-101,8-180 128,-5 2-78,-6 80-22,1 46 21,0-1 40,2 1 52,0-1 63,3 1 76,2 0 86,4 1 98,2 1 109,-6 39-389,9-11 169,-5 21-200,2 7-47,-2 6-75,1 5-39,-2 3 7,1 0-1,-2 0 1,1 1-1,-1 0 1,-1 0 0,2 5-7,38 78 68,-33-63-39,35 71-25,60 138 204,-76-166-200,-1-1-73,-9-20-43,-1-1-61,1 1-72,-1-1-83,-18-41 251,1 0-78,0 1-67,-1 0-58,1-1-52,0 4-122,-1-1-50,0 2-147,0 8-372,-4-13 666,-3 2-15</inkml:trace>
  <inkml:trace contextRef="#ctx0" brushRef="#br0" timeOffset="342.932">1 908 3513,'0'0'715,"0"0"-85,1 0-81,-1 1-74,1-1-69,0 0-65,0 0-58,0 0-55,0 0-29,1-1-53,-1 1-47,1 0-38,1 0-26,4 0-106,-5 0 87,-1 0 55,0-1 110,0 1-40,-1 0 39,7-1 199,7 0 316,0-1-84,-1 1-79,1-1-75,-1 1-69,-1 0-66,1 1-59,0 0-55,0 1-51,-1 0-45,1 0-41,0 2-36,14 3-53,0 4-87,-8-2 10,1-1-119,-4 0-56,1 0-75,-1 0-67,1-1-61,0 1-55,0 0-50,0 0-42,0-1-36,-8-2 430,0-1 39,1 1-1,7 2-51</inkml:trace>
  <inkml:trace contextRef="#ctx0" brushRef="#br0" timeOffset="1047.229">1100 731 3201,'1'-11'1400,"0"6"-428,0 0-43,-1 3-61,1 1-76,0 1-92,0 2-109,-1 0-341,1 0-34,0 0-34,0 1-38,0 0-44,0 0-37,0 0-37,0 1-38,0 0-41,1 0-42,0 0-44,0 1-45,9 22 252,-1-5-14,-1 1 1,-1 0-1,-1 0 1,2 17-55,27 135 144,-19-119-166,4-4-101,-16-44-114,-1-6 45,-2-6 41,0-4 35,-1-13-34,-1 2 72,0 14 55,-3-56-74,-8-31 93,-3-27 54,14 110-45,-6-111 78,6 37 14,9-19 117,1 52-53,4 4 44,-9 36-140,-1 0-1,1 0 1,1 1-1,-1 0 0,2 0 1,-1 1-1,1-1 0,1 2 1,-1-1-1,1 1 0,0 0 1,1 0-1,0 1 1,0 0-1,5-1-64,-3 1 76,0 1 0,0 0 0,0 1 0,0 0 0,1 1-1,0 1 1,-1-1 0,1 2 0,0 0 0,0 0 0,0 1 0,0 0 0,9 2-76,-17-1 12,0 0 0,0 0 0,-1 0 0,1 1-1,0-1 1,-1 1 0,1 0 0,-1 0 0,4 2-12,-2 0 6,-1 0 0,1 1-1,0-1 1,-1 1 0,0 0 0,0 1-1,-1-1 1,0 0 0,1 3-6,4 9 9,-1 1 1,0-1 0,-2 1-1,4 16-9,-4-7-63,-1 4 82,-3-17 29,-1 1 1,0-1-1,0 1 0,-2-1 0,-1 11-48,-9 11 34,3-20-62,-2-1-40,-2-4-48,-3-1-55,-3-4-64,-2-3-71,3-3-49,1-1-40,-59-12-1651,47 7 1388,18 4 467,-1-1 36,-25-4-191</inkml:trace>
  <inkml:trace contextRef="#ctx0" brushRef="#br0" timeOffset="1788.227">1765 766 3793,'7'-30'687,"-3"12"-256,-2 5-104,1 4-38,-2 6 85,-1 2-68,1 0-61,0 2-55,0 1-47,0 0-41,0 5 6,2 14-59,-2-18-5,-1 0 39,0 18-68,0 1 45,1 51 269,0-42-218,-1-13-78,1 1-36,-1-4-33,0 0-36,1 1-40,-1-1-45,1 0-52,-1 1-54,1-1-61,-1 0-65,1-6 120,-1 1-1,0 4-16</inkml:trace>
  <inkml:trace contextRef="#ctx0" brushRef="#br0" timeOffset="2054.373">1863 450 4305,'-2'-4'458,"-2"-3"276,-5-10 823,5 12-1091,0 0-50,-1 0 7,3 3-259,-1 1-38,0 0-40,0 1-45,0 1-48,0 0-52,3-1-98,-1 0 99,0 0 66,-1 1 94,0 0-112,1-1-67,1 1-75,-1-1-116,1 0 87,-1 0-36,1 0-39,0 0-41,0 0-44,0 0-46,0 0 128,0 0-12</inkml:trace>
  <inkml:trace contextRef="#ctx0" brushRef="#br0" timeOffset="2556.739">2011 908 2064,'9'2'562,"0"0"-56,1-1-52,-1 1-49,0-1-46,0-1-42,0 1-40,-1-1-36,5 0 41,-1 0-55,0-2-48,0 1-38,3-2 0,28-10 152,-26 5-135,-1 0 40,0-1 78,5-5-34,-2-1-46,16-20 85,-14 10-154,-12 11-70,0 1 1,-1-1-1,-1 0 1,0 0-1,-1-1 0,0 0 1,0-3-58,1-16 166,-3 0 63,-5 12-38,-3-1 73,-6-4 122,-13-7 255,21 31-573,-1 1-1,0-1 1,0 1-1,0 0 1,0 0 0,0 0-1,0 0 1,-1 0-1,0 0-67,-20-2 327,3 8-133,-3 8-95,13-4-68,1 1 0,-1 1 0,1-1 0,1 2 0,-7 8-31,3-1 76,1 0 0,1 0-1,1 2 1,0-1-1,-6 20-75,7-10 105,0 0 0,2 0 0,1 1-1,1 2-104,2-4 114,1 0 0,2 11-114,0-30 6,1 0-1,0-1 1,0 1-1,1-1 1,0 1-1,0-1 1,1 0 0,0 1-1,1-1 1,1 2-6,-1-4-4,0 1 0,0-2 1,1 1-1,-1 0 1,1-1-1,1 0 0,1 2 4,-1-2-21,1-1 1,-1 0-1,1 0 0,0 0 0,5 2 21,-3-3-43,-1 0 0,1-1 1,0 1-1,0-2 0,1 1 43,19 1-222,-1-2-57,-1-2-73,0-2-87,0-1-104,0-2-119,-14 2 282,1 1-36,0-2-38,1 1-40,15-5-561,-19 6 733,0 1 38,0 0 47,0 0 41,3-1 0,6 0-53</inkml:trace>
  <inkml:trace contextRef="#ctx0" brushRef="#br0" timeOffset="2956.515">3103 769 3065,'25'-53'1083,"-14"24"-438,-10 17-198,-2 1-35,-8-11 319,-5 4-106,0 4-84,7 7-266,-9-7 233,-1 3-51,-1 4-47,0 3-45,0 2-40,-1 4-39,-19 7 189,8 3-176,1 4-58,-4 6-7,-13 10 51,-21 24-2,51-41-208,1 0 0,1 1 0,-3 6-75,11-14 20,0 0-1,1 0 0,0 0 1,1 1-1,-1 0 0,1 0 0,1 0 1,0 0-1,0 1 0,1-1 1,0 1-1,1-1 0,0 1 0,0 0 1,1 0-1,1 0 0,0 1-19,-1-6 1,1 0-1,1 0 0,-1 0 1,1 0-1,-1 0 1,2 0-1,-1-1 0,0 1 1,1-1-1,0 1 1,0-1-1,0 0 0,1 0 1,-1 0-1,3 1 0,0 0-2,0 0 0,0-1-1,1 0 1,0 0 0,0-1-1,0 0 1,1 0 0,-1 0 0,6 0 2,32 6-43,0-6-33,0-3-42,-5-2-52,-10-1 3,0-2-102,1-1-93,-1-3-84,1-1-75,-3-3-65,0-2-58,-3-3-49,-21 15 583,11-9-373,20-17-737,-22 19 838,0-1 96,5-8-12</inkml:trace>
  <inkml:trace contextRef="#ctx0" brushRef="#br0" timeOffset="3471.698">3323 856 2457,'5'-2'510,"-1"0"-60,1 0-56,-1 0-52,0 0-49,0 0-45,-1 0-42,0 0-38,1 0-11,-1 0-44,4-3 11,-2 1-97,5-5-63,-6 6 53,-1 0 42,1 0 56,0 0 73,13-11 271,-3 1-81,3-6 71,-1 0-94,9-10 118,-21 24-409,28-31 378,0-4-83,-6-2-65,-7-4-48,-18 43-232,0 0 0,-1 1 0,1-1 0,-1 0 1,0 1-1,0-1 0,0 0 0,0 0 0,-1-1-14,1 3 16,0-1 1,-1 0 0,1 0-1,-1 1 1,0-1 0,1 0-1,-1 1 1,0-1-1,0 1 1,0-1 0,-1 0-17,-1-1 33,1 1 0,-1 0 0,0 0 0,1 0 0,-1 1 0,0-1 0,0 1 1,0-1-1,0 1 0,-1 0 0,1 0 0,0 1 0,0-1 0,-1 0-33,-5 0 92,0 0 1,0 1-1,1 0 0,-1 0 1,0 1-1,-7 1-92,-4 3 143,3 1-35,6 1-76,0-1 0,0 1-1,0 1 1,1 0 0,0 1 0,0 0-32,-34 40 190,19-16-22,3 0 52,1 1 62,3-1 73,-8 23 165,8 5-91,17-52-369,0 0-1,0-1 0,1 1 0,0 0 0,1-1 1,0 3-60,0-6 33,0 1 0,0 0-1,1-1 1,0 1 0,0-1 0,0 0 0,1 0 0,0 0 0,2 3-33,-3-5 13,0 0 0,0-1-1,1 1 1,-1-1-1,1 0 1,-1 0 0,1 0-1,0 0 1,2 1-13,32 11 30,3-8-99,-3-4-114,-16-2 28,0-2-54,0 0-47,0 0-40,18-5-343,69-21-1391,-61 13 1226,-29 10 614,-1-1 33,38-14-197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E0045-47FF-49F3-93F3-4BACB78C806B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5C01C-B816-48BB-90FA-C8E5B42D5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8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items need to be part of a structure, such as a sentence, in order to give them meaning.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C01C-B816-48BB-90FA-C8E5B42D52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45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items need to be part of a structure, such as a sentence, in order to give them meaning.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C01C-B816-48BB-90FA-C8E5B42D52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23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is a collection of words, numbers, dates, images, sounds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into context,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give them meaning.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C01C-B816-48BB-90FA-C8E5B42D52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0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useful in preventing data problems occurring because:</a:t>
            </a:r>
          </a:p>
          <a:p>
            <a:pPr lvl="1"/>
            <a:r>
              <a:rPr lang="en-US" dirty="0"/>
              <a:t>data is only stored once – no data duplication</a:t>
            </a:r>
          </a:p>
          <a:p>
            <a:pPr lvl="1"/>
            <a:r>
              <a:rPr lang="en-US" dirty="0"/>
              <a:t>if any changes or additions are made it only has to be done once – the data is </a:t>
            </a:r>
            <a:r>
              <a:rPr lang="en-GB" dirty="0"/>
              <a:t>consistent</a:t>
            </a:r>
          </a:p>
          <a:p>
            <a:pPr lvl="1"/>
            <a:r>
              <a:rPr lang="en-US" dirty="0"/>
              <a:t>the same data is used by everyone.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C01C-B816-48BB-90FA-C8E5B42D52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2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Data is stored in a </a:t>
            </a:r>
            <a:r>
              <a:rPr lang="en-GB" b="1"/>
              <a:t>TABLE</a:t>
            </a:r>
          </a:p>
          <a:p>
            <a:pPr marL="0" indent="0">
              <a:buNone/>
            </a:pPr>
            <a:r>
              <a:rPr lang="en-GB"/>
              <a:t>…which is made up of </a:t>
            </a:r>
            <a:r>
              <a:rPr lang="en-GB" b="1"/>
              <a:t>RECORDS</a:t>
            </a:r>
            <a:r>
              <a:rPr lang="en-GB"/>
              <a:t>.</a:t>
            </a:r>
          </a:p>
          <a:p>
            <a:pPr marL="0" indent="0">
              <a:buNone/>
            </a:pPr>
            <a:r>
              <a:rPr lang="en-GB"/>
              <a:t>Each record contains a number of </a:t>
            </a:r>
            <a:r>
              <a:rPr lang="en-GB" b="1"/>
              <a:t>FIELDS</a:t>
            </a:r>
            <a:endParaRPr lang="en-GB"/>
          </a:p>
          <a:p>
            <a:pPr marL="0" indent="0">
              <a:buNone/>
            </a:pPr>
            <a:r>
              <a:rPr lang="en-GB"/>
              <a:t>And the fields hold the individual pieces of data</a:t>
            </a:r>
          </a:p>
          <a:p>
            <a:pPr marL="0" indent="0">
              <a:buNone/>
            </a:pPr>
            <a:r>
              <a:rPr lang="en-GB"/>
              <a:t>…which is given a specific </a:t>
            </a:r>
            <a:r>
              <a:rPr lang="en-GB" b="1"/>
              <a:t>type</a:t>
            </a:r>
            <a:r>
              <a:rPr lang="en-GB"/>
              <a:t>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C01C-B816-48BB-90FA-C8E5B42D521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07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Data is stored in a </a:t>
            </a:r>
            <a:r>
              <a:rPr lang="en-GB" b="1"/>
              <a:t>TABLE</a:t>
            </a:r>
          </a:p>
          <a:p>
            <a:pPr marL="0" indent="0">
              <a:buNone/>
            </a:pPr>
            <a:r>
              <a:rPr lang="en-GB"/>
              <a:t>…which is made up of </a:t>
            </a:r>
            <a:r>
              <a:rPr lang="en-GB" b="1"/>
              <a:t>RECORDS</a:t>
            </a:r>
            <a:r>
              <a:rPr lang="en-GB"/>
              <a:t>.</a:t>
            </a:r>
          </a:p>
          <a:p>
            <a:pPr marL="0" indent="0">
              <a:buNone/>
            </a:pPr>
            <a:r>
              <a:rPr lang="en-GB"/>
              <a:t>Each record contains a number of </a:t>
            </a:r>
            <a:r>
              <a:rPr lang="en-GB" b="1"/>
              <a:t>FIELDS</a:t>
            </a:r>
            <a:endParaRPr lang="en-GB"/>
          </a:p>
          <a:p>
            <a:pPr marL="0" indent="0">
              <a:buNone/>
            </a:pPr>
            <a:r>
              <a:rPr lang="en-GB"/>
              <a:t>And the fields hold the individual pieces of data</a:t>
            </a:r>
          </a:p>
          <a:p>
            <a:pPr marL="0" indent="0">
              <a:buNone/>
            </a:pPr>
            <a:r>
              <a:rPr lang="en-GB"/>
              <a:t>…which is given a specific </a:t>
            </a:r>
            <a:r>
              <a:rPr lang="en-GB" b="1"/>
              <a:t>type</a:t>
            </a:r>
            <a:r>
              <a:rPr lang="en-GB"/>
              <a:t>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C01C-B816-48BB-90FA-C8E5B42D521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0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Data is stored in a </a:t>
            </a:r>
            <a:r>
              <a:rPr lang="en-GB" b="1"/>
              <a:t>TABLE</a:t>
            </a:r>
          </a:p>
          <a:p>
            <a:pPr marL="0" indent="0">
              <a:buNone/>
            </a:pPr>
            <a:r>
              <a:rPr lang="en-GB"/>
              <a:t>…which is made up of </a:t>
            </a:r>
            <a:r>
              <a:rPr lang="en-GB" b="1"/>
              <a:t>RECORDS</a:t>
            </a:r>
            <a:r>
              <a:rPr lang="en-GB"/>
              <a:t>.</a:t>
            </a:r>
          </a:p>
          <a:p>
            <a:pPr marL="0" indent="0">
              <a:buNone/>
            </a:pPr>
            <a:r>
              <a:rPr lang="en-GB"/>
              <a:t>Each record contains a number of </a:t>
            </a:r>
            <a:r>
              <a:rPr lang="en-GB" b="1"/>
              <a:t>FIELDS</a:t>
            </a:r>
            <a:endParaRPr lang="en-GB"/>
          </a:p>
          <a:p>
            <a:pPr marL="0" indent="0">
              <a:buNone/>
            </a:pPr>
            <a:r>
              <a:rPr lang="en-GB"/>
              <a:t>And the fields hold the individual pieces of data</a:t>
            </a:r>
          </a:p>
          <a:p>
            <a:pPr marL="0" indent="0">
              <a:buNone/>
            </a:pPr>
            <a:r>
              <a:rPr lang="en-GB"/>
              <a:t>…which is given a specific </a:t>
            </a:r>
            <a:r>
              <a:rPr lang="en-GB" b="1"/>
              <a:t>type</a:t>
            </a:r>
            <a:r>
              <a:rPr lang="en-GB"/>
              <a:t>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C01C-B816-48BB-90FA-C8E5B42D521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915F-DAAA-4581-A78C-6F98D1642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677BD-AC3C-487D-8C07-B5CABF9D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7D6D-E002-45B8-8716-A441F6C5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47E0-0383-40F0-8797-5D76251C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F6CD-44F4-4980-B41D-94D2D37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6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9D47-FB93-4F20-B03B-4232A57C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E241C-765B-4575-90B5-1BF010FD6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711EA-34DF-4D46-BC4B-0F2F76FE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4849-AD53-491D-AD3E-21027060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618CB-7FF1-4BEB-9699-474E357F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FBA2-AD22-4E0C-957F-034466F0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0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8022-56E0-4A7F-9454-5995ED86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CB8B-3817-4C5C-BD06-AE4D46FE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0C74-8EB4-410A-AC76-0131B6AC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B663-14D6-4B54-AAD4-BD1F348F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B43D0-849E-4655-8A15-6D0FB34B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3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D8D1C-12B4-4676-80D1-A021E7D21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ACCBC-9EFA-420F-B082-E7C1FFB6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A5-9FF7-4067-88AB-03A5E789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217F-97E0-43A0-AF8F-65A5B5BE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5E3F-6AAD-4315-A4ED-CAF70FBC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A46-8BB7-458B-A408-F1E4E9FE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36525"/>
            <a:ext cx="10515600" cy="979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9B8E-73C4-43C2-A5B9-6FD7ABA1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53312"/>
            <a:ext cx="10515600" cy="463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ECEC-B02B-4AF0-B226-EB4093D6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3596E-D04C-457A-B48C-CA31433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CBD0-F111-4B8F-A00C-E0FD51F6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A46-8BB7-458B-A408-F1E4E9FE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36525"/>
            <a:ext cx="10515600" cy="979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9B8E-73C4-43C2-A5B9-6FD7ABA179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8120" y="1353312"/>
            <a:ext cx="10515600" cy="331012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err="1"/>
              <a:t>Code:Edit</a:t>
            </a:r>
            <a:r>
              <a:rPr lang="en-US"/>
              <a:t>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ECEC-B02B-4AF0-B226-EB4093D6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3596E-D04C-457A-B48C-CA31433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CBD0-F111-4B8F-A00C-E0FD51F6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F2F15-507C-4766-8397-9CC739273AA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98120" y="4809743"/>
            <a:ext cx="10515600" cy="125095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Output: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61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8058-B31E-4E91-B24B-EAADAF06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5B9C9-4B9E-4653-8BDE-F35422B5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9400-49A9-43D4-AE68-AD5BDCDD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A796-5226-45A4-8CEA-7710CCC9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EB0B-932D-40BC-B961-06C2C7B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3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39C6-C25E-44AD-B66C-A5C1F3D1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" y="13652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C68B-C324-4177-B5A9-919113702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552" y="159702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2AFD-62B3-424E-BF95-4AB9B330C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9552" y="159702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D6CAA-0CDB-4F6F-BE90-E7AEA249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7174-A704-4278-95E0-FC7921DF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95A38-309F-487E-A2F2-CD519CA4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4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EF52-C235-4E61-956A-FFB2513F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2" y="136525"/>
            <a:ext cx="10515600" cy="7604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6F80-4714-4AF0-A82A-A173809D1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32" y="10874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91892-C7D4-4322-9397-8668A692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32" y="1911348"/>
            <a:ext cx="5157787" cy="4151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99FBE-1EE0-40B2-A5C9-E2F5034F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95544" y="10874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0452F-3DD5-4297-853E-08CCC02EC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544" y="1911348"/>
            <a:ext cx="5183188" cy="4151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A42F1-0487-4B49-B6FF-77A70261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118EB-9BC9-4DEF-804F-855CBA3D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8D82D-08DF-4F14-9E92-4528BD55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060F-F4B9-45BB-AD46-78D9608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455D1-31FB-4E78-BBD5-ABAEEE21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94BE-35FA-40E1-A554-1DF029EF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829E6-8567-4F5D-83ED-C4BDD165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0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11F5F-5AD6-4BD6-A24C-6C07BA83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3811-9257-4B0E-BD6F-2B93427D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DDEF9-9029-4790-982F-6FBFA50D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3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95D7-88F2-4045-846B-1209AC28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371E-A990-4BD4-928D-7590F3FF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CA5C-E570-4DE1-A505-20A7DCD43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C810A-0673-4EC8-A88E-EBEE8EA7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8F37C-26F1-4B18-9923-92826D27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9047F-F776-4AE9-AB7A-24C563C9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5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D365CACB-1DF0-4B71-B23E-E5FF5523577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5" r="27606"/>
          <a:stretch/>
        </p:blipFill>
        <p:spPr>
          <a:xfrm>
            <a:off x="9676435" y="0"/>
            <a:ext cx="251556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3937D-DF8D-4D8D-A6BC-DD93C0BB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136525"/>
            <a:ext cx="10515600" cy="773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1E7C-892D-451C-94CD-BA4A0EA3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88" y="1046164"/>
            <a:ext cx="10515600" cy="490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5199-CB2B-4BCA-95FB-14328D28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7DE6-C878-45CB-8240-AE37432E622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945A-C544-4A43-8287-A60DD335A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8569-0CF3-44C2-B2CA-0D2C677A0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4579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C7F1-C90F-4601-9832-96806D832F0E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635EF8-2FB5-4B58-A76A-E138BF719A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8860" y="6285485"/>
            <a:ext cx="870671" cy="5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3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9.xml"/><Relationship Id="rId1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B91B-F1A9-4EBB-B0AA-D0F3B4A6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044" y="1952978"/>
            <a:ext cx="6547557" cy="197555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6000" b="1"/>
              <a:t>What is the difference between data and information?</a:t>
            </a:r>
            <a:endParaRPr lang="en-GB" sz="6000" b="1">
              <a:highlight>
                <a:srgbClr val="FFFF00"/>
              </a:highlight>
            </a:endParaRPr>
          </a:p>
          <a:p>
            <a:pPr lvl="1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E182BD-9ECA-47D5-8D2C-197F6DC9DB05}"/>
                  </a:ext>
                </a:extLst>
              </p14:cNvPr>
              <p14:cNvContentPartPr/>
              <p14:nvPr/>
            </p14:nvContentPartPr>
            <p14:xfrm>
              <a:off x="147196" y="572075"/>
              <a:ext cx="9635760" cy="613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E182BD-9ECA-47D5-8D2C-197F6DC9DB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98" y="509079"/>
                <a:ext cx="9761395" cy="62582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12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172F-99D4-4BFB-A843-E2AD7D88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CB28-E28C-47CE-9399-EEE79CC5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building a database we need to consider </a:t>
            </a:r>
          </a:p>
          <a:p>
            <a:pPr lvl="1"/>
            <a:r>
              <a:rPr lang="en-GB" dirty="0"/>
              <a:t>The data that needs to be collected</a:t>
            </a:r>
          </a:p>
          <a:p>
            <a:pPr lvl="1"/>
            <a:r>
              <a:rPr lang="en-GB" dirty="0"/>
              <a:t>The type of data that should be stored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US" dirty="0"/>
              <a:t>Remember that a database is a</a:t>
            </a:r>
            <a:r>
              <a:rPr lang="en-US" b="1" dirty="0"/>
              <a:t> </a:t>
            </a:r>
            <a:r>
              <a:rPr lang="en-US" b="1" dirty="0">
                <a:highlight>
                  <a:srgbClr val="FFFF00"/>
                </a:highlight>
              </a:rPr>
              <a:t>structured collection of data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will use TABLES to organise our data.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36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4FD6-61BF-463B-942D-ADFFDC32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3352-3B06-4661-95D0-E3C8C7AA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115569"/>
            <a:ext cx="10515600" cy="5363889"/>
          </a:xfrm>
        </p:spPr>
        <p:txBody>
          <a:bodyPr>
            <a:normAutofit/>
          </a:bodyPr>
          <a:lstStyle/>
          <a:p>
            <a:r>
              <a:rPr lang="en-GB" dirty="0"/>
              <a:t>A table would usually contain data about one specific type of information, such as books, customers, a class, students etc</a:t>
            </a:r>
          </a:p>
          <a:p>
            <a:endParaRPr lang="en-GB" dirty="0"/>
          </a:p>
          <a:p>
            <a:r>
              <a:rPr lang="en-GB" i="1" dirty="0"/>
              <a:t>Lets look at a quick example of a simple “student </a:t>
            </a:r>
            <a:r>
              <a:rPr lang="en-GB" i="1" dirty="0" err="1"/>
              <a:t>markbook</a:t>
            </a:r>
            <a:r>
              <a:rPr lang="en-GB" i="1" dirty="0"/>
              <a:t>”</a:t>
            </a:r>
          </a:p>
          <a:p>
            <a:endParaRPr lang="en-GB" dirty="0"/>
          </a:p>
          <a:p>
            <a:r>
              <a:rPr lang="en-GB" dirty="0"/>
              <a:t>We will record student names, if homework is completed and exam scores:</a:t>
            </a:r>
          </a:p>
          <a:p>
            <a:pPr lvl="1"/>
            <a:r>
              <a:rPr lang="en-GB" dirty="0"/>
              <a:t>Kevin, yes, 9</a:t>
            </a:r>
          </a:p>
          <a:p>
            <a:pPr lvl="1"/>
            <a:r>
              <a:rPr lang="en-GB" dirty="0"/>
              <a:t>James, No, 1</a:t>
            </a:r>
          </a:p>
          <a:p>
            <a:pPr lvl="1"/>
            <a:r>
              <a:rPr lang="en-GB" dirty="0"/>
              <a:t>Sarah, yes, 7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94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480-7277-4744-AE6D-8627A785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into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3D36-B836-4766-B033-DFA49C9D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Organise our data by putting in to a </a:t>
            </a:r>
            <a:r>
              <a:rPr lang="en-GB" b="1" dirty="0"/>
              <a:t>TABLE</a:t>
            </a:r>
          </a:p>
          <a:p>
            <a:r>
              <a:rPr lang="en-GB" dirty="0"/>
              <a:t>Give it meaning by adding column headings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Further ‘meaning’ can be created by naming the table, e.g. student progress, class scores etc. 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A2A2F0-050F-4BDF-A93C-63FC175C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30743"/>
              </p:ext>
            </p:extLst>
          </p:nvPr>
        </p:nvGraphicFramePr>
        <p:xfrm>
          <a:off x="2562192" y="256054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3262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344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768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Exam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3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04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5037-ECAE-4988-AC0B-57B266F7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14BD-3527-43F7-A627-CE210EE4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b="1" dirty="0"/>
              <a:t>table </a:t>
            </a:r>
            <a:r>
              <a:rPr lang="en-GB" dirty="0"/>
              <a:t>rows are called </a:t>
            </a:r>
            <a:r>
              <a:rPr lang="en-GB" sz="3200" b="1" dirty="0"/>
              <a:t>RECORDS</a:t>
            </a:r>
            <a:r>
              <a:rPr lang="en-GB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690142-51A6-4C14-AB90-77748E52E0E4}"/>
              </a:ext>
            </a:extLst>
          </p:cNvPr>
          <p:cNvGraphicFramePr>
            <a:graphicFrameLocks noGrp="1"/>
          </p:cNvGraphicFramePr>
          <p:nvPr/>
        </p:nvGraphicFramePr>
        <p:xfrm>
          <a:off x="2407920" y="290498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3262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344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768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Exam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36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E14BDEB-A0DA-446D-A51E-0EDC5E531E22}"/>
                  </a:ext>
                </a:extLst>
              </p14:cNvPr>
              <p14:cNvContentPartPr/>
              <p14:nvPr/>
            </p14:nvContentPartPr>
            <p14:xfrm>
              <a:off x="804944" y="2699828"/>
              <a:ext cx="9771840" cy="2647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E14BDEB-A0DA-446D-A51E-0EDC5E531E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943" y="2636819"/>
                <a:ext cx="9870484" cy="2746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4DD2B8A-9D2A-4F34-A9AD-C310F47EDDEB}"/>
                  </a:ext>
                </a:extLst>
              </p14:cNvPr>
              <p14:cNvContentPartPr/>
              <p14:nvPr/>
            </p14:nvContentPartPr>
            <p14:xfrm>
              <a:off x="269624" y="3466988"/>
              <a:ext cx="389520" cy="357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4DD2B8A-9D2A-4F34-A9AD-C310F47ED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591" y="3430952"/>
                <a:ext cx="461226" cy="4295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5037-ECAE-4988-AC0B-57B266F7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14BD-3527-43F7-A627-CE210EE4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Each cell is a </a:t>
            </a:r>
            <a:r>
              <a:rPr lang="en-GB" b="1" dirty="0"/>
              <a:t>FIELD</a:t>
            </a:r>
            <a:r>
              <a:rPr lang="en-GB" dirty="0"/>
              <a:t>. These are organised in to columns.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690142-51A6-4C14-AB90-77748E52E0E4}"/>
              </a:ext>
            </a:extLst>
          </p:cNvPr>
          <p:cNvGraphicFramePr>
            <a:graphicFrameLocks noGrp="1"/>
          </p:cNvGraphicFramePr>
          <p:nvPr/>
        </p:nvGraphicFramePr>
        <p:xfrm>
          <a:off x="2407920" y="290498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3262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344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768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Exam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36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6AB5206-BA70-4A10-8F14-B9A88FF0A5E7}"/>
                  </a:ext>
                </a:extLst>
              </p14:cNvPr>
              <p14:cNvContentPartPr/>
              <p14:nvPr/>
            </p14:nvContentPartPr>
            <p14:xfrm>
              <a:off x="2256104" y="1641428"/>
              <a:ext cx="7476840" cy="4214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AB5206-BA70-4A10-8F14-B9A88FF0A5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0102" y="1605428"/>
                <a:ext cx="7548483" cy="43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2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5037-ECAE-4988-AC0B-57B266F7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14BD-3527-43F7-A627-CE210EE4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And the </a:t>
            </a:r>
            <a:r>
              <a:rPr lang="en-GB" b="1" dirty="0"/>
              <a:t>fields</a:t>
            </a:r>
            <a:r>
              <a:rPr lang="en-GB" dirty="0"/>
              <a:t> contain </a:t>
            </a:r>
            <a:r>
              <a:rPr lang="en-GB" b="1" dirty="0"/>
              <a:t>DATA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690142-51A6-4C14-AB90-77748E52E0E4}"/>
              </a:ext>
            </a:extLst>
          </p:cNvPr>
          <p:cNvGraphicFramePr>
            <a:graphicFrameLocks noGrp="1"/>
          </p:cNvGraphicFramePr>
          <p:nvPr/>
        </p:nvGraphicFramePr>
        <p:xfrm>
          <a:off x="2407920" y="290498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3262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344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768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Exam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36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215CA9-C13C-45ED-B055-8D43C19773BE}"/>
                  </a:ext>
                </a:extLst>
              </p14:cNvPr>
              <p14:cNvContentPartPr/>
              <p14:nvPr/>
            </p14:nvContentPartPr>
            <p14:xfrm>
              <a:off x="1739144" y="2983148"/>
              <a:ext cx="1702440" cy="71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215CA9-C13C-45ED-B055-8D43C19773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1140" y="2965139"/>
                <a:ext cx="1738088" cy="750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DAE2F7-90B8-46F0-9CED-1E51C67A1604}"/>
                  </a:ext>
                </a:extLst>
              </p14:cNvPr>
              <p14:cNvContentPartPr/>
              <p14:nvPr/>
            </p14:nvContentPartPr>
            <p14:xfrm>
              <a:off x="3239264" y="2177828"/>
              <a:ext cx="987840" cy="42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DAE2F7-90B8-46F0-9CED-1E51C67A16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1264" y="2159828"/>
                <a:ext cx="10234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37049F-D522-41A4-BE33-AF9FAEE80F0C}"/>
                  </a:ext>
                </a:extLst>
              </p14:cNvPr>
              <p14:cNvContentPartPr/>
              <p14:nvPr/>
            </p14:nvContentPartPr>
            <p14:xfrm>
              <a:off x="2513144" y="2240468"/>
              <a:ext cx="444960" cy="43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37049F-D522-41A4-BE33-AF9FAEE80F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5144" y="2222468"/>
                <a:ext cx="4806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4958F6-06BA-4090-AF40-5FF89BE09EE1}"/>
                  </a:ext>
                </a:extLst>
              </p14:cNvPr>
              <p14:cNvContentPartPr/>
              <p14:nvPr/>
            </p14:nvContentPartPr>
            <p14:xfrm>
              <a:off x="898544" y="2311388"/>
              <a:ext cx="1341000" cy="474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4958F6-06BA-4090-AF40-5FF89BE09E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0544" y="2293388"/>
                <a:ext cx="13766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E9471E-BDFB-4CBB-8B16-EFCF55AE3013}"/>
                  </a:ext>
                </a:extLst>
              </p14:cNvPr>
              <p14:cNvContentPartPr/>
              <p14:nvPr/>
            </p14:nvContentPartPr>
            <p14:xfrm>
              <a:off x="4248704" y="4391108"/>
              <a:ext cx="1417320" cy="1286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E9471E-BDFB-4CBB-8B16-EFCF55AE30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30704" y="4373113"/>
                <a:ext cx="1452960" cy="132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3629E5-FDE4-4C9D-A6E7-F427F08F48E1}"/>
                  </a:ext>
                </a:extLst>
              </p14:cNvPr>
              <p14:cNvContentPartPr/>
              <p14:nvPr/>
            </p14:nvContentPartPr>
            <p14:xfrm>
              <a:off x="6433904" y="3399668"/>
              <a:ext cx="3742200" cy="1054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3629E5-FDE4-4C9D-A6E7-F427F08F48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5904" y="3381668"/>
                <a:ext cx="3777840" cy="10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3E21-5263-4AE3-84DC-1BAD6E57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191C-8A4A-4898-B421-880B17E6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this example of the student </a:t>
            </a:r>
            <a:r>
              <a:rPr lang="en-GB" dirty="0" err="1"/>
              <a:t>markbook</a:t>
            </a:r>
            <a:endParaRPr lang="en-GB" dirty="0"/>
          </a:p>
          <a:p>
            <a:endParaRPr lang="en-GB" dirty="0"/>
          </a:p>
          <a:p>
            <a:r>
              <a:rPr lang="en-GB" dirty="0"/>
              <a:t>5 records</a:t>
            </a:r>
          </a:p>
          <a:p>
            <a:r>
              <a:rPr lang="en-GB" dirty="0"/>
              <a:t>Each record has 3 fields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EF4D2-E0C8-463E-B590-6C701FCB6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48979"/>
              </p:ext>
            </p:extLst>
          </p:nvPr>
        </p:nvGraphicFramePr>
        <p:xfrm>
          <a:off x="4992094" y="2139675"/>
          <a:ext cx="5414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10">
                  <a:extLst>
                    <a:ext uri="{9D8B030D-6E8A-4147-A177-3AD203B41FA5}">
                      <a16:colId xmlns:a16="http://schemas.microsoft.com/office/drawing/2014/main" val="3533262005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653344343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427768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Exam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3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5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C8D9-4009-4FF4-A6A3-D09099B9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4804-DBA2-4D25-B794-853160E3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look at a database for a hospital.</a:t>
            </a:r>
          </a:p>
          <a:p>
            <a:r>
              <a:rPr lang="en-US" dirty="0"/>
              <a:t>Our database is for recording data about the patients.</a:t>
            </a:r>
          </a:p>
          <a:p>
            <a:r>
              <a:rPr lang="en-US" dirty="0"/>
              <a:t>What data might we need to record?</a:t>
            </a:r>
          </a:p>
          <a:p>
            <a:endParaRPr lang="en-US" dirty="0"/>
          </a:p>
          <a:p>
            <a:pPr lvl="1"/>
            <a:r>
              <a:rPr lang="en-GB" dirty="0"/>
              <a:t>first name</a:t>
            </a:r>
          </a:p>
          <a:p>
            <a:pPr lvl="1"/>
            <a:r>
              <a:rPr lang="en-GB" dirty="0"/>
              <a:t>family name</a:t>
            </a:r>
          </a:p>
          <a:p>
            <a:pPr lvl="1"/>
            <a:r>
              <a:rPr lang="en-GB" dirty="0"/>
              <a:t>date of admission</a:t>
            </a:r>
          </a:p>
          <a:p>
            <a:pPr lvl="1"/>
            <a:r>
              <a:rPr lang="en-GB" dirty="0"/>
              <a:t>consultant</a:t>
            </a:r>
          </a:p>
          <a:p>
            <a:pPr lvl="1"/>
            <a:r>
              <a:rPr lang="en-GB" dirty="0"/>
              <a:t>ward number</a:t>
            </a:r>
          </a:p>
          <a:p>
            <a:pPr lvl="1"/>
            <a:r>
              <a:rPr lang="en-GB" dirty="0"/>
              <a:t>bed number.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1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6220-1F56-49A7-938F-8123CD87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2E45-248B-4113-AD35-2DC588C0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789113" algn="l"/>
              </a:tabLst>
            </a:pPr>
            <a:r>
              <a:rPr lang="en-GB" dirty="0"/>
              <a:t>Complete Task 1 and 2 of the worksheet – 10 mins.</a:t>
            </a:r>
          </a:p>
        </p:txBody>
      </p:sp>
    </p:spTree>
    <p:extLst>
      <p:ext uri="{BB962C8B-B14F-4D97-AF65-F5344CB8AC3E}">
        <p14:creationId xmlns:p14="http://schemas.microsoft.com/office/powerpoint/2010/main" val="18353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EF05-E807-4C81-8886-84C36496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6D1B-D06C-4297-A0F2-CB99E704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204225"/>
            <a:ext cx="10515600" cy="4639500"/>
          </a:xfrm>
        </p:spPr>
        <p:txBody>
          <a:bodyPr/>
          <a:lstStyle/>
          <a:p>
            <a:r>
              <a:rPr lang="en-GB"/>
              <a:t>The data types are similar to those we encounter in programming</a:t>
            </a:r>
          </a:p>
          <a:p>
            <a:r>
              <a:rPr lang="en-GB"/>
              <a:t>The name may vary slightly and the types will vary between database systems.</a:t>
            </a: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80BEF5-CB2A-410E-9EA4-8BB9D536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37862"/>
              </p:ext>
            </p:extLst>
          </p:nvPr>
        </p:nvGraphicFramePr>
        <p:xfrm>
          <a:off x="1254982" y="2977721"/>
          <a:ext cx="81279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52">
                  <a:extLst>
                    <a:ext uri="{9D8B030D-6E8A-4147-A177-3AD203B41FA5}">
                      <a16:colId xmlns:a16="http://schemas.microsoft.com/office/drawing/2014/main" val="3200446498"/>
                    </a:ext>
                  </a:extLst>
                </a:gridCol>
                <a:gridCol w="3678214">
                  <a:extLst>
                    <a:ext uri="{9D8B030D-6E8A-4147-A177-3AD203B41FA5}">
                      <a16:colId xmlns:a16="http://schemas.microsoft.com/office/drawing/2014/main" val="9446506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97116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Database (such as Access)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9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Number,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4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Number, Decimal  (Currency)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12.55  ($29.99)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Text [length =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3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Hello world!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Yes/No (bool)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5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21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0DB9-BC3C-4195-BE6E-69EF93B5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vs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B91B-F1A9-4EBB-B0AA-D0F3B4A6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53312"/>
            <a:ext cx="10515600" cy="4382470"/>
          </a:xfrm>
        </p:spPr>
        <p:txBody>
          <a:bodyPr>
            <a:normAutofit/>
          </a:bodyPr>
          <a:lstStyle/>
          <a:p>
            <a:r>
              <a:rPr lang="en-GB"/>
              <a:t>What is data?</a:t>
            </a:r>
            <a:endParaRPr lang="en-GB">
              <a:highlight>
                <a:srgbClr val="FFFF00"/>
              </a:highlight>
            </a:endParaRPr>
          </a:p>
          <a:p>
            <a:pPr lvl="1"/>
            <a:r>
              <a:rPr lang="en-GB">
                <a:highlight>
                  <a:srgbClr val="FFFF00"/>
                </a:highlight>
              </a:rPr>
              <a:t>Simple facts or figures without context</a:t>
            </a:r>
          </a:p>
          <a:p>
            <a:pPr lvl="1"/>
            <a:endParaRPr lang="en-GB"/>
          </a:p>
          <a:p>
            <a:pPr lvl="2"/>
            <a:r>
              <a:rPr lang="en-GB"/>
              <a:t>42</a:t>
            </a:r>
          </a:p>
          <a:p>
            <a:pPr lvl="2"/>
            <a:r>
              <a:rPr lang="en-GB"/>
              <a:t>rabbits</a:t>
            </a:r>
          </a:p>
          <a:p>
            <a:pPr lvl="2"/>
            <a:r>
              <a:rPr lang="en-GB"/>
              <a:t>16:00</a:t>
            </a:r>
          </a:p>
          <a:p>
            <a:pPr lvl="2"/>
            <a:r>
              <a:rPr lang="en-GB"/>
              <a:t>76</a:t>
            </a:r>
          </a:p>
          <a:p>
            <a:pPr lvl="2"/>
            <a:r>
              <a:rPr lang="en-GB"/>
              <a:t>apples</a:t>
            </a:r>
          </a:p>
          <a:p>
            <a:pPr lvl="2"/>
            <a:r>
              <a:rPr lang="en-GB"/>
              <a:t>09743245530</a:t>
            </a:r>
          </a:p>
          <a:p>
            <a:pPr lvl="2"/>
            <a:r>
              <a:rPr lang="en-GB"/>
              <a:t>£40</a:t>
            </a:r>
          </a:p>
          <a:p>
            <a:pPr lvl="2"/>
            <a:r>
              <a:rPr lang="en-GB"/>
              <a:t>seaside</a:t>
            </a:r>
          </a:p>
        </p:txBody>
      </p:sp>
    </p:spTree>
    <p:extLst>
      <p:ext uri="{BB962C8B-B14F-4D97-AF65-F5344CB8AC3E}">
        <p14:creationId xmlns:p14="http://schemas.microsoft.com/office/powerpoint/2010/main" val="38691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EF05-E807-4C81-8886-84C36496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36525"/>
            <a:ext cx="10515600" cy="439945"/>
          </a:xfrm>
        </p:spPr>
        <p:txBody>
          <a:bodyPr>
            <a:normAutofit fontScale="90000"/>
          </a:bodyPr>
          <a:lstStyle/>
          <a:p>
            <a:r>
              <a:rPr lang="en-GB"/>
              <a:t>Data Types: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8399C0-496D-468D-863B-72EDD1D2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13120"/>
              </p:ext>
            </p:extLst>
          </p:nvPr>
        </p:nvGraphicFramePr>
        <p:xfrm>
          <a:off x="280632" y="620904"/>
          <a:ext cx="11417725" cy="4601313"/>
        </p:xfrm>
        <a:graphic>
          <a:graphicData uri="http://schemas.openxmlformats.org/drawingml/2006/table">
            <a:tbl>
              <a:tblPr/>
              <a:tblGrid>
                <a:gridCol w="2035185">
                  <a:extLst>
                    <a:ext uri="{9D8B030D-6E8A-4147-A177-3AD203B41FA5}">
                      <a16:colId xmlns:a16="http://schemas.microsoft.com/office/drawing/2014/main" val="2040083167"/>
                    </a:ext>
                  </a:extLst>
                </a:gridCol>
                <a:gridCol w="7424530">
                  <a:extLst>
                    <a:ext uri="{9D8B030D-6E8A-4147-A177-3AD203B41FA5}">
                      <a16:colId xmlns:a16="http://schemas.microsoft.com/office/drawing/2014/main" val="3860844167"/>
                    </a:ext>
                  </a:extLst>
                </a:gridCol>
                <a:gridCol w="1958010">
                  <a:extLst>
                    <a:ext uri="{9D8B030D-6E8A-4147-A177-3AD203B41FA5}">
                      <a16:colId xmlns:a16="http://schemas.microsoft.com/office/drawing/2014/main" val="1961777930"/>
                    </a:ext>
                  </a:extLst>
                </a:gridCol>
              </a:tblGrid>
              <a:tr h="392937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Data type (MS Access)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400">
                        <a:effectLst/>
                      </a:endParaRP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985108"/>
                  </a:ext>
                </a:extLst>
              </a:tr>
              <a:tr h="241251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Text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 for text (and numbers). 255 characters maximum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VARCHAR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18483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Memo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Memo is used for larger amounts of text. Stores up to 65,536 characters.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LONGVARCHAR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51035"/>
                  </a:ext>
                </a:extLst>
              </a:tr>
              <a:tr h="142282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Byte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Allows whole numbers from 0 to 255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TINYINT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83991"/>
                  </a:ext>
                </a:extLst>
              </a:tr>
              <a:tr h="142282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Integer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Allows whole numbers between -32,768 and 32,767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INTEGER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569303"/>
                  </a:ext>
                </a:extLst>
              </a:tr>
              <a:tr h="241251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Long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Allows whole numbers between -2,147,483,648 and 2,147,483,647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BIGINT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47491"/>
                  </a:ext>
                </a:extLst>
              </a:tr>
              <a:tr h="142282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Single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Single precision floating-point. Will handle most decimals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DECIMAL, REAL, FLOAT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23795"/>
                  </a:ext>
                </a:extLst>
              </a:tr>
              <a:tr h="142282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Double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Double precision floating-point. Will handle most decimals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DOUBLE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04981"/>
                  </a:ext>
                </a:extLst>
              </a:tr>
              <a:tr h="34022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Currency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 for currency. Holds up to 15 digits of whole units, plus 4 decimal places. 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</a:endParaRP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8009"/>
                  </a:ext>
                </a:extLst>
              </a:tr>
              <a:tr h="241251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AutoNumber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automatically give each record its own number, usually starting at 1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INT(with additional options)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812956"/>
                  </a:ext>
                </a:extLst>
              </a:tr>
              <a:tr h="142282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Date/Time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 for dates and times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DATE, TIME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44904"/>
                  </a:ext>
                </a:extLst>
              </a:tr>
              <a:tr h="34022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Yes/No</a:t>
                      </a:r>
                    </a:p>
                  </a:txBody>
                  <a:tcPr marL="66697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displayed as Yes/No, True/False, or On/Off. </a:t>
                      </a: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BOOLEAN  </a:t>
                      </a:r>
                      <a:r>
                        <a:rPr lang="en-US" sz="1400">
                          <a:effectLst/>
                        </a:rPr>
                        <a:t>(1 or 0)</a:t>
                      </a:r>
                      <a:endParaRPr lang="en-US" sz="1800">
                        <a:effectLst/>
                      </a:endParaRPr>
                    </a:p>
                  </a:txBody>
                  <a:tcPr marL="33348" marR="33348" marT="33348" marB="3334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3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6B92-241D-4547-93B2-0553046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91C1-5CDF-4F9D-B24A-DC866F46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task 3 and 4 of </a:t>
            </a:r>
            <a:r>
              <a:rPr lang="en-GB"/>
              <a:t>the worksheet - 15mins</a:t>
            </a:r>
          </a:p>
        </p:txBody>
      </p:sp>
    </p:spTree>
    <p:extLst>
      <p:ext uri="{BB962C8B-B14F-4D97-AF65-F5344CB8AC3E}">
        <p14:creationId xmlns:p14="http://schemas.microsoft.com/office/powerpoint/2010/main" val="261169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9BF-DC9D-4F82-95CC-D2A45A42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data type…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9BEE-0B4C-4162-B42B-B871BB7D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A persons name</a:t>
            </a:r>
          </a:p>
          <a:p>
            <a:r>
              <a:rPr lang="en-GB"/>
              <a:t>A class (e.g. 09A)</a:t>
            </a:r>
          </a:p>
          <a:p>
            <a:r>
              <a:rPr lang="en-GB"/>
              <a:t>The price of a bottle of water</a:t>
            </a:r>
          </a:p>
          <a:p>
            <a:r>
              <a:rPr lang="en-GB"/>
              <a:t>The date of the start of the holiday</a:t>
            </a:r>
          </a:p>
          <a:p>
            <a:r>
              <a:rPr lang="en-GB"/>
              <a:t>Whether an account is active or not</a:t>
            </a:r>
          </a:p>
        </p:txBody>
      </p:sp>
    </p:spTree>
    <p:extLst>
      <p:ext uri="{BB962C8B-B14F-4D97-AF65-F5344CB8AC3E}">
        <p14:creationId xmlns:p14="http://schemas.microsoft.com/office/powerpoint/2010/main" val="96358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0DB9-BC3C-4195-BE6E-69EF93B5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vs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B91B-F1A9-4EBB-B0AA-D0F3B4A6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53312"/>
            <a:ext cx="10515600" cy="5047606"/>
          </a:xfrm>
        </p:spPr>
        <p:txBody>
          <a:bodyPr>
            <a:normAutofit/>
          </a:bodyPr>
          <a:lstStyle/>
          <a:p>
            <a:r>
              <a:rPr lang="en-GB"/>
              <a:t>What is information?</a:t>
            </a:r>
          </a:p>
          <a:p>
            <a:pPr lvl="1"/>
            <a:r>
              <a:rPr lang="en-GB"/>
              <a:t>Data that is organised in a structured way</a:t>
            </a:r>
          </a:p>
          <a:p>
            <a:pPr lvl="1"/>
            <a:r>
              <a:rPr lang="en-GB"/>
              <a:t>Put it into context…Give it meaning!!</a:t>
            </a:r>
          </a:p>
          <a:p>
            <a:pPr lvl="1"/>
            <a:endParaRPr lang="en-GB"/>
          </a:p>
          <a:p>
            <a:pPr marL="0" indent="0">
              <a:buNone/>
            </a:pPr>
            <a:r>
              <a:rPr lang="en-US"/>
              <a:t>When used to form part of a sentence they gain meaning:</a:t>
            </a:r>
          </a:p>
          <a:p>
            <a:pPr lvl="1"/>
            <a:r>
              <a:rPr lang="en-US" i="1"/>
              <a:t>there are </a:t>
            </a:r>
            <a:r>
              <a:rPr lang="en-US" b="1" i="1"/>
              <a:t>42 apples</a:t>
            </a:r>
            <a:r>
              <a:rPr lang="en-US" i="1"/>
              <a:t> in that box and each one of them has been nibbled by </a:t>
            </a:r>
            <a:r>
              <a:rPr lang="en-US" b="1" i="1"/>
              <a:t>rabbits</a:t>
            </a:r>
            <a:endParaRPr lang="en-US" i="1"/>
          </a:p>
          <a:p>
            <a:pPr lvl="1"/>
            <a:r>
              <a:rPr lang="en-US" i="1"/>
              <a:t>the fare to the </a:t>
            </a:r>
            <a:r>
              <a:rPr lang="en-US" b="1" i="1"/>
              <a:t>seaside</a:t>
            </a:r>
            <a:r>
              <a:rPr lang="en-US" i="1"/>
              <a:t> is </a:t>
            </a:r>
            <a:r>
              <a:rPr lang="en-US" b="1" i="1"/>
              <a:t>£40</a:t>
            </a:r>
            <a:r>
              <a:rPr lang="en-US" i="1"/>
              <a:t> and the journey takes </a:t>
            </a:r>
            <a:r>
              <a:rPr lang="en-US" b="1" i="1"/>
              <a:t>76</a:t>
            </a:r>
            <a:r>
              <a:rPr lang="en-US" i="1"/>
              <a:t> minutes by rail</a:t>
            </a:r>
          </a:p>
          <a:p>
            <a:pPr lvl="1"/>
            <a:r>
              <a:rPr lang="en-US" i="1"/>
              <a:t>my telephone number is </a:t>
            </a:r>
            <a:r>
              <a:rPr lang="en-US" b="1" i="1"/>
              <a:t>09743245530</a:t>
            </a:r>
            <a:r>
              <a:rPr lang="en-US" i="1"/>
              <a:t>, call me at </a:t>
            </a:r>
            <a:r>
              <a:rPr lang="en-US" b="1" i="1"/>
              <a:t>16:00</a:t>
            </a:r>
            <a:r>
              <a:rPr lang="en-US" i="1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/>
              <a:t>This is information - data put into context.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41B0-3531-48FE-9016-EA04E2430297}"/>
              </a:ext>
            </a:extLst>
          </p:cNvPr>
          <p:cNvSpPr/>
          <p:nvPr/>
        </p:nvSpPr>
        <p:spPr>
          <a:xfrm>
            <a:off x="10320793" y="457082"/>
            <a:ext cx="1673087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8900" lvl="2"/>
            <a:r>
              <a:rPr lang="en-GB"/>
              <a:t>42</a:t>
            </a:r>
          </a:p>
          <a:p>
            <a:pPr marL="88900" lvl="2"/>
            <a:r>
              <a:rPr lang="en-GB"/>
              <a:t>rabbits</a:t>
            </a:r>
          </a:p>
          <a:p>
            <a:pPr marL="88900" lvl="2"/>
            <a:r>
              <a:rPr lang="en-GB"/>
              <a:t>16:00</a:t>
            </a:r>
          </a:p>
          <a:p>
            <a:pPr marL="88900" lvl="2"/>
            <a:r>
              <a:rPr lang="en-GB"/>
              <a:t>76</a:t>
            </a:r>
          </a:p>
          <a:p>
            <a:pPr marL="88900" lvl="2"/>
            <a:r>
              <a:rPr lang="en-GB"/>
              <a:t>apples</a:t>
            </a:r>
          </a:p>
          <a:p>
            <a:pPr marL="88900" lvl="2"/>
            <a:r>
              <a:rPr lang="en-GB"/>
              <a:t>09743245530</a:t>
            </a:r>
          </a:p>
          <a:p>
            <a:pPr marL="88900" lvl="2"/>
            <a:r>
              <a:rPr lang="en-GB"/>
              <a:t>£40</a:t>
            </a:r>
          </a:p>
          <a:p>
            <a:pPr marL="88900" lvl="2"/>
            <a:r>
              <a:rPr lang="en-GB"/>
              <a:t>seaside</a:t>
            </a:r>
          </a:p>
        </p:txBody>
      </p:sp>
    </p:spTree>
    <p:extLst>
      <p:ext uri="{BB962C8B-B14F-4D97-AF65-F5344CB8AC3E}">
        <p14:creationId xmlns:p14="http://schemas.microsoft.com/office/powerpoint/2010/main" val="17349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1494-96B2-4815-AB6F-D21220C76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6128A-9C3A-48F8-A92E-FC1D322FB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IGCSE </a:t>
            </a:r>
            <a:r>
              <a:rPr lang="en-GB" dirty="0" err="1"/>
              <a:t>CompSci</a:t>
            </a:r>
            <a:r>
              <a:rPr lang="en-GB" dirty="0"/>
              <a:t>.</a:t>
            </a:r>
          </a:p>
          <a:p>
            <a:r>
              <a:rPr lang="en-GB" dirty="0"/>
              <a:t>2.3 Databases</a:t>
            </a:r>
          </a:p>
        </p:txBody>
      </p:sp>
    </p:spTree>
    <p:extLst>
      <p:ext uri="{BB962C8B-B14F-4D97-AF65-F5344CB8AC3E}">
        <p14:creationId xmlns:p14="http://schemas.microsoft.com/office/powerpoint/2010/main" val="422087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672-C36E-49F3-90EA-AF40505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2.3 Databases (CIE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2C10-8E02-4E34-A2CF-6AFE5A52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/>
              <a:t>define a single-table database from given data storage requirements</a:t>
            </a:r>
          </a:p>
          <a:p>
            <a:pPr fontAlgn="ctr"/>
            <a:r>
              <a:rPr lang="en-GB"/>
              <a:t>choose and specify suitable data types</a:t>
            </a:r>
          </a:p>
          <a:p>
            <a:pPr fontAlgn="ctr"/>
            <a:r>
              <a:rPr lang="en-GB"/>
              <a:t>choose a suitable primary key for a database table</a:t>
            </a:r>
          </a:p>
          <a:p>
            <a:pPr fontAlgn="ctr"/>
            <a:r>
              <a:rPr lang="en-GB"/>
              <a:t>perform a query-by-example from given search criteria.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15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8C75-DF66-4A7B-99E1-205283F4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CC42-E2BF-4305-81D1-71B114B3E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understand what a database is</a:t>
            </a:r>
          </a:p>
          <a:p>
            <a:r>
              <a:rPr lang="en-GB"/>
              <a:t>To identify different components of a database</a:t>
            </a:r>
          </a:p>
          <a:p>
            <a:r>
              <a:rPr lang="en-GB"/>
              <a:t>To know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411969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A35-9F58-47EE-8296-0D34F96D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onsolas" panose="020B0609020204030204" pitchFamily="49" charset="0"/>
              </a:rPr>
              <a:t>Define: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40C2-5259-4E5B-88C0-5AB463CC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353312"/>
            <a:ext cx="8900809" cy="478784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>
                <a:highlight>
                  <a:srgbClr val="FFFF00"/>
                </a:highlight>
              </a:rPr>
              <a:t>structured collection of data </a:t>
            </a:r>
            <a:r>
              <a:rPr lang="en-US" dirty="0"/>
              <a:t>that allows people to </a:t>
            </a:r>
            <a:r>
              <a:rPr lang="en-US" dirty="0">
                <a:highlight>
                  <a:srgbClr val="00FF00"/>
                </a:highlight>
              </a:rPr>
              <a:t>extract information</a:t>
            </a:r>
            <a:r>
              <a:rPr lang="en-US" dirty="0"/>
              <a:t> in a way that </a:t>
            </a:r>
            <a:r>
              <a:rPr lang="en-US" dirty="0">
                <a:highlight>
                  <a:srgbClr val="00FFFF"/>
                </a:highlight>
              </a:rPr>
              <a:t>meets their needs</a:t>
            </a:r>
            <a:r>
              <a:rPr lang="en-US" dirty="0"/>
              <a:t>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 can include text, numbers, pictures (anything that can be stored in a computer).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8EFD8-43D6-4AE8-87F1-55DE9805C405}"/>
              </a:ext>
            </a:extLst>
          </p:cNvPr>
          <p:cNvSpPr/>
          <p:nvPr/>
        </p:nvSpPr>
        <p:spPr>
          <a:xfrm>
            <a:off x="112530" y="6287561"/>
            <a:ext cx="306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Open Sans"/>
              </a:rPr>
              <a:t>(Watson and Williams, 2015)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38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09D5A61-A340-480F-B87C-0AF753ACE3BF}"/>
              </a:ext>
            </a:extLst>
          </p:cNvPr>
          <p:cNvSpPr/>
          <p:nvPr/>
        </p:nvSpPr>
        <p:spPr>
          <a:xfrm>
            <a:off x="3895549" y="672613"/>
            <a:ext cx="49775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</a:rPr>
              <a:t>What do we use databases for?</a:t>
            </a:r>
          </a:p>
          <a:p>
            <a:pPr algn="ctr"/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000" b="1">
                <a:solidFill>
                  <a:schemeClr val="accent1">
                    <a:lumMod val="75000"/>
                  </a:schemeClr>
                </a:solidFill>
              </a:rPr>
              <a:t>How many examples can you think of?</a:t>
            </a:r>
            <a:endParaRPr lang="en-GB" sz="54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B54DE0A-2A9A-4AD0-8358-5A99AF4A0776}"/>
                  </a:ext>
                </a:extLst>
              </p14:cNvPr>
              <p14:cNvContentPartPr/>
              <p14:nvPr/>
            </p14:nvContentPartPr>
            <p14:xfrm>
              <a:off x="756796" y="52787"/>
              <a:ext cx="9635760" cy="6132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B54DE0A-2A9A-4AD0-8358-5A99AF4A0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798" y="-10209"/>
                <a:ext cx="9761395" cy="62582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06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6262-C8BF-406F-A262-E1DBA43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What are databases used for?</a:t>
            </a:r>
            <a:br>
              <a:rPr lang="en-US" b="1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2634-1C50-43F5-8B97-59777D91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store information about people, for example:</a:t>
            </a:r>
          </a:p>
          <a:p>
            <a:pPr lvl="1"/>
            <a:r>
              <a:rPr lang="en-GB" dirty="0"/>
              <a:t>patients in a hospital</a:t>
            </a:r>
          </a:p>
          <a:p>
            <a:pPr lvl="1"/>
            <a:r>
              <a:rPr lang="en-GB" dirty="0"/>
              <a:t>students at a school.</a:t>
            </a:r>
          </a:p>
          <a:p>
            <a:pPr marL="0" indent="0">
              <a:buNone/>
            </a:pPr>
            <a:r>
              <a:rPr lang="en-US" dirty="0"/>
              <a:t>To store information about things, for example:</a:t>
            </a:r>
          </a:p>
          <a:p>
            <a:pPr lvl="1"/>
            <a:r>
              <a:rPr lang="en-GB" dirty="0"/>
              <a:t>cars to be sold</a:t>
            </a:r>
          </a:p>
          <a:p>
            <a:pPr lvl="1"/>
            <a:r>
              <a:rPr lang="en-GB" dirty="0"/>
              <a:t>books in a library.</a:t>
            </a:r>
          </a:p>
          <a:p>
            <a:pPr marL="0" indent="0">
              <a:buNone/>
            </a:pPr>
            <a:r>
              <a:rPr lang="en-US" dirty="0"/>
              <a:t>To store information about events, for example:</a:t>
            </a:r>
          </a:p>
          <a:p>
            <a:pPr lvl="1"/>
            <a:r>
              <a:rPr lang="en-GB" dirty="0"/>
              <a:t>hotel bookings</a:t>
            </a:r>
          </a:p>
          <a:p>
            <a:pPr lvl="1"/>
            <a:r>
              <a:rPr lang="en-GB" dirty="0"/>
              <a:t>results of races.</a:t>
            </a:r>
          </a:p>
        </p:txBody>
      </p:sp>
    </p:spTree>
    <p:extLst>
      <p:ext uri="{BB962C8B-B14F-4D97-AF65-F5344CB8AC3E}">
        <p14:creationId xmlns:p14="http://schemas.microsoft.com/office/powerpoint/2010/main" val="1059668849"/>
      </p:ext>
    </p:extLst>
  </p:cSld>
  <p:clrMapOvr>
    <a:masterClrMapping/>
  </p:clrMapOvr>
</p:sld>
</file>

<file path=ppt/theme/theme1.xml><?xml version="1.0" encoding="utf-8"?>
<a:theme xmlns:a="http://schemas.openxmlformats.org/drawingml/2006/main" name="ULC_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C_CS" id="{5C268870-B1D6-4CAD-9F6E-02C44C96D98D}" vid="{5F463CC3-46B5-4FE9-993A-D7D953D79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E486A4BB66E47A3C6C23CB435507A" ma:contentTypeVersion="7" ma:contentTypeDescription="Create a new document." ma:contentTypeScope="" ma:versionID="1787aec60b92e809c04d72e398af13d9">
  <xsd:schema xmlns:xsd="http://www.w3.org/2001/XMLSchema" xmlns:xs="http://www.w3.org/2001/XMLSchema" xmlns:p="http://schemas.microsoft.com/office/2006/metadata/properties" xmlns:ns2="b29793cd-470d-4ec8-95bb-20dc964266be" targetNamespace="http://schemas.microsoft.com/office/2006/metadata/properties" ma:root="true" ma:fieldsID="dc83ca558a31c2892587973a41abe38f" ns2:_="">
    <xsd:import namespace="b29793cd-470d-4ec8-95bb-20dc964266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793cd-470d-4ec8-95bb-20dc964266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CC6B17-0480-4C28-B7D9-E95FFE0F13B7}">
  <ds:schemaRefs>
    <ds:schemaRef ds:uri="http://purl.org/dc/terms/"/>
    <ds:schemaRef ds:uri="6de4efdd-cfba-443f-9440-454ce68639b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b0b08f-b9d6-4d50-be33-99bd188d0c4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126755-459E-434D-81C7-B84CA3E01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AB5F0E-C5CD-42F4-8110-5BBB43538996}"/>
</file>

<file path=docProps/app.xml><?xml version="1.0" encoding="utf-8"?>
<Properties xmlns="http://schemas.openxmlformats.org/officeDocument/2006/extended-properties" xmlns:vt="http://schemas.openxmlformats.org/officeDocument/2006/docPropsVTypes">
  <Template>ULC_CS</Template>
  <TotalTime>0</TotalTime>
  <Words>1147</Words>
  <Application>Microsoft Office PowerPoint</Application>
  <PresentationFormat>Widescreen</PresentationFormat>
  <Paragraphs>298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Open Sans</vt:lpstr>
      <vt:lpstr>Arial</vt:lpstr>
      <vt:lpstr>Calibri</vt:lpstr>
      <vt:lpstr>Calibri Light</vt:lpstr>
      <vt:lpstr>Consolas</vt:lpstr>
      <vt:lpstr>ULC_CS</vt:lpstr>
      <vt:lpstr>PowerPoint Presentation</vt:lpstr>
      <vt:lpstr>Data vs Information</vt:lpstr>
      <vt:lpstr>Data vs Information</vt:lpstr>
      <vt:lpstr>Introduction to Databases</vt:lpstr>
      <vt:lpstr>2.3 Databases (CIE objectives)</vt:lpstr>
      <vt:lpstr>Lesson Objectives</vt:lpstr>
      <vt:lpstr>Define: database</vt:lpstr>
      <vt:lpstr>PowerPoint Presentation</vt:lpstr>
      <vt:lpstr>What are databases used for? </vt:lpstr>
      <vt:lpstr>Building a Database</vt:lpstr>
      <vt:lpstr>Database Tables</vt:lpstr>
      <vt:lpstr>Data into information</vt:lpstr>
      <vt:lpstr>Structure of a Database</vt:lpstr>
      <vt:lpstr>Structure of a Database</vt:lpstr>
      <vt:lpstr>Structure of a Database</vt:lpstr>
      <vt:lpstr>Simple Example</vt:lpstr>
      <vt:lpstr>EXAMPLE:</vt:lpstr>
      <vt:lpstr>Task:</vt:lpstr>
      <vt:lpstr>Data Types</vt:lpstr>
      <vt:lpstr>Data Types:</vt:lpstr>
      <vt:lpstr>Task</vt:lpstr>
      <vt:lpstr>What data type…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Simon Farren</dc:creator>
  <cp:lastModifiedBy>Simon Farren</cp:lastModifiedBy>
  <cp:revision>1</cp:revision>
  <dcterms:created xsi:type="dcterms:W3CDTF">2019-06-09T12:16:54Z</dcterms:created>
  <dcterms:modified xsi:type="dcterms:W3CDTF">2019-06-12T03:59:08Z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0x010100268E486A4BB66E47A3C6C23CB435507A</vt:lpwstr>
  </property>
  <property fmtid="{D5CDD505-2E9C-101B-9397-08002B2CF9AE}" pid="3" name="Order">
    <vt:r8>27800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