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7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7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7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7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KEDA on OpenShift - Autoscaling with Custom 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&amp; Objectives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Key Objectives of Using KEDA in OpenShift</a:t>
            </a:r>
          </a:p>
        </p:txBody>
      </p:sp>
      <p:pic>
        <p:nvPicPr>
          <p:cNvPr id="3" name="Picture 2" descr="A_2D_digital_graphic_displays_eight_key_objective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097280"/>
            <a:ext cx="3352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0" y="638175"/>
            <a:ext cx="4076700" cy="5581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325" y="1071245"/>
            <a:ext cx="4705350" cy="4714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07-31 at 12.29.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695" y="0"/>
            <a:ext cx="67087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WPS Slides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KEDA on OpenShift - Autoscaling with Custom Metrics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shashireddy</cp:lastModifiedBy>
  <cp:revision>3</cp:revision>
  <dcterms:created xsi:type="dcterms:W3CDTF">2025-07-31T07:48:08Z</dcterms:created>
  <dcterms:modified xsi:type="dcterms:W3CDTF">2025-07-31T07:48:08Z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4103C9B47B21EE5BB81F8B68EEF832E0_43</vt:lpwstr>
  </property>
  <property fmtid="{D5CDD505-2E9C-101B-9397-08002B2CF9AE}" pid="3" name="KSOProductBuildVer">
    <vt:lpwstr>1033-6.13.1.8710</vt:lpwstr>
  </property>
</Properties>
</file>