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 autoCompressPictures="0">
  <p:sldMasterIdLst>
    <p:sldMasterId id="2147483800" r:id="rId5"/>
  </p:sldMasterIdLst>
  <p:notesMasterIdLst>
    <p:notesMasterId r:id="rId16"/>
  </p:notesMasterIdLst>
  <p:handoutMasterIdLst>
    <p:handoutMasterId r:id="rId17"/>
  </p:handoutMasterIdLst>
  <p:sldIdLst>
    <p:sldId id="400" r:id="rId6"/>
    <p:sldId id="500" r:id="rId7"/>
    <p:sldId id="503" r:id="rId8"/>
    <p:sldId id="504" r:id="rId9"/>
    <p:sldId id="501" r:id="rId10"/>
    <p:sldId id="502" r:id="rId11"/>
    <p:sldId id="401" r:id="rId12"/>
    <p:sldId id="405" r:id="rId13"/>
    <p:sldId id="406" r:id="rId14"/>
    <p:sldId id="408" r:id="rId15"/>
  </p:sldIdLst>
  <p:sldSz cx="9144000" cy="5143500" type="screen16x9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C80"/>
    <a:srgbClr val="000000"/>
    <a:srgbClr val="FB4F14"/>
    <a:srgbClr val="CC00FF"/>
    <a:srgbClr val="DDDDDD"/>
    <a:srgbClr val="003876"/>
    <a:srgbClr val="F6F8F2"/>
    <a:srgbClr val="444444"/>
    <a:srgbClr val="597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201" autoAdjust="0"/>
  </p:normalViewPr>
  <p:slideViewPr>
    <p:cSldViewPr snapToGrid="0">
      <p:cViewPr varScale="1">
        <p:scale>
          <a:sx n="154" d="100"/>
          <a:sy n="154" d="100"/>
        </p:scale>
        <p:origin x="1896" y="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0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9"/>
            <a:ext cx="3037840" cy="463406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en-US" sz="10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772669"/>
            <a:ext cx="3037840" cy="463406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1A00A8D9-C8E3-4560-BAF8-20D4A72CA554}" type="slidenum">
              <a:rPr lang="en-US" altLang="en-US" sz="1000">
                <a:solidFill>
                  <a:schemeClr val="bg2"/>
                </a:solidFill>
              </a:rPr>
              <a:pPr/>
              <a:t>‹#›</a:t>
            </a:fld>
            <a:endParaRPr lang="en-US" alt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684276" y="3703637"/>
            <a:ext cx="5678424" cy="483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 dirty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 dirty="0">
                <a:sym typeface="Helvetica Neue" charset="0"/>
              </a:rPr>
              <a:t>Second level</a:t>
            </a:r>
          </a:p>
          <a:p>
            <a:pPr lvl="3"/>
            <a:r>
              <a:rPr lang="x-none" altLang="x-none" noProof="0" dirty="0">
                <a:sym typeface="Helvetica Neue" charset="0"/>
              </a:rPr>
              <a:t>Third level</a:t>
            </a:r>
            <a:endParaRPr lang="en-US" altLang="x-none" noProof="0" dirty="0">
              <a:sym typeface="Helvetica Neue" charset="0"/>
            </a:endParaRPr>
          </a:p>
          <a:p>
            <a:pPr lvl="4"/>
            <a:r>
              <a:rPr lang="en-US" altLang="x-none" noProof="0" dirty="0">
                <a:sym typeface="Helvetica Neue" charset="0"/>
              </a:rPr>
              <a:t>Fourth level</a:t>
            </a:r>
            <a:endParaRPr lang="x-none" altLang="x-none" noProof="0" dirty="0">
              <a:sym typeface="Helvetica Neue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DDE327-9B12-4211-94C4-5AFD847C61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8772669"/>
            <a:ext cx="3037840" cy="463406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7C14C-712F-4519-BF86-0960436DA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939" y="8772669"/>
            <a:ext cx="3037840" cy="463406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F0545961-F17F-41EE-90C9-DB912D135F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28F15AA-7CAA-4B2A-9E9A-1E6B59C78B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8725" y="347663"/>
            <a:ext cx="5693975" cy="320357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71446" rtl="0" eaLnBrk="0" fontAlgn="base" hangingPunct="0">
      <a:lnSpc>
        <a:spcPct val="117000"/>
      </a:lnSpc>
      <a:spcBef>
        <a:spcPct val="0"/>
      </a:spcBef>
      <a:spcAft>
        <a:spcPct val="0"/>
      </a:spcAft>
      <a:defRPr sz="1200" kern="1200">
        <a:solidFill>
          <a:srgbClr val="000000"/>
        </a:solidFill>
        <a:latin typeface="+mn-lt"/>
        <a:ea typeface="Helvetica Neue" charset="0"/>
        <a:cs typeface="Helvetica Neue" charset="0"/>
        <a:sym typeface="Helvetica Neue" charset="0"/>
      </a:defRPr>
    </a:lvl1pPr>
    <a:lvl2pPr marL="171450" indent="-171450" algn="l" defTabSz="171446" rtl="0" eaLnBrk="0" fontAlgn="base" hangingPunct="0">
      <a:lnSpc>
        <a:spcPct val="117000"/>
      </a:lnSpc>
      <a:spcBef>
        <a:spcPct val="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rgbClr val="000000"/>
        </a:solidFill>
        <a:latin typeface="+mn-lt"/>
        <a:ea typeface="Helvetica Neue" charset="0"/>
        <a:cs typeface="Helvetica Neue" charset="0"/>
        <a:sym typeface="Helvetica Neue" charset="0"/>
      </a:defRPr>
    </a:lvl2pPr>
    <a:lvl3pPr marL="171450" indent="-171450" algn="l" defTabSz="171446" rtl="0" eaLnBrk="0" fontAlgn="base" hangingPunct="0">
      <a:lnSpc>
        <a:spcPct val="117000"/>
      </a:lnSpc>
      <a:spcBef>
        <a:spcPct val="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rgbClr val="000000"/>
        </a:solidFill>
        <a:latin typeface="+mn-lt"/>
        <a:ea typeface="Helvetica Neue" charset="0"/>
        <a:cs typeface="Helvetica Neue" charset="0"/>
        <a:sym typeface="Helvetica Neue" charset="0"/>
      </a:defRPr>
    </a:lvl3pPr>
    <a:lvl4pPr marL="396875" indent="-171450" algn="l" defTabSz="171446" rtl="0" eaLnBrk="0" fontAlgn="base" hangingPunct="0">
      <a:lnSpc>
        <a:spcPct val="117000"/>
      </a:lnSpc>
      <a:spcBef>
        <a:spcPct val="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rgbClr val="000000"/>
        </a:solidFill>
        <a:latin typeface="+mn-lt"/>
        <a:ea typeface="Helvetica Neue" charset="0"/>
        <a:cs typeface="Helvetica Neue" charset="0"/>
        <a:sym typeface="Helvetica Neue" charset="0"/>
      </a:defRPr>
    </a:lvl4pPr>
    <a:lvl5pPr marL="625475" indent="-171450" algn="l" defTabSz="171446" rtl="0" eaLnBrk="0" fontAlgn="base" hangingPunct="0">
      <a:lnSpc>
        <a:spcPct val="117000"/>
      </a:lnSpc>
      <a:spcBef>
        <a:spcPct val="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rgbClr val="000000"/>
        </a:solidFill>
        <a:latin typeface="+mn-lt"/>
        <a:ea typeface="Helvetica Neue" charset="0"/>
        <a:cs typeface="Helvetica Neue" charset="0"/>
        <a:sym typeface="Helvetica Neue" charset="0"/>
      </a:defRPr>
    </a:lvl5pPr>
    <a:lvl6pPr marL="857229" algn="l" defTabSz="34289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674" algn="l" defTabSz="34289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200120" algn="l" defTabSz="34289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566" algn="l" defTabSz="34289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to can change, move, replace or delete icons is outlined on</a:t>
            </a:r>
            <a:r>
              <a:rPr lang="en-US" b="1" baseline="0" dirty="0"/>
              <a:t> slide 22 of the Quest PPT User Guide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dirty="0"/>
              <a:t>With curser, select any icon and you can delete, move, replace or resize icons.</a:t>
            </a:r>
          </a:p>
          <a:p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To Replace icon: </a:t>
            </a:r>
            <a:br>
              <a:rPr lang="en-US" b="1" dirty="0"/>
            </a:br>
            <a:r>
              <a:rPr lang="en-US" dirty="0"/>
              <a:t>Delete the icon and then find the icon you’d like to use in the icon library is on pages 69-79 of this template. </a:t>
            </a:r>
          </a:p>
          <a:p>
            <a:endParaRPr lang="en-US" dirty="0"/>
          </a:p>
          <a:p>
            <a:r>
              <a:rPr lang="en-US" b="1" dirty="0"/>
              <a:t>To Resize icon: </a:t>
            </a:r>
            <a:br>
              <a:rPr lang="en-US" b="1" dirty="0"/>
            </a:br>
            <a:r>
              <a:rPr lang="en-US" dirty="0"/>
              <a:t>Select the icon and click on one of the corner points. HOLD down the shift key and drag the icon box to the size you want. 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98248FCC-A3D0-4E26-BFC5-8DEA7256B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68338" y="347663"/>
            <a:ext cx="5694362" cy="3203575"/>
          </a:xfrm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32C0-8426-434A-8AEF-4A40E904D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5961-F17F-41EE-90C9-DB912D135F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C8FFF6-1271-4EEA-B8E8-83CBAFC056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64236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68C9A6-3A60-447D-B591-BED579D97C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76250"/>
            <a:ext cx="1943100" cy="498598"/>
          </a:xfrm>
          <a:prstGeom prst="rect">
            <a:avLst/>
          </a:prstGeom>
          <a:noFill/>
        </p:spPr>
        <p:txBody>
          <a:bodyPr wrap="square" lIns="0" tIns="0" rIns="0" bIns="0" rtlCol="0" anchor="t" anchorCtr="1">
            <a:spAutoFit/>
          </a:bodyPr>
          <a:lstStyle>
            <a:lvl1pPr marL="0" indent="0">
              <a:buNone/>
              <a:defRPr lang="en-US" sz="3600" dirty="0">
                <a:solidFill>
                  <a:schemeClr val="bg1"/>
                </a:solidFill>
                <a:ea typeface="Poppins" charset="0"/>
                <a:cs typeface="Poppins" charset="0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901A99E-E736-428D-9CA5-6DAD7341F3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929349" y="4130638"/>
            <a:ext cx="4724400" cy="3600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lnSpc>
                <a:spcPct val="90000"/>
              </a:lnSpc>
              <a:buNone/>
              <a:defRPr sz="2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B1CEC446-D033-47DE-AE2F-0B4F2788E2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369983" y="4390696"/>
            <a:ext cx="3009900" cy="1938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lvl1pPr marL="0" indent="0" algn="r">
              <a:buNone/>
              <a:defRPr lang="en-US" sz="1400" b="0" dirty="0">
                <a:latin typeface="+mn-lt"/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D21B60-075D-47E5-8917-3216E82C48F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657600" y="3824001"/>
            <a:ext cx="0" cy="952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63D50153-0B85-41FD-9A72-E607C056D2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9983" y="4047968"/>
            <a:ext cx="3009900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 algn="r">
              <a:buNone/>
              <a:defRPr lang="en-US" sz="1800" b="0" dirty="0">
                <a:latin typeface="+mn-lt"/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42CB0D1A-C793-4C36-8BB4-84534FCE2C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61325" y="4814887"/>
            <a:ext cx="676275" cy="188913"/>
            <a:chOff x="5078" y="3033"/>
            <a:chExt cx="426" cy="119"/>
          </a:xfrm>
          <a:solidFill>
            <a:schemeClr val="accent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8C4FE51-E7DA-453F-A84C-FB541B49DF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45585F4-0521-4734-BB8C-99E5D7D501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4F1FC480-6BF3-48D2-8ECF-4F5D28FFA2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379FF467-D361-460A-A78C-76DAC5DE65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4B47CC2-984F-4D2C-A4D0-17EFC6B4E5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CA3F373-AB31-44AC-95E2-D16616461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6BEAE11-F862-4156-9A42-DFF7A7F49F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1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1226445"/>
            <a:ext cx="3924300" cy="1535805"/>
          </a:xfrm>
        </p:spPr>
        <p:txBody>
          <a:bodyPr/>
          <a:lstStyle>
            <a:lvl3pPr marL="746125" indent="-171450">
              <a:buFont typeface="Courier New" panose="02070309020205020404" pitchFamily="49" charset="0"/>
              <a:buChar char="o"/>
              <a:defRPr/>
            </a:lvl3pPr>
            <a:lvl4pPr marL="1027113" indent="-171450">
              <a:buFont typeface="Arial" panose="020B0604020202020204" pitchFamily="34" charset="0"/>
              <a:buChar char="&gt;"/>
              <a:defRPr/>
            </a:lvl4pPr>
            <a:lvl5pPr marL="1258888" indent="-176213"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890616-D152-4043-9C93-DB6738B10F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00600" y="1226445"/>
            <a:ext cx="3924300" cy="1535805"/>
          </a:xfrm>
        </p:spPr>
        <p:txBody>
          <a:bodyPr/>
          <a:lstStyle>
            <a:lvl3pPr marL="746125" indent="-171450">
              <a:buFont typeface="Courier New" panose="02070309020205020404" pitchFamily="49" charset="0"/>
              <a:buChar char="o"/>
              <a:defRPr/>
            </a:lvl3pPr>
            <a:lvl4pPr marL="1027113" indent="-171450">
              <a:buFont typeface="Arial" panose="020B0604020202020204" pitchFamily="34" charset="0"/>
              <a:buChar char="&gt;"/>
              <a:defRPr/>
            </a:lvl4pPr>
            <a:lvl5pPr marL="1258888" indent="-176213"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3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F34BA-8CCC-4E5A-9E45-2DC474069745}"/>
              </a:ext>
            </a:extLst>
          </p:cNvPr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000">
                <a:schemeClr val="bg1"/>
              </a:gs>
              <a:gs pos="100000">
                <a:schemeClr val="tx1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CAEBC246-E6EB-4FF7-A02E-303940BA912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362700" y="2190750"/>
            <a:ext cx="2203704" cy="615590"/>
            <a:chOff x="5078" y="3033"/>
            <a:chExt cx="426" cy="119"/>
          </a:xfrm>
          <a:solidFill>
            <a:schemeClr val="accent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030942A-1663-4385-A260-E7B058D950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D9C327F-3A25-4F17-B27D-3CEC7EE01E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144B4D8-A1AE-4B2B-B3E0-D8C186962A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C144FB0-54AC-44EF-B257-7E3F1A956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53420CC-CCA1-44F1-963E-5004AAB2F4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662C2978-B1F3-4513-9C1F-7655ED11D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67DC8B2-4788-4947-AC96-283B047AE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C9D10C-7ED9-4AD3-8839-F0225A8E6A95}"/>
              </a:ext>
            </a:extLst>
          </p:cNvPr>
          <p:cNvSpPr/>
          <p:nvPr userDrawn="1"/>
        </p:nvSpPr>
        <p:spPr bwMode="gray">
          <a:xfrm>
            <a:off x="0" y="1581150"/>
            <a:ext cx="57150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4D8978-24C1-4D1E-8804-BFEC2D456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85800" y="2203337"/>
            <a:ext cx="4686300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75000"/>
              </a:lnSpc>
              <a:defRPr lang="en-US" sz="6400" b="0">
                <a:solidFill>
                  <a:schemeClr val="bg1"/>
                </a:solidFill>
                <a:latin typeface="+mn-lt"/>
                <a:sym typeface="Poppins" charset="0"/>
              </a:defRPr>
            </a:lvl1pPr>
          </a:lstStyle>
          <a:p>
            <a:pPr lvl="0" eaLnBrk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184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F34BA-8CCC-4E5A-9E45-2DC47406974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000">
                <a:schemeClr val="bg1"/>
              </a:gs>
              <a:gs pos="100000">
                <a:schemeClr val="tx1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4D8978-24C1-4D1E-8804-BFEC2D456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04917"/>
            <a:ext cx="5372100" cy="8125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80000"/>
              </a:lnSpc>
              <a:defRPr lang="en-US" sz="6600" b="0">
                <a:solidFill>
                  <a:schemeClr val="tx1"/>
                </a:solidFill>
                <a:latin typeface="+mn-lt"/>
                <a:sym typeface="Poppins" charset="0"/>
              </a:defRPr>
            </a:lvl1pPr>
          </a:lstStyle>
          <a:p>
            <a:pPr lvl="0" eaLnBrk="1"/>
            <a:r>
              <a:rPr lang="en-US" dirty="0"/>
              <a:t>Next 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463DE-4CC3-4A4E-AA0C-2F21EC39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1128" b="32292"/>
          <a:stretch/>
        </p:blipFill>
        <p:spPr>
          <a:xfrm>
            <a:off x="4911011" y="1214665"/>
            <a:ext cx="4232989" cy="3928836"/>
          </a:xfrm>
          <a:prstGeom prst="rect">
            <a:avLst/>
          </a:prstGeom>
        </p:spPr>
      </p:pic>
      <p:grpSp>
        <p:nvGrpSpPr>
          <p:cNvPr id="20" name="Group 4">
            <a:extLst>
              <a:ext uri="{FF2B5EF4-FFF2-40B4-BE49-F238E27FC236}">
                <a16:creationId xmlns:a16="http://schemas.microsoft.com/office/drawing/2014/main" id="{A1E6F3B6-E03B-45E8-A6BC-91BD2487A6F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929100" y="3936651"/>
            <a:ext cx="1773936" cy="495537"/>
            <a:chOff x="5078" y="3033"/>
            <a:chExt cx="426" cy="119"/>
          </a:xfrm>
          <a:solidFill>
            <a:schemeClr val="bg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8098AF3-8A36-421F-AA3A-E6E45138A4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CFD67B2-062A-4E02-AC70-55C67ADE1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EEFE7C4-6265-4AFC-B948-1E77AF522E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0693771-0333-44C9-9BB6-052742469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07D612B-1F15-4D87-8379-850AC5615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BEC3398A-BDF7-4A4E-A0CA-83BBB20931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27571993-6748-4948-9B95-827677DCF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4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4FBC78-3752-435B-82A0-77726EEBF4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0714" b="32222"/>
          <a:stretch/>
        </p:blipFill>
        <p:spPr>
          <a:xfrm>
            <a:off x="5372101" y="1657350"/>
            <a:ext cx="3771900" cy="348615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9023747D-E926-40BD-AD3C-CCF6778CD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04917"/>
            <a:ext cx="5372100" cy="8125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80000"/>
              </a:lnSpc>
              <a:defRPr lang="en-US" sz="6600" b="0">
                <a:solidFill>
                  <a:schemeClr val="tx1"/>
                </a:solidFill>
                <a:latin typeface="+mn-lt"/>
                <a:sym typeface="Poppins" charset="0"/>
              </a:defRPr>
            </a:lvl1pPr>
          </a:lstStyle>
          <a:p>
            <a:pPr lvl="0" eaLnBrk="1"/>
            <a:r>
              <a:rPr lang="en-US" dirty="0"/>
              <a:t>Questions?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C83A1C70-F86E-4BAF-8D87-2DDD649920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929100" y="3936651"/>
            <a:ext cx="1773936" cy="495537"/>
            <a:chOff x="5078" y="3033"/>
            <a:chExt cx="426" cy="119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C8EA5D9-9BEE-42AF-9B5D-B661F8231C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02D2740-D322-49F2-82FC-780F44B363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51CE577-25FB-4807-B6B6-5E2E1307D2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D2276EB-E3AE-41F7-B5A0-B46465D6D1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9C47360-3DD2-4E57-BB57-84ED043703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FD22EF8-D584-4A31-8838-C9E19835E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C4BADEF-EC3F-4564-98FC-B956CEDA26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0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538E8-E39D-4F58-8EAC-4FFC84AECA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2" name="Group 4">
            <a:extLst>
              <a:ext uri="{FF2B5EF4-FFF2-40B4-BE49-F238E27FC236}">
                <a16:creationId xmlns:a16="http://schemas.microsoft.com/office/drawing/2014/main" id="{A9650CB0-D053-4E0D-8CFD-35C52CB4F07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929100" y="3936651"/>
            <a:ext cx="1773936" cy="495537"/>
            <a:chOff x="5078" y="3033"/>
            <a:chExt cx="426" cy="119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164C8DC-787A-47B3-8057-ACE2013FF5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25147FB-32D3-49CF-83BA-2E568FF61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6C216AF-805F-48AB-9DA5-C35AA2A9C6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3B21CA1-57E7-45B9-933A-06BAFF7F13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1B859FB-7A35-4572-9931-CA4DD2CCF5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C25FF79-FDD5-4099-81D8-C235E61D7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FCD6B45-94DE-4EC9-83D9-EB113EF1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04D8978-24C1-4D1E-8804-BFEC2D456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38200" y="2004917"/>
            <a:ext cx="5879901" cy="8125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80000"/>
              </a:lnSpc>
              <a:defRPr lang="en-US" sz="6600" b="0">
                <a:solidFill>
                  <a:schemeClr val="accent1"/>
                </a:solidFill>
                <a:latin typeface="+mn-lt"/>
                <a:sym typeface="Poppins" charset="0"/>
              </a:defRPr>
            </a:lvl1pPr>
          </a:lstStyle>
          <a:p>
            <a:pPr lvl="0" eaLnBrk="1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34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538E8-E39D-4F58-8EAC-4FFC84AECA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2" name="Group 4">
            <a:extLst>
              <a:ext uri="{FF2B5EF4-FFF2-40B4-BE49-F238E27FC236}">
                <a16:creationId xmlns:a16="http://schemas.microsoft.com/office/drawing/2014/main" id="{5625A9B6-F54C-49B3-A143-41B314D7E03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929100" y="3936651"/>
            <a:ext cx="1773936" cy="495537"/>
            <a:chOff x="5078" y="3033"/>
            <a:chExt cx="426" cy="119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1353F28-58B5-43E8-A54F-E7C4A9AB0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6315104-EA2E-445E-B7C3-E16E42DC12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27F6D41-3F03-4314-B4D0-50DA8A7645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288E2C4-1819-492F-800F-94FE9C431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0BBD41A-6910-4C50-8068-44A121F526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49136F0-A6ED-40E4-A27E-F4E4EEE45F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0AF405A-A19B-4933-B8B4-E98F60732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04D8978-24C1-4D1E-8804-BFEC2D456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38200" y="2004917"/>
            <a:ext cx="5879901" cy="8125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80000"/>
              </a:lnSpc>
              <a:defRPr lang="en-US" sz="6600" b="0">
                <a:solidFill>
                  <a:schemeClr val="bg1"/>
                </a:solidFill>
                <a:latin typeface="+mn-lt"/>
                <a:sym typeface="Poppins" charset="0"/>
              </a:defRPr>
            </a:lvl1pPr>
          </a:lstStyle>
          <a:p>
            <a:pPr lvl="0" eaLnBrk="1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925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9AAD7-A80A-4EA6-8E19-5A64D5850B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92C9A0-0BD6-4E4E-8FE4-F01D1AA21300}"/>
              </a:ext>
            </a:extLst>
          </p:cNvPr>
          <p:cNvSpPr/>
          <p:nvPr userDrawn="1"/>
        </p:nvSpPr>
        <p:spPr bwMode="gray">
          <a:xfrm>
            <a:off x="685800" y="0"/>
            <a:ext cx="3886200" cy="5143500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FF419A51-03EF-4213-B810-555B49B63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000875" y="2446054"/>
            <a:ext cx="3238500" cy="452432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>
            <a:lvl1pPr marL="0" indent="0">
              <a:buNone/>
              <a:defRPr lang="en-US" sz="2600" dirty="0">
                <a:solidFill>
                  <a:schemeClr val="bg1"/>
                </a:solidFill>
                <a:latin typeface="+mj-lt"/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C170F105-A38E-435D-A3E1-E77B8E56D8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1000875" y="3733318"/>
            <a:ext cx="3229382" cy="286232"/>
          </a:xfrm>
          <a:prstGeom prst="rect">
            <a:avLst/>
          </a:prstGeom>
          <a:noFill/>
        </p:spPr>
        <p:txBody>
          <a:bodyPr wrap="square" lIns="0" rIns="0" rtlCol="0" anchor="t" anchorCtr="0">
            <a:spAutoFit/>
          </a:bodyPr>
          <a:lstStyle>
            <a:lvl1pPr marL="0" indent="0">
              <a:spcAft>
                <a:spcPts val="150"/>
              </a:spcAft>
              <a:buNone/>
              <a:defRPr lang="en-US" sz="1400" dirty="0">
                <a:solidFill>
                  <a:schemeClr val="bg1"/>
                </a:solidFill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3F5E1217-A081-4CDC-B2D3-21F5A3DFCE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1000874" y="3396100"/>
            <a:ext cx="3229864" cy="341632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  <a:latin typeface="+mn-lt"/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F6072BEC-6EA3-4D17-B1A6-ECE792A289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61325" y="4814887"/>
            <a:ext cx="676275" cy="188913"/>
            <a:chOff x="5078" y="3033"/>
            <a:chExt cx="426" cy="119"/>
          </a:xfrm>
          <a:solidFill>
            <a:schemeClr val="accent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324C0FA-1E2F-4E45-A444-33D774E8BE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A669BB8-3EE2-45B4-9851-6226D7E1A8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2C5B6EA9-36DE-404E-B309-33010C9DC2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2A016EA-00DD-4336-8059-BECAE6D981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69A8DF02-CCEB-4575-9217-4C051DFEC6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454BFFB-7950-4028-A474-4146C0D40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544A51D-3991-439A-90ED-134636ABE9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2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9AAD7-A80A-4EA6-8E19-5A64D5850B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92C9A0-0BD6-4E4E-8FE4-F01D1AA21300}"/>
              </a:ext>
            </a:extLst>
          </p:cNvPr>
          <p:cNvSpPr/>
          <p:nvPr userDrawn="1"/>
        </p:nvSpPr>
        <p:spPr bwMode="gray">
          <a:xfrm>
            <a:off x="685800" y="0"/>
            <a:ext cx="3886200" cy="5143500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FF419A51-03EF-4213-B810-555B49B63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000875" y="2446054"/>
            <a:ext cx="3238500" cy="452432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>
            <a:lvl1pPr marL="0" indent="0">
              <a:buNone/>
              <a:defRPr lang="en-US" sz="2600" dirty="0">
                <a:solidFill>
                  <a:schemeClr val="bg1"/>
                </a:solidFill>
                <a:latin typeface="+mj-lt"/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C170F105-A38E-435D-A3E1-E77B8E56D8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1000875" y="3733318"/>
            <a:ext cx="3229382" cy="286232"/>
          </a:xfrm>
          <a:prstGeom prst="rect">
            <a:avLst/>
          </a:prstGeom>
          <a:noFill/>
        </p:spPr>
        <p:txBody>
          <a:bodyPr wrap="square" lIns="0" rIns="0" rtlCol="0" anchor="t" anchorCtr="0">
            <a:spAutoFit/>
          </a:bodyPr>
          <a:lstStyle>
            <a:lvl1pPr marL="0" indent="0">
              <a:spcAft>
                <a:spcPts val="150"/>
              </a:spcAft>
              <a:buNone/>
              <a:defRPr lang="en-US" sz="1400" dirty="0">
                <a:solidFill>
                  <a:schemeClr val="bg1"/>
                </a:solidFill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3F5E1217-A081-4CDC-B2D3-21F5A3DFCE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1000874" y="3396100"/>
            <a:ext cx="3229864" cy="341632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  <a:latin typeface="+mn-lt"/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08F162A6-6F15-4B5B-BB65-05CBD90F1FB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61325" y="4814887"/>
            <a:ext cx="676275" cy="188913"/>
            <a:chOff x="5078" y="3033"/>
            <a:chExt cx="426" cy="119"/>
          </a:xfrm>
          <a:solidFill>
            <a:schemeClr val="accent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12BFB98-0E58-4978-94B9-3C40871B56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72BAC05-E8E7-4A64-B091-AE3CDE362C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D9522D4-9150-4782-8403-E8E51D9C6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344033-D105-49FD-8ED2-A3EED3648D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8CA8E8A-B8C2-4577-9EC2-E02FD0E8C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6C8AA7D-522E-435B-BA0B-A9BED94913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841CC0D-BB28-41A5-A7B7-206A7D1BC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F79DC-90B6-4CA5-B09E-2E39CE4E2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92C9A0-0BD6-4E4E-8FE4-F01D1AA21300}"/>
              </a:ext>
            </a:extLst>
          </p:cNvPr>
          <p:cNvSpPr/>
          <p:nvPr userDrawn="1"/>
        </p:nvSpPr>
        <p:spPr bwMode="gray">
          <a:xfrm>
            <a:off x="685800" y="0"/>
            <a:ext cx="3886200" cy="514350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FF419A51-03EF-4213-B810-555B49B63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000875" y="2446054"/>
            <a:ext cx="3238500" cy="452432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>
            <a:lvl1pPr marL="0" indent="0">
              <a:buNone/>
              <a:defRPr lang="en-US" sz="2600" dirty="0">
                <a:solidFill>
                  <a:schemeClr val="bg1"/>
                </a:solidFill>
                <a:latin typeface="+mj-lt"/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C170F105-A38E-435D-A3E1-E77B8E56D8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1000875" y="3733318"/>
            <a:ext cx="3229382" cy="286232"/>
          </a:xfrm>
          <a:prstGeom prst="rect">
            <a:avLst/>
          </a:prstGeom>
          <a:noFill/>
        </p:spPr>
        <p:txBody>
          <a:bodyPr wrap="square" lIns="0" rIns="0" rtlCol="0" anchor="t" anchorCtr="0">
            <a:spAutoFit/>
          </a:bodyPr>
          <a:lstStyle>
            <a:lvl1pPr marL="0" indent="0">
              <a:spcAft>
                <a:spcPts val="150"/>
              </a:spcAft>
              <a:buNone/>
              <a:defRPr lang="en-US" sz="1400" dirty="0">
                <a:solidFill>
                  <a:schemeClr val="bg1"/>
                </a:solidFill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DEAE17FE-F03C-4DD9-9A2A-D362D81114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1000874" y="3396100"/>
            <a:ext cx="3229864" cy="341632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  <a:latin typeface="+mn-lt"/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C4188E69-9868-4520-B40C-99C1424E074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61325" y="4814887"/>
            <a:ext cx="676275" cy="188913"/>
            <a:chOff x="5078" y="3033"/>
            <a:chExt cx="426" cy="119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EFF86A3-3F77-49B2-8A64-B1DE17DD08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C42F271-98CC-4304-A445-3C349E528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8C64FCA-D4A3-47DD-BDC6-35D9DA37A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7EF361A-48E0-4FB4-BFB0-2B4554A49D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055D2D3-A26B-4E95-BBB8-2A09D7A21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726DA0F-0876-4ABC-96BF-125556A7C7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C3BEA4B-DE7D-4B63-8A78-FD347C90C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6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6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E9899-9CE9-4912-84AA-1211780D4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9" t="1601" r="880" b="1369"/>
          <a:stretch/>
        </p:blipFill>
        <p:spPr>
          <a:xfrm>
            <a:off x="417960" y="503582"/>
            <a:ext cx="5449440" cy="38588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172607-2409-4AA0-93D8-47B27C0E338B}"/>
              </a:ext>
            </a:extLst>
          </p:cNvPr>
          <p:cNvSpPr/>
          <p:nvPr userDrawn="1"/>
        </p:nvSpPr>
        <p:spPr bwMode="auto">
          <a:xfrm>
            <a:off x="5829302" y="503582"/>
            <a:ext cx="2895600" cy="385886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4288" tIns="14288" rIns="14288" bIns="142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309567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C18FB36-E9F2-4BC0-AC44-65D550650354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6072948" y="1984962"/>
            <a:ext cx="2400300" cy="320088"/>
          </a:xfrm>
          <a:prstGeom prst="rect">
            <a:avLst/>
          </a:prstGeom>
          <a:noFill/>
        </p:spPr>
        <p:txBody>
          <a:bodyPr wrap="square" lIns="0" tIns="0" rIns="0" bIns="0" rtlCol="0" anchor="b" anchorCtr="1">
            <a:spAutoFit/>
          </a:bodyPr>
          <a:lstStyle>
            <a:lvl1pPr marL="0" indent="0" algn="ctr">
              <a:lnSpc>
                <a:spcPct val="80000"/>
              </a:lnSpc>
              <a:spcBef>
                <a:spcPts val="600"/>
              </a:spcBef>
              <a:buNone/>
              <a:defRPr lang="en-US" sz="2600" dirty="0">
                <a:solidFill>
                  <a:schemeClr val="bg1"/>
                </a:solidFill>
                <a:ea typeface="Poppins" charset="0"/>
                <a:cs typeface="Poppins" charset="0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FF7EAAC-1DEC-4BEC-AF2C-00C46B8F664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6072948" y="2582725"/>
            <a:ext cx="2400300" cy="2492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lang="en-US" sz="1800" dirty="0">
                <a:solidFill>
                  <a:schemeClr val="bg1"/>
                </a:solidFill>
                <a:ea typeface="Poppins" charset="0"/>
                <a:cs typeface="Poppins" charset="0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330B4E-886D-4E89-9D88-EC32629D2407}"/>
              </a:ext>
            </a:extLst>
          </p:cNvPr>
          <p:cNvCxnSpPr/>
          <p:nvPr userDrawn="1"/>
        </p:nvCxnSpPr>
        <p:spPr bwMode="gray">
          <a:xfrm>
            <a:off x="6072948" y="2469559"/>
            <a:ext cx="24003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26">
            <a:extLst>
              <a:ext uri="{FF2B5EF4-FFF2-40B4-BE49-F238E27FC236}">
                <a16:creationId xmlns:a16="http://schemas.microsoft.com/office/drawing/2014/main" id="{69846A04-49E6-423F-9513-5B8F2F39979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 bwMode="gray">
          <a:xfrm>
            <a:off x="6072948" y="2909601"/>
            <a:ext cx="2400300" cy="193899"/>
          </a:xfrm>
          <a:prstGeom prst="rect">
            <a:avLst/>
          </a:prstGeom>
          <a:noFill/>
        </p:spPr>
        <p:txBody>
          <a:bodyPr wrap="square" lIns="0" tIns="0" rIns="0" bIns="0" rtlCol="0" anchor="t" anchorCtr="1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lang="en-US" sz="1400" dirty="0">
                <a:solidFill>
                  <a:schemeClr val="bg1"/>
                </a:solidFill>
                <a:ea typeface="Poppins" charset="0"/>
                <a:cs typeface="Poppins" charset="0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6BC8C75B-69A8-412D-99A1-2F1E7F70D95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61325" y="4814887"/>
            <a:ext cx="676275" cy="188913"/>
            <a:chOff x="5078" y="3033"/>
            <a:chExt cx="426" cy="119"/>
          </a:xfrm>
          <a:solidFill>
            <a:schemeClr val="accent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88C5F26-DFB9-45B8-B1CE-C70B0A027F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39CD8F-0692-4F3D-B91A-696E39584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0B24093-DF58-4694-ABA4-0D722930F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94F99DA-95D4-46B3-9BE1-658E680D87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C84E43-EEEE-46F3-BEE5-8B27E82D4D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455AE1E-7F74-4C50-801A-7705975A09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23FD94C-7F21-4E10-9491-1DA84566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3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FCB773-388E-4D3B-A7E6-F15ACE4564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085"/>
            <a:ext cx="9144000" cy="459486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86C922D-253E-4C80-B37D-DBBE1C91C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95300" y="786970"/>
            <a:ext cx="2324100" cy="584775"/>
          </a:xfrm>
          <a:prstGeom prst="rect">
            <a:avLst/>
          </a:prstGeom>
          <a:noFill/>
        </p:spPr>
        <p:txBody>
          <a:bodyPr wrap="square" lIns="0" rtlCol="0" anchor="b" anchorCtr="0">
            <a:spAutoFit/>
          </a:bodyPr>
          <a:lstStyle>
            <a:lvl1pPr marL="0" indent="0" algn="ctr">
              <a:lnSpc>
                <a:spcPct val="80000"/>
              </a:lnSpc>
              <a:buNone/>
              <a:defRPr lang="en-US" sz="4000" dirty="0">
                <a:solidFill>
                  <a:schemeClr val="bg1"/>
                </a:solidFill>
                <a:ea typeface="Poppins" charset="0"/>
                <a:cs typeface="Poppins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5C3C5-A1E9-4A46-AFF6-5F1C6BA73D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495300" y="1397262"/>
            <a:ext cx="2324100" cy="2369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400" dirty="0">
                <a:solidFill>
                  <a:schemeClr val="bg1"/>
                </a:solidFill>
                <a:ea typeface="Poppins" charset="0"/>
                <a:cs typeface="Poppins" charset="0"/>
              </a:defRPr>
            </a:lvl1pPr>
          </a:lstStyle>
          <a:p>
            <a:pPr lvl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Edit Master text styles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ABA6A910-A688-463A-BD09-FB905BECBE8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61325" y="4814887"/>
            <a:ext cx="676275" cy="188913"/>
            <a:chOff x="5078" y="3033"/>
            <a:chExt cx="426" cy="119"/>
          </a:xfrm>
          <a:solidFill>
            <a:schemeClr val="accent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6E93884-A931-4FEE-9D85-5E70DC6871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68D3BA8-7C82-4E6F-8A08-11849E8E28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3FE8A22-4CA4-4BB8-A808-AD2A89BBE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A9E1635-0754-4593-87C2-9B79B9A4C6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E96310F-C30F-4053-B443-EC13AE4A6E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049D4B3-2BCB-4923-870F-74F6F4D2F8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71FE51C-B28C-4F63-9A34-72652FFF33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E963898-C6B9-40E1-B24D-B0E275F3563A}"/>
              </a:ext>
            </a:extLst>
          </p:cNvPr>
          <p:cNvSpPr txBox="1"/>
          <p:nvPr userDrawn="1"/>
        </p:nvSpPr>
        <p:spPr>
          <a:xfrm>
            <a:off x="321257" y="4818649"/>
            <a:ext cx="4572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fld id="{A3C5BCF3-B4CB-40C2-B740-9536B4079333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74644C-E045-484D-AB6E-1D56F7CE50F8}"/>
              </a:ext>
            </a:extLst>
          </p:cNvPr>
          <p:cNvSpPr txBox="1"/>
          <p:nvPr userDrawn="1"/>
        </p:nvSpPr>
        <p:spPr>
          <a:xfrm>
            <a:off x="3028951" y="4818649"/>
            <a:ext cx="30861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800" dirty="0">
                <a:solidFill>
                  <a:schemeClr val="bg2"/>
                </a:solidFill>
              </a:rPr>
              <a:t>quest.com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877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BFA5DC-B5BB-4BF5-89A0-6182FDDDA315}"/>
              </a:ext>
            </a:extLst>
          </p:cNvPr>
          <p:cNvSpPr/>
          <p:nvPr userDrawn="1"/>
        </p:nvSpPr>
        <p:spPr bwMode="invGray">
          <a:xfrm>
            <a:off x="952500" y="0"/>
            <a:ext cx="1447800" cy="3638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9FB4-475C-4242-B03E-A0B599E23C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invGray">
          <a:xfrm>
            <a:off x="2635449" y="2595219"/>
            <a:ext cx="5879901" cy="11818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80000"/>
              </a:lnSpc>
              <a:defRPr lang="en-US" sz="4800" b="0">
                <a:solidFill>
                  <a:schemeClr val="bg1"/>
                </a:solidFill>
                <a:latin typeface="+mn-lt"/>
                <a:sym typeface="Poppins" charset="0"/>
              </a:defRPr>
            </a:lvl1pPr>
          </a:lstStyle>
          <a:p>
            <a:pPr lvl="0" eaLnBrk="1"/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B3D58-EEBE-44FA-818D-DCD7A3181B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62228" y="2308036"/>
            <a:ext cx="1404245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 anchor="ctr" anchorCtr="1">
            <a:spAutoFit/>
          </a:bodyPr>
          <a:lstStyle>
            <a:lvl1pPr marL="0" indent="0">
              <a:lnSpc>
                <a:spcPct val="100000"/>
              </a:lnSpc>
              <a:buNone/>
              <a:defRPr lang="en-US" sz="7200" b="1" smtClean="0">
                <a:solidFill>
                  <a:schemeClr val="accent1"/>
                </a:solidFill>
                <a:latin typeface="+mn-lt"/>
                <a:ea typeface="Open Sans Semibold" charset="0"/>
                <a:cs typeface="Open Sans Semibold" charset="0"/>
              </a:defRPr>
            </a:lvl1pPr>
            <a:lvl2pPr>
              <a:defRPr lang="en-US" sz="750" smtClean="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</a:defRPr>
            </a:lvl2pPr>
            <a:lvl3pPr>
              <a:defRPr lang="en-US" sz="750" smtClean="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</a:defRPr>
            </a:lvl3pPr>
            <a:lvl4pPr>
              <a:defRPr lang="en-US" sz="750" smtClean="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</a:defRPr>
            </a:lvl4pPr>
            <a:lvl5pPr>
              <a:defRPr lang="en-US" sz="75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</a:defRPr>
            </a:lvl5pPr>
          </a:lstStyle>
          <a:p>
            <a:pPr lvl="0" eaLnBrk="1"/>
            <a:r>
              <a:rPr lang="en-US" dirty="0"/>
              <a:t>01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9C263265-9900-449E-9441-D9A86B5B650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61325" y="4814887"/>
            <a:ext cx="676275" cy="188913"/>
            <a:chOff x="5078" y="3033"/>
            <a:chExt cx="426" cy="119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3EF15AD-3218-409C-8374-9CBAB44980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C45AC74-6580-4A8F-9382-30E9D3EE6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AB86763-B990-4DC6-9BE9-CC8FDB50F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B4222412-A707-4E5F-9A0D-AF265351D9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01291D7-228F-4B93-9140-95CDFC7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5EBD187-692F-487B-A3FF-04A03FF280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B07DB67-BD0C-41F0-8DC0-92D10852B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0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BFA5DC-B5BB-4BF5-89A0-6182FDDDA315}"/>
              </a:ext>
            </a:extLst>
          </p:cNvPr>
          <p:cNvSpPr/>
          <p:nvPr userDrawn="1"/>
        </p:nvSpPr>
        <p:spPr bwMode="gray">
          <a:xfrm>
            <a:off x="952500" y="0"/>
            <a:ext cx="1447800" cy="3638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9FB4-475C-4242-B03E-A0B599E23C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635449" y="2595219"/>
            <a:ext cx="5879901" cy="11818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80000"/>
              </a:lnSpc>
              <a:defRPr lang="en-US" sz="4800" b="0">
                <a:solidFill>
                  <a:schemeClr val="tx1"/>
                </a:solidFill>
                <a:latin typeface="+mn-lt"/>
                <a:sym typeface="Poppins" charset="0"/>
              </a:defRPr>
            </a:lvl1pPr>
          </a:lstStyle>
          <a:p>
            <a:pPr lvl="0" eaLnBrk="1"/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B3D58-EEBE-44FA-818D-DCD7A3181B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52500" y="2308036"/>
            <a:ext cx="1404245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 anchor="ctr" anchorCtr="1">
            <a:spAutoFit/>
          </a:bodyPr>
          <a:lstStyle>
            <a:lvl1pPr marL="0" indent="0">
              <a:lnSpc>
                <a:spcPct val="100000"/>
              </a:lnSpc>
              <a:buNone/>
              <a:defRPr lang="en-US" sz="7200" b="1" smtClean="0">
                <a:solidFill>
                  <a:schemeClr val="bg1"/>
                </a:solidFill>
                <a:latin typeface="+mn-lt"/>
                <a:ea typeface="Open Sans Semibold" charset="0"/>
                <a:cs typeface="Open Sans Semibold" charset="0"/>
              </a:defRPr>
            </a:lvl1pPr>
            <a:lvl2pPr>
              <a:defRPr lang="en-US" sz="750" smtClean="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</a:defRPr>
            </a:lvl2pPr>
            <a:lvl3pPr>
              <a:defRPr lang="en-US" sz="750" smtClean="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</a:defRPr>
            </a:lvl3pPr>
            <a:lvl4pPr>
              <a:defRPr lang="en-US" sz="750" smtClean="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</a:defRPr>
            </a:lvl4pPr>
            <a:lvl5pPr>
              <a:defRPr lang="en-US" sz="75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</a:defRPr>
            </a:lvl5pPr>
          </a:lstStyle>
          <a:p>
            <a:pPr lvl="0" eaLnBrk="1"/>
            <a:r>
              <a:rPr lang="en-US" dirty="0"/>
              <a:t>01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C86B5EE6-CC4F-4486-AA6E-835143578A7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61325" y="4814887"/>
            <a:ext cx="676275" cy="188913"/>
            <a:chOff x="5078" y="3033"/>
            <a:chExt cx="426" cy="119"/>
          </a:xfrm>
          <a:solidFill>
            <a:schemeClr val="accent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A6F23A9-6E2E-40D7-A26B-7A0F68AE4A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147AFC2-C6B5-45D3-B322-0FC73EC4A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0073043-3790-47A8-869E-872DEF341B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ECB7740-F4F2-4E35-A53D-1EE8C3D197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14D474-6B6D-445D-BB5C-FCB6BEFE0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B84982-6F6C-4ACC-AF6C-4EBA8AD9B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2FD6EDB-865E-47F6-99AB-79EED2D47F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70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746125" indent="-171450">
              <a:buFont typeface="Courier New" panose="02070309020205020404" pitchFamily="49" charset="0"/>
              <a:buChar char="o"/>
              <a:defRPr/>
            </a:lvl3pPr>
            <a:lvl4pPr marL="1027113" indent="-171450">
              <a:buFont typeface="Arial" panose="020B0604020202020204" pitchFamily="34" charset="0"/>
              <a:buChar char="&gt;"/>
              <a:defRPr/>
            </a:lvl4pPr>
            <a:lvl5pPr marL="1258888" indent="-176213"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0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D41E488-D29F-4697-8141-070A223201EB}"/>
              </a:ext>
            </a:extLst>
          </p:cNvPr>
          <p:cNvSpPr txBox="1"/>
          <p:nvPr userDrawn="1"/>
        </p:nvSpPr>
        <p:spPr>
          <a:xfrm>
            <a:off x="321257" y="4818649"/>
            <a:ext cx="4572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fld id="{A3C5BCF3-B4CB-40C2-B740-9536B4079333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513065"/>
            <a:ext cx="8305800" cy="458587"/>
          </a:xfrm>
          <a:prstGeom prst="rect">
            <a:avLst/>
          </a:prstGeom>
        </p:spPr>
        <p:txBody>
          <a:bodyPr vert="horz" lIns="0" tIns="45720" rIns="0" bIns="4572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226445"/>
            <a:ext cx="8305800" cy="153580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ACB0D-BEA7-4730-8CC0-CF383F1C4E63}"/>
              </a:ext>
            </a:extLst>
          </p:cNvPr>
          <p:cNvCxnSpPr>
            <a:cxnSpLocks/>
          </p:cNvCxnSpPr>
          <p:nvPr userDrawn="1"/>
        </p:nvCxnSpPr>
        <p:spPr>
          <a:xfrm>
            <a:off x="402102" y="4702420"/>
            <a:ext cx="83227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">
            <a:extLst>
              <a:ext uri="{FF2B5EF4-FFF2-40B4-BE49-F238E27FC236}">
                <a16:creationId xmlns:a16="http://schemas.microsoft.com/office/drawing/2014/main" id="{C06EEFAC-B427-4B98-B130-516530FC62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61325" y="4814887"/>
            <a:ext cx="676275" cy="188913"/>
            <a:chOff x="5078" y="3033"/>
            <a:chExt cx="426" cy="119"/>
          </a:xfrm>
          <a:solidFill>
            <a:schemeClr val="accent1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4027E0B-4B6D-4C16-BD26-0FA0CA143E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8" y="3046"/>
              <a:ext cx="10" cy="11"/>
            </a:xfrm>
            <a:custGeom>
              <a:avLst/>
              <a:gdLst>
                <a:gd name="T0" fmla="*/ 1 w 24"/>
                <a:gd name="T1" fmla="*/ 7 h 24"/>
                <a:gd name="T2" fmla="*/ 4 w 24"/>
                <a:gd name="T3" fmla="*/ 3 h 24"/>
                <a:gd name="T4" fmla="*/ 7 w 24"/>
                <a:gd name="T5" fmla="*/ 1 h 24"/>
                <a:gd name="T6" fmla="*/ 12 w 24"/>
                <a:gd name="T7" fmla="*/ 0 h 24"/>
                <a:gd name="T8" fmla="*/ 17 w 24"/>
                <a:gd name="T9" fmla="*/ 1 h 24"/>
                <a:gd name="T10" fmla="*/ 21 w 24"/>
                <a:gd name="T11" fmla="*/ 3 h 24"/>
                <a:gd name="T12" fmla="*/ 23 w 24"/>
                <a:gd name="T13" fmla="*/ 7 h 24"/>
                <a:gd name="T14" fmla="*/ 24 w 24"/>
                <a:gd name="T15" fmla="*/ 12 h 24"/>
                <a:gd name="T16" fmla="*/ 23 w 24"/>
                <a:gd name="T17" fmla="*/ 17 h 24"/>
                <a:gd name="T18" fmla="*/ 21 w 24"/>
                <a:gd name="T19" fmla="*/ 20 h 24"/>
                <a:gd name="T20" fmla="*/ 17 w 24"/>
                <a:gd name="T21" fmla="*/ 23 h 24"/>
                <a:gd name="T22" fmla="*/ 12 w 24"/>
                <a:gd name="T23" fmla="*/ 24 h 24"/>
                <a:gd name="T24" fmla="*/ 7 w 24"/>
                <a:gd name="T25" fmla="*/ 23 h 24"/>
                <a:gd name="T26" fmla="*/ 4 w 24"/>
                <a:gd name="T27" fmla="*/ 20 h 24"/>
                <a:gd name="T28" fmla="*/ 1 w 24"/>
                <a:gd name="T29" fmla="*/ 17 h 24"/>
                <a:gd name="T30" fmla="*/ 0 w 24"/>
                <a:gd name="T31" fmla="*/ 12 h 24"/>
                <a:gd name="T32" fmla="*/ 1 w 24"/>
                <a:gd name="T33" fmla="*/ 7 h 24"/>
                <a:gd name="T34" fmla="*/ 3 w 24"/>
                <a:gd name="T35" fmla="*/ 16 h 24"/>
                <a:gd name="T36" fmla="*/ 5 w 24"/>
                <a:gd name="T37" fmla="*/ 19 h 24"/>
                <a:gd name="T38" fmla="*/ 8 w 24"/>
                <a:gd name="T39" fmla="*/ 21 h 24"/>
                <a:gd name="T40" fmla="*/ 12 w 24"/>
                <a:gd name="T41" fmla="*/ 22 h 24"/>
                <a:gd name="T42" fmla="*/ 16 w 24"/>
                <a:gd name="T43" fmla="*/ 21 h 24"/>
                <a:gd name="T44" fmla="*/ 19 w 24"/>
                <a:gd name="T45" fmla="*/ 19 h 24"/>
                <a:gd name="T46" fmla="*/ 21 w 24"/>
                <a:gd name="T47" fmla="*/ 16 h 24"/>
                <a:gd name="T48" fmla="*/ 22 w 24"/>
                <a:gd name="T49" fmla="*/ 12 h 24"/>
                <a:gd name="T50" fmla="*/ 21 w 24"/>
                <a:gd name="T51" fmla="*/ 8 h 24"/>
                <a:gd name="T52" fmla="*/ 19 w 24"/>
                <a:gd name="T53" fmla="*/ 5 h 24"/>
                <a:gd name="T54" fmla="*/ 16 w 24"/>
                <a:gd name="T55" fmla="*/ 2 h 24"/>
                <a:gd name="T56" fmla="*/ 12 w 24"/>
                <a:gd name="T57" fmla="*/ 2 h 24"/>
                <a:gd name="T58" fmla="*/ 8 w 24"/>
                <a:gd name="T59" fmla="*/ 2 h 24"/>
                <a:gd name="T60" fmla="*/ 5 w 24"/>
                <a:gd name="T61" fmla="*/ 5 h 24"/>
                <a:gd name="T62" fmla="*/ 3 w 24"/>
                <a:gd name="T63" fmla="*/ 8 h 24"/>
                <a:gd name="T64" fmla="*/ 2 w 24"/>
                <a:gd name="T65" fmla="*/ 12 h 24"/>
                <a:gd name="T66" fmla="*/ 3 w 24"/>
                <a:gd name="T67" fmla="*/ 16 h 24"/>
                <a:gd name="T68" fmla="*/ 13 w 24"/>
                <a:gd name="T69" fmla="*/ 5 h 24"/>
                <a:gd name="T70" fmla="*/ 17 w 24"/>
                <a:gd name="T71" fmla="*/ 6 h 24"/>
                <a:gd name="T72" fmla="*/ 18 w 24"/>
                <a:gd name="T73" fmla="*/ 9 h 24"/>
                <a:gd name="T74" fmla="*/ 17 w 24"/>
                <a:gd name="T75" fmla="*/ 12 h 24"/>
                <a:gd name="T76" fmla="*/ 14 w 24"/>
                <a:gd name="T77" fmla="*/ 13 h 24"/>
                <a:gd name="T78" fmla="*/ 18 w 24"/>
                <a:gd name="T79" fmla="*/ 19 h 24"/>
                <a:gd name="T80" fmla="*/ 16 w 24"/>
                <a:gd name="T81" fmla="*/ 19 h 24"/>
                <a:gd name="T82" fmla="*/ 12 w 24"/>
                <a:gd name="T83" fmla="*/ 13 h 24"/>
                <a:gd name="T84" fmla="*/ 10 w 24"/>
                <a:gd name="T85" fmla="*/ 13 h 24"/>
                <a:gd name="T86" fmla="*/ 10 w 24"/>
                <a:gd name="T87" fmla="*/ 19 h 24"/>
                <a:gd name="T88" fmla="*/ 7 w 24"/>
                <a:gd name="T89" fmla="*/ 19 h 24"/>
                <a:gd name="T90" fmla="*/ 7 w 24"/>
                <a:gd name="T91" fmla="*/ 5 h 24"/>
                <a:gd name="T92" fmla="*/ 13 w 24"/>
                <a:gd name="T93" fmla="*/ 5 h 24"/>
                <a:gd name="T94" fmla="*/ 12 w 24"/>
                <a:gd name="T95" fmla="*/ 11 h 24"/>
                <a:gd name="T96" fmla="*/ 13 w 24"/>
                <a:gd name="T97" fmla="*/ 11 h 24"/>
                <a:gd name="T98" fmla="*/ 14 w 24"/>
                <a:gd name="T99" fmla="*/ 11 h 24"/>
                <a:gd name="T100" fmla="*/ 15 w 24"/>
                <a:gd name="T101" fmla="*/ 10 h 24"/>
                <a:gd name="T102" fmla="*/ 16 w 24"/>
                <a:gd name="T103" fmla="*/ 9 h 24"/>
                <a:gd name="T104" fmla="*/ 15 w 24"/>
                <a:gd name="T105" fmla="*/ 8 h 24"/>
                <a:gd name="T106" fmla="*/ 15 w 24"/>
                <a:gd name="T107" fmla="*/ 7 h 24"/>
                <a:gd name="T108" fmla="*/ 14 w 24"/>
                <a:gd name="T109" fmla="*/ 7 h 24"/>
                <a:gd name="T110" fmla="*/ 12 w 24"/>
                <a:gd name="T111" fmla="*/ 7 h 24"/>
                <a:gd name="T112" fmla="*/ 10 w 24"/>
                <a:gd name="T113" fmla="*/ 7 h 24"/>
                <a:gd name="T114" fmla="*/ 10 w 24"/>
                <a:gd name="T115" fmla="*/ 11 h 24"/>
                <a:gd name="T116" fmla="*/ 12 w 24"/>
                <a:gd name="T1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24">
                  <a:moveTo>
                    <a:pt x="1" y="7"/>
                  </a:moveTo>
                  <a:cubicBezTo>
                    <a:pt x="2" y="6"/>
                    <a:pt x="2" y="4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4"/>
                    <a:pt x="22" y="6"/>
                    <a:pt x="23" y="7"/>
                  </a:cubicBezTo>
                  <a:cubicBezTo>
                    <a:pt x="24" y="8"/>
                    <a:pt x="24" y="10"/>
                    <a:pt x="24" y="12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2" y="18"/>
                    <a:pt x="22" y="19"/>
                    <a:pt x="21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3"/>
                    <a:pt x="14" y="24"/>
                    <a:pt x="12" y="24"/>
                  </a:cubicBezTo>
                  <a:cubicBezTo>
                    <a:pt x="10" y="24"/>
                    <a:pt x="9" y="23"/>
                    <a:pt x="7" y="23"/>
                  </a:cubicBezTo>
                  <a:cubicBezTo>
                    <a:pt x="6" y="22"/>
                    <a:pt x="5" y="21"/>
                    <a:pt x="4" y="20"/>
                  </a:cubicBezTo>
                  <a:cubicBezTo>
                    <a:pt x="2" y="19"/>
                    <a:pt x="2" y="18"/>
                    <a:pt x="1" y="17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0" y="8"/>
                    <a:pt x="1" y="7"/>
                  </a:cubicBezTo>
                  <a:close/>
                  <a:moveTo>
                    <a:pt x="3" y="16"/>
                  </a:moveTo>
                  <a:cubicBezTo>
                    <a:pt x="3" y="17"/>
                    <a:pt x="4" y="18"/>
                    <a:pt x="5" y="19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3" y="22"/>
                    <a:pt x="15" y="22"/>
                    <a:pt x="16" y="21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20" y="18"/>
                    <a:pt x="21" y="17"/>
                    <a:pt x="21" y="16"/>
                  </a:cubicBezTo>
                  <a:cubicBezTo>
                    <a:pt x="22" y="15"/>
                    <a:pt x="22" y="13"/>
                    <a:pt x="22" y="12"/>
                  </a:cubicBezTo>
                  <a:cubicBezTo>
                    <a:pt x="22" y="10"/>
                    <a:pt x="22" y="9"/>
                    <a:pt x="21" y="8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1" y="2"/>
                    <a:pt x="9" y="2"/>
                    <a:pt x="8" y="2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3"/>
                    <a:pt x="2" y="15"/>
                    <a:pt x="3" y="16"/>
                  </a:cubicBezTo>
                  <a:close/>
                  <a:moveTo>
                    <a:pt x="13" y="5"/>
                  </a:moveTo>
                  <a:cubicBezTo>
                    <a:pt x="14" y="5"/>
                    <a:pt x="16" y="5"/>
                    <a:pt x="17" y="6"/>
                  </a:cubicBezTo>
                  <a:cubicBezTo>
                    <a:pt x="17" y="6"/>
                    <a:pt x="18" y="7"/>
                    <a:pt x="18" y="9"/>
                  </a:cubicBezTo>
                  <a:cubicBezTo>
                    <a:pt x="18" y="10"/>
                    <a:pt x="17" y="11"/>
                    <a:pt x="17" y="12"/>
                  </a:cubicBezTo>
                  <a:cubicBezTo>
                    <a:pt x="16" y="12"/>
                    <a:pt x="15" y="13"/>
                    <a:pt x="14" y="1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13" y="5"/>
                  </a:lnTo>
                  <a:close/>
                  <a:moveTo>
                    <a:pt x="12" y="11"/>
                  </a:moveTo>
                  <a:cubicBezTo>
                    <a:pt x="12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2E2A17D-755D-422B-B49A-73F340134C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" y="3129"/>
              <a:ext cx="22" cy="19"/>
            </a:xfrm>
            <a:custGeom>
              <a:avLst/>
              <a:gdLst>
                <a:gd name="T0" fmla="*/ 22 w 51"/>
                <a:gd name="T1" fmla="*/ 42 h 44"/>
                <a:gd name="T2" fmla="*/ 32 w 51"/>
                <a:gd name="T3" fmla="*/ 42 h 44"/>
                <a:gd name="T4" fmla="*/ 40 w 51"/>
                <a:gd name="T5" fmla="*/ 35 h 44"/>
                <a:gd name="T6" fmla="*/ 48 w 51"/>
                <a:gd name="T7" fmla="*/ 27 h 44"/>
                <a:gd name="T8" fmla="*/ 47 w 51"/>
                <a:gd name="T9" fmla="*/ 15 h 44"/>
                <a:gd name="T10" fmla="*/ 26 w 51"/>
                <a:gd name="T11" fmla="*/ 0 h 44"/>
                <a:gd name="T12" fmla="*/ 14 w 51"/>
                <a:gd name="T13" fmla="*/ 12 h 44"/>
                <a:gd name="T14" fmla="*/ 0 w 51"/>
                <a:gd name="T15" fmla="*/ 25 h 44"/>
                <a:gd name="T16" fmla="*/ 22 w 51"/>
                <a:gd name="T1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4">
                  <a:moveTo>
                    <a:pt x="22" y="42"/>
                  </a:moveTo>
                  <a:cubicBezTo>
                    <a:pt x="25" y="44"/>
                    <a:pt x="29" y="44"/>
                    <a:pt x="32" y="42"/>
                  </a:cubicBezTo>
                  <a:cubicBezTo>
                    <a:pt x="34" y="40"/>
                    <a:pt x="37" y="38"/>
                    <a:pt x="40" y="35"/>
                  </a:cubicBezTo>
                  <a:cubicBezTo>
                    <a:pt x="43" y="32"/>
                    <a:pt x="46" y="29"/>
                    <a:pt x="48" y="27"/>
                  </a:cubicBezTo>
                  <a:cubicBezTo>
                    <a:pt x="51" y="23"/>
                    <a:pt x="51" y="18"/>
                    <a:pt x="47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14" y="12"/>
                  </a:cubicBezTo>
                  <a:cubicBezTo>
                    <a:pt x="6" y="20"/>
                    <a:pt x="0" y="25"/>
                    <a:pt x="0" y="25"/>
                  </a:cubicBez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52B1525-ACCB-47FB-9E3A-230820C5CA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" y="3070"/>
              <a:ext cx="70" cy="81"/>
            </a:xfrm>
            <a:custGeom>
              <a:avLst/>
              <a:gdLst>
                <a:gd name="T0" fmla="*/ 165 w 165"/>
                <a:gd name="T1" fmla="*/ 109 h 189"/>
                <a:gd name="T2" fmla="*/ 83 w 165"/>
                <a:gd name="T3" fmla="*/ 189 h 189"/>
                <a:gd name="T4" fmla="*/ 0 w 165"/>
                <a:gd name="T5" fmla="*/ 109 h 189"/>
                <a:gd name="T6" fmla="*/ 0 w 165"/>
                <a:gd name="T7" fmla="*/ 7 h 189"/>
                <a:gd name="T8" fmla="*/ 8 w 165"/>
                <a:gd name="T9" fmla="*/ 0 h 189"/>
                <a:gd name="T10" fmla="*/ 29 w 165"/>
                <a:gd name="T11" fmla="*/ 0 h 189"/>
                <a:gd name="T12" fmla="*/ 29 w 165"/>
                <a:gd name="T13" fmla="*/ 107 h 189"/>
                <a:gd name="T14" fmla="*/ 83 w 165"/>
                <a:gd name="T15" fmla="*/ 162 h 189"/>
                <a:gd name="T16" fmla="*/ 136 w 165"/>
                <a:gd name="T17" fmla="*/ 107 h 189"/>
                <a:gd name="T18" fmla="*/ 136 w 165"/>
                <a:gd name="T19" fmla="*/ 0 h 189"/>
                <a:gd name="T20" fmla="*/ 158 w 165"/>
                <a:gd name="T21" fmla="*/ 0 h 189"/>
                <a:gd name="T22" fmla="*/ 165 w 165"/>
                <a:gd name="T23" fmla="*/ 7 h 189"/>
                <a:gd name="T24" fmla="*/ 165 w 165"/>
                <a:gd name="T25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9">
                  <a:moveTo>
                    <a:pt x="165" y="109"/>
                  </a:moveTo>
                  <a:cubicBezTo>
                    <a:pt x="165" y="163"/>
                    <a:pt x="126" y="189"/>
                    <a:pt x="83" y="189"/>
                  </a:cubicBezTo>
                  <a:cubicBezTo>
                    <a:pt x="39" y="189"/>
                    <a:pt x="0" y="16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44"/>
                    <a:pt x="52" y="162"/>
                    <a:pt x="83" y="162"/>
                  </a:cubicBezTo>
                  <a:cubicBezTo>
                    <a:pt x="114" y="162"/>
                    <a:pt x="136" y="144"/>
                    <a:pt x="136" y="10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2" y="0"/>
                    <a:pt x="165" y="3"/>
                    <a:pt x="165" y="7"/>
                  </a:cubicBezTo>
                  <a:lnTo>
                    <a:pt x="16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3DFA002C-FB5F-48EF-8153-A195D31C84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90" y="3070"/>
              <a:ext cx="74" cy="81"/>
            </a:xfrm>
            <a:custGeom>
              <a:avLst/>
              <a:gdLst>
                <a:gd name="T0" fmla="*/ 176 w 176"/>
                <a:gd name="T1" fmla="*/ 93 h 188"/>
                <a:gd name="T2" fmla="*/ 176 w 176"/>
                <a:gd name="T3" fmla="*/ 96 h 188"/>
                <a:gd name="T4" fmla="*/ 167 w 176"/>
                <a:gd name="T5" fmla="*/ 104 h 188"/>
                <a:gd name="T6" fmla="*/ 29 w 176"/>
                <a:gd name="T7" fmla="*/ 104 h 188"/>
                <a:gd name="T8" fmla="*/ 94 w 176"/>
                <a:gd name="T9" fmla="*/ 163 h 188"/>
                <a:gd name="T10" fmla="*/ 146 w 176"/>
                <a:gd name="T11" fmla="*/ 145 h 188"/>
                <a:gd name="T12" fmla="*/ 156 w 176"/>
                <a:gd name="T13" fmla="*/ 146 h 188"/>
                <a:gd name="T14" fmla="*/ 167 w 176"/>
                <a:gd name="T15" fmla="*/ 160 h 188"/>
                <a:gd name="T16" fmla="*/ 92 w 176"/>
                <a:gd name="T17" fmla="*/ 188 h 188"/>
                <a:gd name="T18" fmla="*/ 0 w 176"/>
                <a:gd name="T19" fmla="*/ 94 h 188"/>
                <a:gd name="T20" fmla="*/ 90 w 176"/>
                <a:gd name="T21" fmla="*/ 0 h 188"/>
                <a:gd name="T22" fmla="*/ 176 w 176"/>
                <a:gd name="T23" fmla="*/ 93 h 188"/>
                <a:gd name="T24" fmla="*/ 30 w 176"/>
                <a:gd name="T25" fmla="*/ 81 h 188"/>
                <a:gd name="T26" fmla="*/ 146 w 176"/>
                <a:gd name="T27" fmla="*/ 81 h 188"/>
                <a:gd name="T28" fmla="*/ 90 w 176"/>
                <a:gd name="T29" fmla="*/ 25 h 188"/>
                <a:gd name="T30" fmla="*/ 30 w 176"/>
                <a:gd name="T31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88">
                  <a:moveTo>
                    <a:pt x="176" y="93"/>
                  </a:moveTo>
                  <a:cubicBezTo>
                    <a:pt x="176" y="94"/>
                    <a:pt x="176" y="95"/>
                    <a:pt x="176" y="96"/>
                  </a:cubicBezTo>
                  <a:cubicBezTo>
                    <a:pt x="175" y="101"/>
                    <a:pt x="172" y="104"/>
                    <a:pt x="167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43"/>
                    <a:pt x="61" y="163"/>
                    <a:pt x="94" y="163"/>
                  </a:cubicBezTo>
                  <a:cubicBezTo>
                    <a:pt x="114" y="163"/>
                    <a:pt x="131" y="156"/>
                    <a:pt x="146" y="145"/>
                  </a:cubicBezTo>
                  <a:cubicBezTo>
                    <a:pt x="149" y="143"/>
                    <a:pt x="153" y="143"/>
                    <a:pt x="156" y="146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44" y="182"/>
                    <a:pt x="119" y="188"/>
                    <a:pt x="92" y="188"/>
                  </a:cubicBezTo>
                  <a:cubicBezTo>
                    <a:pt x="38" y="188"/>
                    <a:pt x="0" y="150"/>
                    <a:pt x="0" y="94"/>
                  </a:cubicBezTo>
                  <a:cubicBezTo>
                    <a:pt x="0" y="38"/>
                    <a:pt x="38" y="0"/>
                    <a:pt x="90" y="0"/>
                  </a:cubicBezTo>
                  <a:cubicBezTo>
                    <a:pt x="139" y="0"/>
                    <a:pt x="175" y="38"/>
                    <a:pt x="176" y="93"/>
                  </a:cubicBezTo>
                  <a:close/>
                  <a:moveTo>
                    <a:pt x="30" y="81"/>
                  </a:moveTo>
                  <a:cubicBezTo>
                    <a:pt x="146" y="81"/>
                    <a:pt x="146" y="81"/>
                    <a:pt x="146" y="81"/>
                  </a:cubicBezTo>
                  <a:cubicBezTo>
                    <a:pt x="143" y="47"/>
                    <a:pt x="121" y="25"/>
                    <a:pt x="90" y="25"/>
                  </a:cubicBezTo>
                  <a:cubicBezTo>
                    <a:pt x="56" y="25"/>
                    <a:pt x="34" y="48"/>
                    <a:pt x="3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0EC219AD-C6A2-4948-9213-D05C6C328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3" y="3070"/>
              <a:ext cx="65" cy="81"/>
            </a:xfrm>
            <a:custGeom>
              <a:avLst/>
              <a:gdLst>
                <a:gd name="T0" fmla="*/ 142 w 155"/>
                <a:gd name="T1" fmla="*/ 35 h 188"/>
                <a:gd name="T2" fmla="*/ 132 w 155"/>
                <a:gd name="T3" fmla="*/ 38 h 188"/>
                <a:gd name="T4" fmla="*/ 79 w 155"/>
                <a:gd name="T5" fmla="*/ 25 h 188"/>
                <a:gd name="T6" fmla="*/ 36 w 155"/>
                <a:gd name="T7" fmla="*/ 53 h 188"/>
                <a:gd name="T8" fmla="*/ 73 w 155"/>
                <a:gd name="T9" fmla="*/ 79 h 188"/>
                <a:gd name="T10" fmla="*/ 94 w 155"/>
                <a:gd name="T11" fmla="*/ 81 h 188"/>
                <a:gd name="T12" fmla="*/ 155 w 155"/>
                <a:gd name="T13" fmla="*/ 132 h 188"/>
                <a:gd name="T14" fmla="*/ 75 w 155"/>
                <a:gd name="T15" fmla="*/ 188 h 188"/>
                <a:gd name="T16" fmla="*/ 0 w 155"/>
                <a:gd name="T17" fmla="*/ 165 h 188"/>
                <a:gd name="T18" fmla="*/ 8 w 155"/>
                <a:gd name="T19" fmla="*/ 151 h 188"/>
                <a:gd name="T20" fmla="*/ 20 w 155"/>
                <a:gd name="T21" fmla="*/ 148 h 188"/>
                <a:gd name="T22" fmla="*/ 76 w 155"/>
                <a:gd name="T23" fmla="*/ 163 h 188"/>
                <a:gd name="T24" fmla="*/ 126 w 155"/>
                <a:gd name="T25" fmla="*/ 134 h 188"/>
                <a:gd name="T26" fmla="*/ 88 w 155"/>
                <a:gd name="T27" fmla="*/ 107 h 188"/>
                <a:gd name="T28" fmla="*/ 66 w 155"/>
                <a:gd name="T29" fmla="*/ 105 h 188"/>
                <a:gd name="T30" fmla="*/ 6 w 155"/>
                <a:gd name="T31" fmla="*/ 55 h 188"/>
                <a:gd name="T32" fmla="*/ 79 w 155"/>
                <a:gd name="T33" fmla="*/ 0 h 188"/>
                <a:gd name="T34" fmla="*/ 144 w 155"/>
                <a:gd name="T35" fmla="*/ 15 h 188"/>
                <a:gd name="T36" fmla="*/ 147 w 155"/>
                <a:gd name="T37" fmla="*/ 26 h 188"/>
                <a:gd name="T38" fmla="*/ 142 w 155"/>
                <a:gd name="T39" fmla="*/ 3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188">
                  <a:moveTo>
                    <a:pt x="142" y="35"/>
                  </a:moveTo>
                  <a:cubicBezTo>
                    <a:pt x="140" y="39"/>
                    <a:pt x="135" y="40"/>
                    <a:pt x="132" y="38"/>
                  </a:cubicBezTo>
                  <a:cubicBezTo>
                    <a:pt x="119" y="31"/>
                    <a:pt x="99" y="25"/>
                    <a:pt x="79" y="25"/>
                  </a:cubicBezTo>
                  <a:cubicBezTo>
                    <a:pt x="53" y="25"/>
                    <a:pt x="36" y="36"/>
                    <a:pt x="36" y="53"/>
                  </a:cubicBezTo>
                  <a:cubicBezTo>
                    <a:pt x="36" y="68"/>
                    <a:pt x="49" y="76"/>
                    <a:pt x="73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33" y="86"/>
                    <a:pt x="155" y="102"/>
                    <a:pt x="155" y="132"/>
                  </a:cubicBezTo>
                  <a:cubicBezTo>
                    <a:pt x="155" y="167"/>
                    <a:pt x="124" y="188"/>
                    <a:pt x="75" y="188"/>
                  </a:cubicBezTo>
                  <a:cubicBezTo>
                    <a:pt x="52" y="188"/>
                    <a:pt x="23" y="182"/>
                    <a:pt x="0" y="165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11" y="147"/>
                    <a:pt x="16" y="146"/>
                    <a:pt x="20" y="148"/>
                  </a:cubicBezTo>
                  <a:cubicBezTo>
                    <a:pt x="33" y="157"/>
                    <a:pt x="50" y="163"/>
                    <a:pt x="76" y="163"/>
                  </a:cubicBezTo>
                  <a:cubicBezTo>
                    <a:pt x="106" y="163"/>
                    <a:pt x="126" y="153"/>
                    <a:pt x="126" y="134"/>
                  </a:cubicBezTo>
                  <a:cubicBezTo>
                    <a:pt x="126" y="119"/>
                    <a:pt x="113" y="111"/>
                    <a:pt x="88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25" y="100"/>
                    <a:pt x="6" y="82"/>
                    <a:pt x="6" y="55"/>
                  </a:cubicBezTo>
                  <a:cubicBezTo>
                    <a:pt x="6" y="20"/>
                    <a:pt x="35" y="0"/>
                    <a:pt x="79" y="0"/>
                  </a:cubicBezTo>
                  <a:cubicBezTo>
                    <a:pt x="104" y="0"/>
                    <a:pt x="127" y="6"/>
                    <a:pt x="144" y="15"/>
                  </a:cubicBezTo>
                  <a:cubicBezTo>
                    <a:pt x="148" y="18"/>
                    <a:pt x="149" y="22"/>
                    <a:pt x="147" y="26"/>
                  </a:cubicBezTo>
                  <a:lnTo>
                    <a:pt x="1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2972038-91D6-49EA-BAB7-3D51FE0BC1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3046"/>
              <a:ext cx="57" cy="105"/>
            </a:xfrm>
            <a:custGeom>
              <a:avLst/>
              <a:gdLst>
                <a:gd name="T0" fmla="*/ 127 w 136"/>
                <a:gd name="T1" fmla="*/ 210 h 243"/>
                <a:gd name="T2" fmla="*/ 117 w 136"/>
                <a:gd name="T3" fmla="*/ 208 h 243"/>
                <a:gd name="T4" fmla="*/ 85 w 136"/>
                <a:gd name="T5" fmla="*/ 217 h 243"/>
                <a:gd name="T6" fmla="*/ 49 w 136"/>
                <a:gd name="T7" fmla="*/ 176 h 243"/>
                <a:gd name="T8" fmla="*/ 49 w 136"/>
                <a:gd name="T9" fmla="*/ 81 h 243"/>
                <a:gd name="T10" fmla="*/ 97 w 136"/>
                <a:gd name="T11" fmla="*/ 81 h 243"/>
                <a:gd name="T12" fmla="*/ 105 w 136"/>
                <a:gd name="T13" fmla="*/ 73 h 243"/>
                <a:gd name="T14" fmla="*/ 105 w 136"/>
                <a:gd name="T15" fmla="*/ 55 h 243"/>
                <a:gd name="T16" fmla="*/ 49 w 136"/>
                <a:gd name="T17" fmla="*/ 55 h 243"/>
                <a:gd name="T18" fmla="*/ 49 w 136"/>
                <a:gd name="T19" fmla="*/ 8 h 243"/>
                <a:gd name="T20" fmla="*/ 41 w 136"/>
                <a:gd name="T21" fmla="*/ 0 h 243"/>
                <a:gd name="T22" fmla="*/ 20 w 136"/>
                <a:gd name="T23" fmla="*/ 0 h 243"/>
                <a:gd name="T24" fmla="*/ 20 w 136"/>
                <a:gd name="T25" fmla="*/ 55 h 243"/>
                <a:gd name="T26" fmla="*/ 9 w 136"/>
                <a:gd name="T27" fmla="*/ 55 h 243"/>
                <a:gd name="T28" fmla="*/ 0 w 136"/>
                <a:gd name="T29" fmla="*/ 63 h 243"/>
                <a:gd name="T30" fmla="*/ 0 w 136"/>
                <a:gd name="T31" fmla="*/ 81 h 243"/>
                <a:gd name="T32" fmla="*/ 20 w 136"/>
                <a:gd name="T33" fmla="*/ 81 h 243"/>
                <a:gd name="T34" fmla="*/ 20 w 136"/>
                <a:gd name="T35" fmla="*/ 176 h 243"/>
                <a:gd name="T36" fmla="*/ 82 w 136"/>
                <a:gd name="T37" fmla="*/ 243 h 243"/>
                <a:gd name="T38" fmla="*/ 136 w 136"/>
                <a:gd name="T39" fmla="*/ 225 h 243"/>
                <a:gd name="T40" fmla="*/ 127 w 136"/>
                <a:gd name="T41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43">
                  <a:moveTo>
                    <a:pt x="127" y="210"/>
                  </a:moveTo>
                  <a:cubicBezTo>
                    <a:pt x="125" y="207"/>
                    <a:pt x="120" y="206"/>
                    <a:pt x="117" y="208"/>
                  </a:cubicBezTo>
                  <a:cubicBezTo>
                    <a:pt x="107" y="213"/>
                    <a:pt x="96" y="217"/>
                    <a:pt x="85" y="217"/>
                  </a:cubicBezTo>
                  <a:cubicBezTo>
                    <a:pt x="64" y="217"/>
                    <a:pt x="49" y="204"/>
                    <a:pt x="49" y="17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1" y="81"/>
                    <a:pt x="105" y="77"/>
                    <a:pt x="105" y="73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8"/>
                    <a:pt x="0" y="6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22"/>
                    <a:pt x="43" y="243"/>
                    <a:pt x="82" y="243"/>
                  </a:cubicBezTo>
                  <a:cubicBezTo>
                    <a:pt x="105" y="243"/>
                    <a:pt x="123" y="236"/>
                    <a:pt x="136" y="225"/>
                  </a:cubicBezTo>
                  <a:lnTo>
                    <a:pt x="127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26C062B-446A-45EB-9C47-ECF1AEC2CC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8" y="3033"/>
              <a:ext cx="116" cy="119"/>
            </a:xfrm>
            <a:custGeom>
              <a:avLst/>
              <a:gdLst>
                <a:gd name="T0" fmla="*/ 274 w 275"/>
                <a:gd name="T1" fmla="*/ 133 h 277"/>
                <a:gd name="T2" fmla="*/ 133 w 275"/>
                <a:gd name="T3" fmla="*/ 3 h 277"/>
                <a:gd name="T4" fmla="*/ 121 w 275"/>
                <a:gd name="T5" fmla="*/ 4 h 277"/>
                <a:gd name="T6" fmla="*/ 2 w 275"/>
                <a:gd name="T7" fmla="*/ 143 h 277"/>
                <a:gd name="T8" fmla="*/ 143 w 275"/>
                <a:gd name="T9" fmla="*/ 274 h 277"/>
                <a:gd name="T10" fmla="*/ 219 w 275"/>
                <a:gd name="T11" fmla="*/ 248 h 277"/>
                <a:gd name="T12" fmla="*/ 198 w 275"/>
                <a:gd name="T13" fmla="*/ 233 h 277"/>
                <a:gd name="T14" fmla="*/ 190 w 275"/>
                <a:gd name="T15" fmla="*/ 232 h 277"/>
                <a:gd name="T16" fmla="*/ 136 w 275"/>
                <a:gd name="T17" fmla="*/ 246 h 277"/>
                <a:gd name="T18" fmla="*/ 33 w 275"/>
                <a:gd name="T19" fmla="*/ 145 h 277"/>
                <a:gd name="T20" fmla="*/ 148 w 275"/>
                <a:gd name="T21" fmla="*/ 35 h 277"/>
                <a:gd name="T22" fmla="*/ 243 w 275"/>
                <a:gd name="T23" fmla="*/ 133 h 277"/>
                <a:gd name="T24" fmla="*/ 225 w 275"/>
                <a:gd name="T25" fmla="*/ 200 h 277"/>
                <a:gd name="T26" fmla="*/ 227 w 275"/>
                <a:gd name="T27" fmla="*/ 210 h 277"/>
                <a:gd name="T28" fmla="*/ 245 w 275"/>
                <a:gd name="T29" fmla="*/ 223 h 277"/>
                <a:gd name="T30" fmla="*/ 274 w 275"/>
                <a:gd name="T3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277">
                  <a:moveTo>
                    <a:pt x="274" y="133"/>
                  </a:moveTo>
                  <a:cubicBezTo>
                    <a:pt x="271" y="59"/>
                    <a:pt x="208" y="0"/>
                    <a:pt x="133" y="3"/>
                  </a:cubicBezTo>
                  <a:cubicBezTo>
                    <a:pt x="129" y="3"/>
                    <a:pt x="125" y="3"/>
                    <a:pt x="121" y="4"/>
                  </a:cubicBezTo>
                  <a:cubicBezTo>
                    <a:pt x="52" y="12"/>
                    <a:pt x="0" y="73"/>
                    <a:pt x="2" y="143"/>
                  </a:cubicBezTo>
                  <a:cubicBezTo>
                    <a:pt x="5" y="218"/>
                    <a:pt x="68" y="277"/>
                    <a:pt x="143" y="274"/>
                  </a:cubicBezTo>
                  <a:cubicBezTo>
                    <a:pt x="171" y="273"/>
                    <a:pt x="197" y="264"/>
                    <a:pt x="219" y="248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5" y="231"/>
                    <a:pt x="192" y="231"/>
                    <a:pt x="190" y="232"/>
                  </a:cubicBezTo>
                  <a:cubicBezTo>
                    <a:pt x="174" y="241"/>
                    <a:pt x="155" y="246"/>
                    <a:pt x="136" y="246"/>
                  </a:cubicBezTo>
                  <a:cubicBezTo>
                    <a:pt x="81" y="244"/>
                    <a:pt x="35" y="200"/>
                    <a:pt x="33" y="145"/>
                  </a:cubicBezTo>
                  <a:cubicBezTo>
                    <a:pt x="30" y="82"/>
                    <a:pt x="84" y="30"/>
                    <a:pt x="148" y="35"/>
                  </a:cubicBezTo>
                  <a:cubicBezTo>
                    <a:pt x="199" y="40"/>
                    <a:pt x="240" y="82"/>
                    <a:pt x="243" y="133"/>
                  </a:cubicBezTo>
                  <a:cubicBezTo>
                    <a:pt x="245" y="158"/>
                    <a:pt x="238" y="181"/>
                    <a:pt x="225" y="200"/>
                  </a:cubicBezTo>
                  <a:cubicBezTo>
                    <a:pt x="223" y="203"/>
                    <a:pt x="224" y="208"/>
                    <a:pt x="227" y="210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65" y="197"/>
                    <a:pt x="275" y="166"/>
                    <a:pt x="27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D61FE10-9E3C-4716-840D-374F7F03756D}"/>
              </a:ext>
            </a:extLst>
          </p:cNvPr>
          <p:cNvSpPr txBox="1"/>
          <p:nvPr userDrawn="1"/>
        </p:nvSpPr>
        <p:spPr>
          <a:xfrm>
            <a:off x="3028951" y="4818649"/>
            <a:ext cx="30861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800" dirty="0">
                <a:solidFill>
                  <a:schemeClr val="bg2"/>
                </a:solidFill>
              </a:rPr>
              <a:t>quest.com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909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35" r:id="rId2"/>
    <p:sldLayoutId id="2147483842" r:id="rId3"/>
    <p:sldLayoutId id="2147483834" r:id="rId4"/>
    <p:sldLayoutId id="2147483813" r:id="rId5"/>
    <p:sldLayoutId id="2147483827" r:id="rId6"/>
    <p:sldLayoutId id="2147483837" r:id="rId7"/>
    <p:sldLayoutId id="2147483836" r:id="rId8"/>
    <p:sldLayoutId id="2147483802" r:id="rId9"/>
    <p:sldLayoutId id="2147483839" r:id="rId10"/>
    <p:sldLayoutId id="2147483840" r:id="rId11"/>
    <p:sldLayoutId id="2147483807" r:id="rId12"/>
    <p:sldLayoutId id="2147483832" r:id="rId13"/>
    <p:sldLayoutId id="2147483831" r:id="rId14"/>
    <p:sldLayoutId id="2147483833" r:id="rId15"/>
    <p:sldLayoutId id="2147483830" r:id="rId16"/>
    <p:sldLayoutId id="214748384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3363" algn="l" defTabSz="6858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25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113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58888" indent="-176213" algn="l" defTabSz="6858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VirtualBox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geertjanf/shareplex_vagrant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1C489-456F-4428-A244-88E275923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2948" y="1984962"/>
            <a:ext cx="2400300" cy="320088"/>
          </a:xfrm>
        </p:spPr>
        <p:txBody>
          <a:bodyPr/>
          <a:lstStyle/>
          <a:p>
            <a:r>
              <a:rPr lang="en-US" dirty="0" err="1"/>
              <a:t>Shareplex</a:t>
            </a:r>
            <a:r>
              <a:rPr lang="en-US"/>
              <a:t> POC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45142-8B98-41E8-8D6D-DBB0E5809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Geert Jan Frese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01B940E-B242-4525-ABB0-03A5022B9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Solutions Architect</a:t>
            </a:r>
          </a:p>
        </p:txBody>
      </p:sp>
      <p:sp>
        <p:nvSpPr>
          <p:cNvPr id="8" name="Freeform 59">
            <a:extLst>
              <a:ext uri="{FF2B5EF4-FFF2-40B4-BE49-F238E27FC236}">
                <a16:creationId xmlns:a16="http://schemas.microsoft.com/office/drawing/2014/main" id="{392608EA-ADB1-408E-858D-36B93BFE94F9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952500" y="2144047"/>
            <a:ext cx="414565" cy="494813"/>
          </a:xfrm>
          <a:custGeom>
            <a:avLst/>
            <a:gdLst>
              <a:gd name="T0" fmla="*/ 48 w 96"/>
              <a:gd name="T1" fmla="*/ 0 h 112"/>
              <a:gd name="T2" fmla="*/ 0 w 96"/>
              <a:gd name="T3" fmla="*/ 20 h 112"/>
              <a:gd name="T4" fmla="*/ 0 w 96"/>
              <a:gd name="T5" fmla="*/ 92 h 112"/>
              <a:gd name="T6" fmla="*/ 48 w 96"/>
              <a:gd name="T7" fmla="*/ 112 h 112"/>
              <a:gd name="T8" fmla="*/ 96 w 96"/>
              <a:gd name="T9" fmla="*/ 92 h 112"/>
              <a:gd name="T10" fmla="*/ 96 w 96"/>
              <a:gd name="T11" fmla="*/ 20 h 112"/>
              <a:gd name="T12" fmla="*/ 48 w 96"/>
              <a:gd name="T13" fmla="*/ 0 h 112"/>
              <a:gd name="T14" fmla="*/ 48 w 96"/>
              <a:gd name="T15" fmla="*/ 8 h 112"/>
              <a:gd name="T16" fmla="*/ 88 w 96"/>
              <a:gd name="T17" fmla="*/ 20 h 112"/>
              <a:gd name="T18" fmla="*/ 48 w 96"/>
              <a:gd name="T19" fmla="*/ 32 h 112"/>
              <a:gd name="T20" fmla="*/ 8 w 96"/>
              <a:gd name="T21" fmla="*/ 20 h 112"/>
              <a:gd name="T22" fmla="*/ 48 w 96"/>
              <a:gd name="T23" fmla="*/ 8 h 112"/>
              <a:gd name="T24" fmla="*/ 48 w 96"/>
              <a:gd name="T25" fmla="*/ 104 h 112"/>
              <a:gd name="T26" fmla="*/ 8 w 96"/>
              <a:gd name="T27" fmla="*/ 92 h 112"/>
              <a:gd name="T28" fmla="*/ 8 w 96"/>
              <a:gd name="T29" fmla="*/ 81 h 112"/>
              <a:gd name="T30" fmla="*/ 48 w 96"/>
              <a:gd name="T31" fmla="*/ 88 h 112"/>
              <a:gd name="T32" fmla="*/ 88 w 96"/>
              <a:gd name="T33" fmla="*/ 81 h 112"/>
              <a:gd name="T34" fmla="*/ 88 w 96"/>
              <a:gd name="T35" fmla="*/ 92 h 112"/>
              <a:gd name="T36" fmla="*/ 48 w 96"/>
              <a:gd name="T37" fmla="*/ 104 h 112"/>
              <a:gd name="T38" fmla="*/ 48 w 96"/>
              <a:gd name="T39" fmla="*/ 80 h 112"/>
              <a:gd name="T40" fmla="*/ 8 w 96"/>
              <a:gd name="T41" fmla="*/ 68 h 112"/>
              <a:gd name="T42" fmla="*/ 8 w 96"/>
              <a:gd name="T43" fmla="*/ 57 h 112"/>
              <a:gd name="T44" fmla="*/ 48 w 96"/>
              <a:gd name="T45" fmla="*/ 64 h 112"/>
              <a:gd name="T46" fmla="*/ 88 w 96"/>
              <a:gd name="T47" fmla="*/ 57 h 112"/>
              <a:gd name="T48" fmla="*/ 88 w 96"/>
              <a:gd name="T49" fmla="*/ 68 h 112"/>
              <a:gd name="T50" fmla="*/ 48 w 96"/>
              <a:gd name="T51" fmla="*/ 80 h 112"/>
              <a:gd name="T52" fmla="*/ 48 w 96"/>
              <a:gd name="T53" fmla="*/ 56 h 112"/>
              <a:gd name="T54" fmla="*/ 8 w 96"/>
              <a:gd name="T55" fmla="*/ 44 h 112"/>
              <a:gd name="T56" fmla="*/ 8 w 96"/>
              <a:gd name="T57" fmla="*/ 32 h 112"/>
              <a:gd name="T58" fmla="*/ 48 w 96"/>
              <a:gd name="T59" fmla="*/ 39 h 112"/>
              <a:gd name="T60" fmla="*/ 88 w 96"/>
              <a:gd name="T61" fmla="*/ 32 h 112"/>
              <a:gd name="T62" fmla="*/ 88 w 96"/>
              <a:gd name="T63" fmla="*/ 44 h 112"/>
              <a:gd name="T64" fmla="*/ 48 w 96"/>
              <a:gd name="T6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" h="112">
                <a:moveTo>
                  <a:pt x="48" y="0"/>
                </a:moveTo>
                <a:cubicBezTo>
                  <a:pt x="18" y="0"/>
                  <a:pt x="0" y="8"/>
                  <a:pt x="0" y="2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00"/>
                  <a:pt x="6" y="112"/>
                  <a:pt x="48" y="112"/>
                </a:cubicBezTo>
                <a:cubicBezTo>
                  <a:pt x="89" y="112"/>
                  <a:pt x="96" y="100"/>
                  <a:pt x="96" y="92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8"/>
                  <a:pt x="77" y="0"/>
                  <a:pt x="48" y="0"/>
                </a:cubicBezTo>
                <a:close/>
                <a:moveTo>
                  <a:pt x="48" y="8"/>
                </a:moveTo>
                <a:cubicBezTo>
                  <a:pt x="75" y="8"/>
                  <a:pt x="88" y="15"/>
                  <a:pt x="88" y="20"/>
                </a:cubicBezTo>
                <a:cubicBezTo>
                  <a:pt x="88" y="25"/>
                  <a:pt x="77" y="32"/>
                  <a:pt x="48" y="32"/>
                </a:cubicBezTo>
                <a:cubicBezTo>
                  <a:pt x="18" y="32"/>
                  <a:pt x="8" y="25"/>
                  <a:pt x="8" y="20"/>
                </a:cubicBezTo>
                <a:cubicBezTo>
                  <a:pt x="8" y="15"/>
                  <a:pt x="20" y="8"/>
                  <a:pt x="48" y="8"/>
                </a:cubicBezTo>
                <a:close/>
                <a:moveTo>
                  <a:pt x="48" y="104"/>
                </a:moveTo>
                <a:cubicBezTo>
                  <a:pt x="18" y="104"/>
                  <a:pt x="8" y="98"/>
                  <a:pt x="8" y="92"/>
                </a:cubicBezTo>
                <a:cubicBezTo>
                  <a:pt x="8" y="81"/>
                  <a:pt x="8" y="81"/>
                  <a:pt x="8" y="81"/>
                </a:cubicBezTo>
                <a:cubicBezTo>
                  <a:pt x="14" y="85"/>
                  <a:pt x="26" y="88"/>
                  <a:pt x="48" y="88"/>
                </a:cubicBezTo>
                <a:cubicBezTo>
                  <a:pt x="69" y="88"/>
                  <a:pt x="81" y="85"/>
                  <a:pt x="88" y="81"/>
                </a:cubicBezTo>
                <a:cubicBezTo>
                  <a:pt x="88" y="92"/>
                  <a:pt x="88" y="92"/>
                  <a:pt x="88" y="92"/>
                </a:cubicBezTo>
                <a:cubicBezTo>
                  <a:pt x="88" y="98"/>
                  <a:pt x="77" y="104"/>
                  <a:pt x="48" y="104"/>
                </a:cubicBezTo>
                <a:close/>
                <a:moveTo>
                  <a:pt x="48" y="80"/>
                </a:moveTo>
                <a:cubicBezTo>
                  <a:pt x="18" y="80"/>
                  <a:pt x="8" y="74"/>
                  <a:pt x="8" y="68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61"/>
                  <a:pt x="26" y="64"/>
                  <a:pt x="48" y="64"/>
                </a:cubicBezTo>
                <a:cubicBezTo>
                  <a:pt x="69" y="64"/>
                  <a:pt x="81" y="61"/>
                  <a:pt x="88" y="57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74"/>
                  <a:pt x="77" y="80"/>
                  <a:pt x="48" y="80"/>
                </a:cubicBezTo>
                <a:close/>
                <a:moveTo>
                  <a:pt x="48" y="56"/>
                </a:moveTo>
                <a:cubicBezTo>
                  <a:pt x="18" y="56"/>
                  <a:pt x="8" y="50"/>
                  <a:pt x="8" y="44"/>
                </a:cubicBezTo>
                <a:cubicBezTo>
                  <a:pt x="8" y="32"/>
                  <a:pt x="8" y="32"/>
                  <a:pt x="8" y="32"/>
                </a:cubicBezTo>
                <a:cubicBezTo>
                  <a:pt x="14" y="36"/>
                  <a:pt x="26" y="39"/>
                  <a:pt x="48" y="39"/>
                </a:cubicBezTo>
                <a:cubicBezTo>
                  <a:pt x="69" y="39"/>
                  <a:pt x="81" y="36"/>
                  <a:pt x="88" y="32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0"/>
                  <a:pt x="77" y="56"/>
                  <a:pt x="48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bg-BG" sz="281"/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908D9C1E-FDB0-49F1-AD5B-2C78027F135F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922467" y="2114550"/>
            <a:ext cx="553807" cy="553807"/>
          </a:xfrm>
          <a:custGeom>
            <a:avLst/>
            <a:gdLst>
              <a:gd name="T0" fmla="*/ 91 w 128"/>
              <a:gd name="T1" fmla="*/ 88 h 128"/>
              <a:gd name="T2" fmla="*/ 51 w 128"/>
              <a:gd name="T3" fmla="*/ 96 h 128"/>
              <a:gd name="T4" fmla="*/ 51 w 128"/>
              <a:gd name="T5" fmla="*/ 60 h 128"/>
              <a:gd name="T6" fmla="*/ 67 w 128"/>
              <a:gd name="T7" fmla="*/ 68 h 128"/>
              <a:gd name="T8" fmla="*/ 51 w 128"/>
              <a:gd name="T9" fmla="*/ 60 h 128"/>
              <a:gd name="T10" fmla="*/ 43 w 128"/>
              <a:gd name="T11" fmla="*/ 40 h 128"/>
              <a:gd name="T12" fmla="*/ 35 w 128"/>
              <a:gd name="T13" fmla="*/ 56 h 128"/>
              <a:gd name="T14" fmla="*/ 19 w 128"/>
              <a:gd name="T15" fmla="*/ 63 h 128"/>
              <a:gd name="T16" fmla="*/ 26 w 128"/>
              <a:gd name="T17" fmla="*/ 128 h 128"/>
              <a:gd name="T18" fmla="*/ 91 w 128"/>
              <a:gd name="T19" fmla="*/ 120 h 128"/>
              <a:gd name="T20" fmla="*/ 99 w 128"/>
              <a:gd name="T21" fmla="*/ 112 h 128"/>
              <a:gd name="T22" fmla="*/ 107 w 128"/>
              <a:gd name="T23" fmla="*/ 62 h 128"/>
              <a:gd name="T24" fmla="*/ 83 w 128"/>
              <a:gd name="T25" fmla="*/ 120 h 128"/>
              <a:gd name="T26" fmla="*/ 27 w 128"/>
              <a:gd name="T27" fmla="*/ 60 h 128"/>
              <a:gd name="T28" fmla="*/ 35 w 128"/>
              <a:gd name="T29" fmla="*/ 104 h 128"/>
              <a:gd name="T30" fmla="*/ 83 w 128"/>
              <a:gd name="T31" fmla="*/ 112 h 128"/>
              <a:gd name="T32" fmla="*/ 98 w 128"/>
              <a:gd name="T33" fmla="*/ 104 h 128"/>
              <a:gd name="T34" fmla="*/ 43 w 128"/>
              <a:gd name="T35" fmla="*/ 44 h 128"/>
              <a:gd name="T36" fmla="*/ 79 w 128"/>
              <a:gd name="T37" fmla="*/ 64 h 128"/>
              <a:gd name="T38" fmla="*/ 99 w 128"/>
              <a:gd name="T39" fmla="*/ 104 h 128"/>
              <a:gd name="T40" fmla="*/ 51 w 128"/>
              <a:gd name="T41" fmla="*/ 76 h 128"/>
              <a:gd name="T42" fmla="*/ 91 w 128"/>
              <a:gd name="T43" fmla="*/ 84 h 128"/>
              <a:gd name="T44" fmla="*/ 51 w 128"/>
              <a:gd name="T45" fmla="*/ 76 h 128"/>
              <a:gd name="T46" fmla="*/ 93 w 128"/>
              <a:gd name="T47" fmla="*/ 24 h 128"/>
              <a:gd name="T48" fmla="*/ 17 w 128"/>
              <a:gd name="T49" fmla="*/ 34 h 128"/>
              <a:gd name="T50" fmla="*/ 15 w 128"/>
              <a:gd name="T51" fmla="*/ 84 h 128"/>
              <a:gd name="T52" fmla="*/ 15 w 128"/>
              <a:gd name="T53" fmla="*/ 46 h 128"/>
              <a:gd name="T54" fmla="*/ 24 w 128"/>
              <a:gd name="T55" fmla="*/ 39 h 128"/>
              <a:gd name="T56" fmla="*/ 56 w 128"/>
              <a:gd name="T57" fmla="*/ 8 h 128"/>
              <a:gd name="T58" fmla="*/ 87 w 128"/>
              <a:gd name="T59" fmla="*/ 32 h 128"/>
              <a:gd name="T60" fmla="*/ 96 w 128"/>
              <a:gd name="T61" fmla="*/ 32 h 128"/>
              <a:gd name="T62" fmla="*/ 120 w 128"/>
              <a:gd name="T63" fmla="*/ 56 h 128"/>
              <a:gd name="T64" fmla="*/ 115 w 128"/>
              <a:gd name="T65" fmla="*/ 81 h 128"/>
              <a:gd name="T66" fmla="*/ 96 w 128"/>
              <a:gd name="T67" fmla="*/ 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8" h="128">
                <a:moveTo>
                  <a:pt x="51" y="88"/>
                </a:moveTo>
                <a:cubicBezTo>
                  <a:pt x="91" y="88"/>
                  <a:pt x="91" y="88"/>
                  <a:pt x="91" y="88"/>
                </a:cubicBezTo>
                <a:cubicBezTo>
                  <a:pt x="91" y="96"/>
                  <a:pt x="91" y="96"/>
                  <a:pt x="91" y="96"/>
                </a:cubicBezTo>
                <a:cubicBezTo>
                  <a:pt x="51" y="96"/>
                  <a:pt x="51" y="96"/>
                  <a:pt x="51" y="96"/>
                </a:cubicBezTo>
                <a:lnTo>
                  <a:pt x="51" y="88"/>
                </a:lnTo>
                <a:close/>
                <a:moveTo>
                  <a:pt x="51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7" y="68"/>
                  <a:pt x="67" y="68"/>
                  <a:pt x="67" y="68"/>
                </a:cubicBezTo>
                <a:cubicBezTo>
                  <a:pt x="51" y="68"/>
                  <a:pt x="51" y="68"/>
                  <a:pt x="51" y="68"/>
                </a:cubicBezTo>
                <a:lnTo>
                  <a:pt x="51" y="60"/>
                </a:lnTo>
                <a:close/>
                <a:moveTo>
                  <a:pt x="83" y="40"/>
                </a:moveTo>
                <a:cubicBezTo>
                  <a:pt x="43" y="40"/>
                  <a:pt x="43" y="40"/>
                  <a:pt x="43" y="40"/>
                </a:cubicBezTo>
                <a:cubicBezTo>
                  <a:pt x="39" y="40"/>
                  <a:pt x="35" y="43"/>
                  <a:pt x="35" y="48"/>
                </a:cubicBezTo>
                <a:cubicBezTo>
                  <a:pt x="35" y="56"/>
                  <a:pt x="35" y="56"/>
                  <a:pt x="35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2" y="56"/>
                  <a:pt x="19" y="59"/>
                  <a:pt x="19" y="63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9" y="124"/>
                  <a:pt x="22" y="128"/>
                  <a:pt x="26" y="128"/>
                </a:cubicBezTo>
                <a:cubicBezTo>
                  <a:pt x="83" y="128"/>
                  <a:pt x="83" y="128"/>
                  <a:pt x="83" y="128"/>
                </a:cubicBezTo>
                <a:cubicBezTo>
                  <a:pt x="87" y="128"/>
                  <a:pt x="91" y="124"/>
                  <a:pt x="91" y="120"/>
                </a:cubicBezTo>
                <a:cubicBezTo>
                  <a:pt x="91" y="112"/>
                  <a:pt x="91" y="112"/>
                  <a:pt x="91" y="112"/>
                </a:cubicBezTo>
                <a:cubicBezTo>
                  <a:pt x="99" y="112"/>
                  <a:pt x="99" y="112"/>
                  <a:pt x="99" y="112"/>
                </a:cubicBezTo>
                <a:cubicBezTo>
                  <a:pt x="103" y="112"/>
                  <a:pt x="107" y="108"/>
                  <a:pt x="107" y="104"/>
                </a:cubicBezTo>
                <a:cubicBezTo>
                  <a:pt x="107" y="62"/>
                  <a:pt x="107" y="62"/>
                  <a:pt x="107" y="62"/>
                </a:cubicBezTo>
                <a:lnTo>
                  <a:pt x="83" y="40"/>
                </a:lnTo>
                <a:close/>
                <a:moveTo>
                  <a:pt x="83" y="120"/>
                </a:moveTo>
                <a:cubicBezTo>
                  <a:pt x="27" y="120"/>
                  <a:pt x="27" y="120"/>
                  <a:pt x="27" y="120"/>
                </a:cubicBezTo>
                <a:cubicBezTo>
                  <a:pt x="27" y="60"/>
                  <a:pt x="27" y="60"/>
                  <a:pt x="27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8"/>
                  <a:pt x="38" y="112"/>
                  <a:pt x="42" y="112"/>
                </a:cubicBezTo>
                <a:cubicBezTo>
                  <a:pt x="83" y="112"/>
                  <a:pt x="83" y="112"/>
                  <a:pt x="83" y="112"/>
                </a:cubicBezTo>
                <a:lnTo>
                  <a:pt x="83" y="120"/>
                </a:lnTo>
                <a:close/>
                <a:moveTo>
                  <a:pt x="98" y="104"/>
                </a:moveTo>
                <a:cubicBezTo>
                  <a:pt x="43" y="104"/>
                  <a:pt x="43" y="104"/>
                  <a:pt x="43" y="104"/>
                </a:cubicBezTo>
                <a:cubicBezTo>
                  <a:pt x="43" y="44"/>
                  <a:pt x="43" y="44"/>
                  <a:pt x="43" y="44"/>
                </a:cubicBezTo>
                <a:cubicBezTo>
                  <a:pt x="79" y="44"/>
                  <a:pt x="79" y="44"/>
                  <a:pt x="79" y="44"/>
                </a:cubicBezTo>
                <a:cubicBezTo>
                  <a:pt x="79" y="64"/>
                  <a:pt x="79" y="64"/>
                  <a:pt x="79" y="64"/>
                </a:cubicBezTo>
                <a:cubicBezTo>
                  <a:pt x="99" y="64"/>
                  <a:pt x="99" y="64"/>
                  <a:pt x="99" y="64"/>
                </a:cubicBezTo>
                <a:cubicBezTo>
                  <a:pt x="99" y="104"/>
                  <a:pt x="99" y="104"/>
                  <a:pt x="99" y="104"/>
                </a:cubicBezTo>
                <a:lnTo>
                  <a:pt x="98" y="104"/>
                </a:lnTo>
                <a:close/>
                <a:moveTo>
                  <a:pt x="51" y="76"/>
                </a:moveTo>
                <a:cubicBezTo>
                  <a:pt x="91" y="76"/>
                  <a:pt x="91" y="76"/>
                  <a:pt x="91" y="76"/>
                </a:cubicBezTo>
                <a:cubicBezTo>
                  <a:pt x="91" y="84"/>
                  <a:pt x="91" y="84"/>
                  <a:pt x="91" y="84"/>
                </a:cubicBezTo>
                <a:cubicBezTo>
                  <a:pt x="51" y="84"/>
                  <a:pt x="51" y="84"/>
                  <a:pt x="51" y="84"/>
                </a:cubicBezTo>
                <a:lnTo>
                  <a:pt x="51" y="76"/>
                </a:lnTo>
                <a:close/>
                <a:moveTo>
                  <a:pt x="96" y="24"/>
                </a:moveTo>
                <a:cubicBezTo>
                  <a:pt x="93" y="24"/>
                  <a:pt x="93" y="24"/>
                  <a:pt x="93" y="24"/>
                </a:cubicBezTo>
                <a:cubicBezTo>
                  <a:pt x="86" y="9"/>
                  <a:pt x="72" y="0"/>
                  <a:pt x="56" y="0"/>
                </a:cubicBezTo>
                <a:cubicBezTo>
                  <a:pt x="36" y="0"/>
                  <a:pt x="20" y="14"/>
                  <a:pt x="17" y="34"/>
                </a:cubicBezTo>
                <a:cubicBezTo>
                  <a:pt x="7" y="39"/>
                  <a:pt x="1" y="49"/>
                  <a:pt x="1" y="60"/>
                </a:cubicBezTo>
                <a:cubicBezTo>
                  <a:pt x="0" y="70"/>
                  <a:pt x="6" y="79"/>
                  <a:pt x="15" y="84"/>
                </a:cubicBezTo>
                <a:cubicBezTo>
                  <a:pt x="15" y="75"/>
                  <a:pt x="15" y="75"/>
                  <a:pt x="15" y="75"/>
                </a:cubicBezTo>
                <a:cubicBezTo>
                  <a:pt x="7" y="68"/>
                  <a:pt x="6" y="55"/>
                  <a:pt x="15" y="46"/>
                </a:cubicBezTo>
                <a:cubicBezTo>
                  <a:pt x="16" y="44"/>
                  <a:pt x="19" y="42"/>
                  <a:pt x="21" y="41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5"/>
                  <a:pt x="24" y="35"/>
                  <a:pt x="24" y="35"/>
                </a:cubicBezTo>
                <a:cubicBezTo>
                  <a:pt x="27" y="19"/>
                  <a:pt x="40" y="8"/>
                  <a:pt x="56" y="8"/>
                </a:cubicBezTo>
                <a:cubicBezTo>
                  <a:pt x="69" y="8"/>
                  <a:pt x="80" y="15"/>
                  <a:pt x="85" y="27"/>
                </a:cubicBezTo>
                <a:cubicBezTo>
                  <a:pt x="87" y="32"/>
                  <a:pt x="87" y="32"/>
                  <a:pt x="87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6" y="32"/>
                  <a:pt x="96" y="32"/>
                  <a:pt x="96" y="32"/>
                </a:cubicBezTo>
                <a:cubicBezTo>
                  <a:pt x="109" y="32"/>
                  <a:pt x="120" y="43"/>
                  <a:pt x="120" y="56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0" y="61"/>
                  <a:pt x="118" y="66"/>
                  <a:pt x="115" y="70"/>
                </a:cubicBezTo>
                <a:cubicBezTo>
                  <a:pt x="115" y="81"/>
                  <a:pt x="115" y="81"/>
                  <a:pt x="115" y="81"/>
                </a:cubicBezTo>
                <a:cubicBezTo>
                  <a:pt x="123" y="75"/>
                  <a:pt x="127" y="66"/>
                  <a:pt x="128" y="56"/>
                </a:cubicBezTo>
                <a:cubicBezTo>
                  <a:pt x="128" y="38"/>
                  <a:pt x="113" y="24"/>
                  <a:pt x="96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bg-BG" sz="281"/>
          </a:p>
        </p:txBody>
      </p:sp>
      <p:sp>
        <p:nvSpPr>
          <p:cNvPr id="10" name="Freeform 96">
            <a:extLst>
              <a:ext uri="{FF2B5EF4-FFF2-40B4-BE49-F238E27FC236}">
                <a16:creationId xmlns:a16="http://schemas.microsoft.com/office/drawing/2014/main" id="{6D18A2ED-DAFA-4852-97C1-F7B338DED8C4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4953000" y="2133386"/>
            <a:ext cx="399580" cy="516134"/>
          </a:xfrm>
          <a:custGeom>
            <a:avLst/>
            <a:gdLst>
              <a:gd name="T0" fmla="*/ 16 w 72"/>
              <a:gd name="T1" fmla="*/ 56 h 96"/>
              <a:gd name="T2" fmla="*/ 56 w 72"/>
              <a:gd name="T3" fmla="*/ 56 h 96"/>
              <a:gd name="T4" fmla="*/ 56 w 72"/>
              <a:gd name="T5" fmla="*/ 64 h 96"/>
              <a:gd name="T6" fmla="*/ 16 w 72"/>
              <a:gd name="T7" fmla="*/ 64 h 96"/>
              <a:gd name="T8" fmla="*/ 16 w 72"/>
              <a:gd name="T9" fmla="*/ 56 h 96"/>
              <a:gd name="T10" fmla="*/ 16 w 72"/>
              <a:gd name="T11" fmla="*/ 72 h 96"/>
              <a:gd name="T12" fmla="*/ 56 w 72"/>
              <a:gd name="T13" fmla="*/ 72 h 96"/>
              <a:gd name="T14" fmla="*/ 56 w 72"/>
              <a:gd name="T15" fmla="*/ 80 h 96"/>
              <a:gd name="T16" fmla="*/ 16 w 72"/>
              <a:gd name="T17" fmla="*/ 80 h 96"/>
              <a:gd name="T18" fmla="*/ 16 w 72"/>
              <a:gd name="T19" fmla="*/ 72 h 96"/>
              <a:gd name="T20" fmla="*/ 64 w 72"/>
              <a:gd name="T21" fmla="*/ 40 h 96"/>
              <a:gd name="T22" fmla="*/ 64 w 72"/>
              <a:gd name="T23" fmla="*/ 40 h 96"/>
              <a:gd name="T24" fmla="*/ 64 w 72"/>
              <a:gd name="T25" fmla="*/ 28 h 96"/>
              <a:gd name="T26" fmla="*/ 36 w 72"/>
              <a:gd name="T27" fmla="*/ 0 h 96"/>
              <a:gd name="T28" fmla="*/ 8 w 72"/>
              <a:gd name="T29" fmla="*/ 28 h 96"/>
              <a:gd name="T30" fmla="*/ 8 w 72"/>
              <a:gd name="T31" fmla="*/ 40 h 96"/>
              <a:gd name="T32" fmla="*/ 8 w 72"/>
              <a:gd name="T33" fmla="*/ 40 h 96"/>
              <a:gd name="T34" fmla="*/ 0 w 72"/>
              <a:gd name="T35" fmla="*/ 48 h 96"/>
              <a:gd name="T36" fmla="*/ 0 w 72"/>
              <a:gd name="T37" fmla="*/ 88 h 96"/>
              <a:gd name="T38" fmla="*/ 8 w 72"/>
              <a:gd name="T39" fmla="*/ 96 h 96"/>
              <a:gd name="T40" fmla="*/ 64 w 72"/>
              <a:gd name="T41" fmla="*/ 96 h 96"/>
              <a:gd name="T42" fmla="*/ 72 w 72"/>
              <a:gd name="T43" fmla="*/ 88 h 96"/>
              <a:gd name="T44" fmla="*/ 72 w 72"/>
              <a:gd name="T45" fmla="*/ 48 h 96"/>
              <a:gd name="T46" fmla="*/ 64 w 72"/>
              <a:gd name="T47" fmla="*/ 40 h 96"/>
              <a:gd name="T48" fmla="*/ 16 w 72"/>
              <a:gd name="T49" fmla="*/ 28 h 96"/>
              <a:gd name="T50" fmla="*/ 36 w 72"/>
              <a:gd name="T51" fmla="*/ 8 h 96"/>
              <a:gd name="T52" fmla="*/ 56 w 72"/>
              <a:gd name="T53" fmla="*/ 28 h 96"/>
              <a:gd name="T54" fmla="*/ 56 w 72"/>
              <a:gd name="T55" fmla="*/ 40 h 96"/>
              <a:gd name="T56" fmla="*/ 16 w 72"/>
              <a:gd name="T57" fmla="*/ 40 h 96"/>
              <a:gd name="T58" fmla="*/ 16 w 72"/>
              <a:gd name="T59" fmla="*/ 28 h 96"/>
              <a:gd name="T60" fmla="*/ 64 w 72"/>
              <a:gd name="T61" fmla="*/ 88 h 96"/>
              <a:gd name="T62" fmla="*/ 8 w 72"/>
              <a:gd name="T63" fmla="*/ 88 h 96"/>
              <a:gd name="T64" fmla="*/ 8 w 72"/>
              <a:gd name="T65" fmla="*/ 48 h 96"/>
              <a:gd name="T66" fmla="*/ 64 w 72"/>
              <a:gd name="T67" fmla="*/ 48 h 96"/>
              <a:gd name="T68" fmla="*/ 64 w 72"/>
              <a:gd name="T69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96">
                <a:moveTo>
                  <a:pt x="1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64"/>
                  <a:pt x="56" y="64"/>
                  <a:pt x="56" y="64"/>
                </a:cubicBezTo>
                <a:cubicBezTo>
                  <a:pt x="16" y="64"/>
                  <a:pt x="16" y="64"/>
                  <a:pt x="16" y="64"/>
                </a:cubicBezTo>
                <a:lnTo>
                  <a:pt x="16" y="56"/>
                </a:lnTo>
                <a:close/>
                <a:moveTo>
                  <a:pt x="16" y="72"/>
                </a:moveTo>
                <a:cubicBezTo>
                  <a:pt x="56" y="72"/>
                  <a:pt x="56" y="72"/>
                  <a:pt x="56" y="72"/>
                </a:cubicBezTo>
                <a:cubicBezTo>
                  <a:pt x="56" y="80"/>
                  <a:pt x="56" y="80"/>
                  <a:pt x="56" y="80"/>
                </a:cubicBezTo>
                <a:cubicBezTo>
                  <a:pt x="16" y="80"/>
                  <a:pt x="16" y="80"/>
                  <a:pt x="16" y="80"/>
                </a:cubicBezTo>
                <a:lnTo>
                  <a:pt x="16" y="72"/>
                </a:lnTo>
                <a:close/>
                <a:moveTo>
                  <a:pt x="64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13"/>
                  <a:pt x="51" y="0"/>
                  <a:pt x="36" y="0"/>
                </a:cubicBezTo>
                <a:cubicBezTo>
                  <a:pt x="20" y="0"/>
                  <a:pt x="8" y="13"/>
                  <a:pt x="8" y="28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44"/>
                  <a:pt x="0" y="4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3"/>
                  <a:pt x="3" y="96"/>
                  <a:pt x="8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8" y="96"/>
                  <a:pt x="72" y="93"/>
                  <a:pt x="72" y="88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44"/>
                  <a:pt x="68" y="40"/>
                  <a:pt x="64" y="40"/>
                </a:cubicBezTo>
                <a:close/>
                <a:moveTo>
                  <a:pt x="16" y="28"/>
                </a:moveTo>
                <a:cubicBezTo>
                  <a:pt x="16" y="17"/>
                  <a:pt x="25" y="8"/>
                  <a:pt x="36" y="8"/>
                </a:cubicBezTo>
                <a:cubicBezTo>
                  <a:pt x="47" y="8"/>
                  <a:pt x="56" y="17"/>
                  <a:pt x="56" y="28"/>
                </a:cubicBezTo>
                <a:cubicBezTo>
                  <a:pt x="56" y="40"/>
                  <a:pt x="56" y="40"/>
                  <a:pt x="56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28"/>
                </a:lnTo>
                <a:close/>
                <a:moveTo>
                  <a:pt x="64" y="88"/>
                </a:moveTo>
                <a:cubicBezTo>
                  <a:pt x="8" y="88"/>
                  <a:pt x="8" y="88"/>
                  <a:pt x="8" y="88"/>
                </a:cubicBezTo>
                <a:cubicBezTo>
                  <a:pt x="8" y="48"/>
                  <a:pt x="8" y="48"/>
                  <a:pt x="8" y="48"/>
                </a:cubicBezTo>
                <a:cubicBezTo>
                  <a:pt x="64" y="48"/>
                  <a:pt x="64" y="48"/>
                  <a:pt x="64" y="48"/>
                </a:cubicBezTo>
                <a:lnTo>
                  <a:pt x="64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bg-BG" sz="281"/>
          </a:p>
        </p:txBody>
      </p:sp>
      <p:sp>
        <p:nvSpPr>
          <p:cNvPr id="11" name="Freeform 37">
            <a:extLst>
              <a:ext uri="{FF2B5EF4-FFF2-40B4-BE49-F238E27FC236}">
                <a16:creationId xmlns:a16="http://schemas.microsoft.com/office/drawing/2014/main" id="{471F20C3-3EDD-410D-870F-51307A13C57A}"/>
              </a:ext>
            </a:extLst>
          </p:cNvPr>
          <p:cNvSpPr>
            <a:spLocks noEditPoints="1"/>
          </p:cNvSpPr>
          <p:nvPr/>
        </p:nvSpPr>
        <p:spPr bwMode="gray">
          <a:xfrm>
            <a:off x="3985487" y="2168495"/>
            <a:ext cx="458301" cy="445917"/>
          </a:xfrm>
          <a:custGeom>
            <a:avLst/>
            <a:gdLst>
              <a:gd name="T0" fmla="*/ 56 w 112"/>
              <a:gd name="T1" fmla="*/ 0 h 112"/>
              <a:gd name="T2" fmla="*/ 0 w 112"/>
              <a:gd name="T3" fmla="*/ 56 h 112"/>
              <a:gd name="T4" fmla="*/ 56 w 112"/>
              <a:gd name="T5" fmla="*/ 112 h 112"/>
              <a:gd name="T6" fmla="*/ 112 w 112"/>
              <a:gd name="T7" fmla="*/ 56 h 112"/>
              <a:gd name="T8" fmla="*/ 56 w 112"/>
              <a:gd name="T9" fmla="*/ 0 h 112"/>
              <a:gd name="T10" fmla="*/ 56 w 112"/>
              <a:gd name="T11" fmla="*/ 104 h 112"/>
              <a:gd name="T12" fmla="*/ 8 w 112"/>
              <a:gd name="T13" fmla="*/ 56 h 112"/>
              <a:gd name="T14" fmla="*/ 56 w 112"/>
              <a:gd name="T15" fmla="*/ 8 h 112"/>
              <a:gd name="T16" fmla="*/ 104 w 112"/>
              <a:gd name="T17" fmla="*/ 56 h 112"/>
              <a:gd name="T18" fmla="*/ 56 w 112"/>
              <a:gd name="T19" fmla="*/ 104 h 112"/>
              <a:gd name="T20" fmla="*/ 50 w 112"/>
              <a:gd name="T21" fmla="*/ 64 h 112"/>
              <a:gd name="T22" fmla="*/ 36 w 112"/>
              <a:gd name="T23" fmla="*/ 49 h 112"/>
              <a:gd name="T24" fmla="*/ 30 w 112"/>
              <a:gd name="T25" fmla="*/ 55 h 112"/>
              <a:gd name="T26" fmla="*/ 50 w 112"/>
              <a:gd name="T27" fmla="*/ 76 h 112"/>
              <a:gd name="T28" fmla="*/ 85 w 112"/>
              <a:gd name="T29" fmla="*/ 41 h 112"/>
              <a:gd name="T30" fmla="*/ 79 w 112"/>
              <a:gd name="T31" fmla="*/ 35 h 112"/>
              <a:gd name="T32" fmla="*/ 50 w 112"/>
              <a:gd name="T33" fmla="*/ 6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12"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7"/>
                  <a:pt x="25" y="112"/>
                  <a:pt x="56" y="112"/>
                </a:cubicBezTo>
                <a:cubicBezTo>
                  <a:pt x="87" y="112"/>
                  <a:pt x="112" y="87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56" y="104"/>
                </a:moveTo>
                <a:cubicBezTo>
                  <a:pt x="30" y="104"/>
                  <a:pt x="8" y="82"/>
                  <a:pt x="8" y="56"/>
                </a:cubicBezTo>
                <a:cubicBezTo>
                  <a:pt x="8" y="29"/>
                  <a:pt x="30" y="8"/>
                  <a:pt x="56" y="8"/>
                </a:cubicBezTo>
                <a:cubicBezTo>
                  <a:pt x="83" y="8"/>
                  <a:pt x="104" y="29"/>
                  <a:pt x="104" y="56"/>
                </a:cubicBezTo>
                <a:cubicBezTo>
                  <a:pt x="104" y="82"/>
                  <a:pt x="83" y="104"/>
                  <a:pt x="56" y="104"/>
                </a:cubicBezTo>
                <a:close/>
                <a:moveTo>
                  <a:pt x="50" y="64"/>
                </a:moveTo>
                <a:cubicBezTo>
                  <a:pt x="36" y="49"/>
                  <a:pt x="36" y="49"/>
                  <a:pt x="36" y="49"/>
                </a:cubicBezTo>
                <a:cubicBezTo>
                  <a:pt x="30" y="55"/>
                  <a:pt x="30" y="55"/>
                  <a:pt x="30" y="55"/>
                </a:cubicBezTo>
                <a:cubicBezTo>
                  <a:pt x="50" y="76"/>
                  <a:pt x="50" y="76"/>
                  <a:pt x="50" y="76"/>
                </a:cubicBezTo>
                <a:cubicBezTo>
                  <a:pt x="85" y="41"/>
                  <a:pt x="85" y="41"/>
                  <a:pt x="85" y="41"/>
                </a:cubicBezTo>
                <a:cubicBezTo>
                  <a:pt x="79" y="35"/>
                  <a:pt x="79" y="35"/>
                  <a:pt x="79" y="35"/>
                </a:cubicBezTo>
                <a:lnTo>
                  <a:pt x="5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bg-BG" sz="28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0AD4CC-51E0-48E4-8D14-92817CEE0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91" y="2133600"/>
            <a:ext cx="525320" cy="5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9D81-DE92-4FFC-ACA7-1DF723CC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shareplex</a:t>
            </a:r>
            <a:r>
              <a:rPr lang="en-US" dirty="0"/>
              <a:t> replication in Node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AA5D-F547-4CC9-966D-6605FBCD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26445"/>
            <a:ext cx="8305800" cy="36794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 err="1">
                <a:latin typeface="Consolas" panose="020B0609020204030204" pitchFamily="49" charset="0"/>
              </a:rPr>
              <a:t>sp_ctrl</a:t>
            </a:r>
            <a:r>
              <a:rPr lang="en-US" sz="700" dirty="0">
                <a:latin typeface="Consolas" panose="020B0609020204030204" pitchFamily="49" charset="0"/>
              </a:rPr>
              <a:t> (ol7-19-splex1.localdomain:2100)&gt; show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Process    Source                               Target                 State                   PID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---------- ------------------------------------ ---------------------- -------------------- 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Capture    o.pdb1                                                      Running               24790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Read       o.pdb1                                                      Running               24820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Export     ol7-19-splex1                       ol7-19-splex2           Running               24884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[oracle@ol7-121-splex2:~ ] $ </a:t>
            </a:r>
            <a:r>
              <a:rPr lang="en-US" sz="700" dirty="0" err="1">
                <a:latin typeface="Consolas" panose="020B0609020204030204" pitchFamily="49" charset="0"/>
              </a:rPr>
              <a:t>sqlplus</a:t>
            </a:r>
            <a:r>
              <a:rPr lang="en-US" sz="700" dirty="0">
                <a:latin typeface="Consolas" panose="020B0609020204030204" pitchFamily="49" charset="0"/>
              </a:rPr>
              <a:t> test/test@pdb1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SQL*Plus: Release 19.0.0.0.0 - Production on Fri Nov 11 11:03:23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Version 19.17.0.0.0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Copyright (c) 1982, 2022, Oracle.  All rights reserved.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Last Successful login time: Mon Nov 07 2022 10:10:28 +01:00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Connected to: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Oracle Database 19c Enterprise Edition Release 19.0.0.0.0 - Production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Version 19.17.0.0.0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SQL&gt; select * from test;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   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     1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916EB5-9182-4C90-B8E8-1D696EA53580}"/>
              </a:ext>
            </a:extLst>
          </p:cNvPr>
          <p:cNvSpPr/>
          <p:nvPr/>
        </p:nvSpPr>
        <p:spPr>
          <a:xfrm>
            <a:off x="4465320" y="3200400"/>
            <a:ext cx="2779776" cy="1347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dirty="0" err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236A11-5C6F-4C1D-B021-E57B5AB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Shareplex</a:t>
            </a:r>
            <a:r>
              <a:rPr lang="en-US" dirty="0"/>
              <a:t> POC in VirtualBox with Vagrant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9F983-A7DA-4672-B816-7BBAB197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26445"/>
            <a:ext cx="8305800" cy="3200876"/>
          </a:xfrm>
        </p:spPr>
        <p:txBody>
          <a:bodyPr/>
          <a:lstStyle/>
          <a:p>
            <a:r>
              <a:rPr lang="en-US" dirty="0"/>
              <a:t>Create an automatic POC for the clients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sz="1400" dirty="0" err="1">
                <a:hlinkClick r:id="rId2"/>
              </a:rPr>
              <a:t>Virtualbox</a:t>
            </a:r>
            <a:r>
              <a:rPr lang="en-US" sz="1400" dirty="0"/>
              <a:t>: VirtualBox is a general-purpose full </a:t>
            </a:r>
            <a:r>
              <a:rPr lang="en-US" sz="1400" dirty="0" err="1"/>
              <a:t>virtualizer</a:t>
            </a:r>
            <a:r>
              <a:rPr lang="en-US" sz="1400" dirty="0"/>
              <a:t> for x86 hardware, targeted at server, desktop and embedded use.</a:t>
            </a:r>
          </a:p>
          <a:p>
            <a:pPr lvl="1"/>
            <a:r>
              <a:rPr lang="en-US" sz="1400" dirty="0">
                <a:hlinkClick r:id="rId3"/>
              </a:rPr>
              <a:t>Vagrant</a:t>
            </a:r>
            <a:r>
              <a:rPr lang="en-US" sz="1400" dirty="0"/>
              <a:t>: Vagrant is a tool for building and managing virtual machine environments in a single workflow. With an easy-to-use workflow and focus on automation, Vagrant lowers development environment setup time, increases production parity, and makes the "works on my machine" excuse a relic of the past.</a:t>
            </a:r>
            <a:endParaRPr lang="en-US" sz="1600" dirty="0"/>
          </a:p>
          <a:p>
            <a:r>
              <a:rPr lang="en-US" dirty="0"/>
              <a:t>DB’s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PostgreSQL</a:t>
            </a:r>
          </a:p>
        </p:txBody>
      </p:sp>
      <p:sp>
        <p:nvSpPr>
          <p:cNvPr id="6" name="Freeform 59">
            <a:extLst>
              <a:ext uri="{FF2B5EF4-FFF2-40B4-BE49-F238E27FC236}">
                <a16:creationId xmlns:a16="http://schemas.microsoft.com/office/drawing/2014/main" id="{1FDE65EA-DEC3-45DD-93DD-99A5CF490874}"/>
              </a:ext>
            </a:extLst>
          </p:cNvPr>
          <p:cNvSpPr>
            <a:spLocks noEditPoints="1"/>
          </p:cNvSpPr>
          <p:nvPr/>
        </p:nvSpPr>
        <p:spPr bwMode="auto">
          <a:xfrm>
            <a:off x="4759876" y="3770922"/>
            <a:ext cx="206906" cy="272904"/>
          </a:xfrm>
          <a:custGeom>
            <a:avLst/>
            <a:gdLst>
              <a:gd name="T0" fmla="*/ 48 w 96"/>
              <a:gd name="T1" fmla="*/ 0 h 112"/>
              <a:gd name="T2" fmla="*/ 0 w 96"/>
              <a:gd name="T3" fmla="*/ 20 h 112"/>
              <a:gd name="T4" fmla="*/ 0 w 96"/>
              <a:gd name="T5" fmla="*/ 92 h 112"/>
              <a:gd name="T6" fmla="*/ 48 w 96"/>
              <a:gd name="T7" fmla="*/ 112 h 112"/>
              <a:gd name="T8" fmla="*/ 96 w 96"/>
              <a:gd name="T9" fmla="*/ 92 h 112"/>
              <a:gd name="T10" fmla="*/ 96 w 96"/>
              <a:gd name="T11" fmla="*/ 20 h 112"/>
              <a:gd name="T12" fmla="*/ 48 w 96"/>
              <a:gd name="T13" fmla="*/ 0 h 112"/>
              <a:gd name="T14" fmla="*/ 48 w 96"/>
              <a:gd name="T15" fmla="*/ 8 h 112"/>
              <a:gd name="T16" fmla="*/ 88 w 96"/>
              <a:gd name="T17" fmla="*/ 20 h 112"/>
              <a:gd name="T18" fmla="*/ 48 w 96"/>
              <a:gd name="T19" fmla="*/ 32 h 112"/>
              <a:gd name="T20" fmla="*/ 8 w 96"/>
              <a:gd name="T21" fmla="*/ 20 h 112"/>
              <a:gd name="T22" fmla="*/ 48 w 96"/>
              <a:gd name="T23" fmla="*/ 8 h 112"/>
              <a:gd name="T24" fmla="*/ 48 w 96"/>
              <a:gd name="T25" fmla="*/ 104 h 112"/>
              <a:gd name="T26" fmla="*/ 8 w 96"/>
              <a:gd name="T27" fmla="*/ 92 h 112"/>
              <a:gd name="T28" fmla="*/ 8 w 96"/>
              <a:gd name="T29" fmla="*/ 81 h 112"/>
              <a:gd name="T30" fmla="*/ 48 w 96"/>
              <a:gd name="T31" fmla="*/ 88 h 112"/>
              <a:gd name="T32" fmla="*/ 88 w 96"/>
              <a:gd name="T33" fmla="*/ 81 h 112"/>
              <a:gd name="T34" fmla="*/ 88 w 96"/>
              <a:gd name="T35" fmla="*/ 92 h 112"/>
              <a:gd name="T36" fmla="*/ 48 w 96"/>
              <a:gd name="T37" fmla="*/ 104 h 112"/>
              <a:gd name="T38" fmla="*/ 48 w 96"/>
              <a:gd name="T39" fmla="*/ 80 h 112"/>
              <a:gd name="T40" fmla="*/ 8 w 96"/>
              <a:gd name="T41" fmla="*/ 68 h 112"/>
              <a:gd name="T42" fmla="*/ 8 w 96"/>
              <a:gd name="T43" fmla="*/ 57 h 112"/>
              <a:gd name="T44" fmla="*/ 48 w 96"/>
              <a:gd name="T45" fmla="*/ 64 h 112"/>
              <a:gd name="T46" fmla="*/ 88 w 96"/>
              <a:gd name="T47" fmla="*/ 57 h 112"/>
              <a:gd name="T48" fmla="*/ 88 w 96"/>
              <a:gd name="T49" fmla="*/ 68 h 112"/>
              <a:gd name="T50" fmla="*/ 48 w 96"/>
              <a:gd name="T51" fmla="*/ 80 h 112"/>
              <a:gd name="T52" fmla="*/ 48 w 96"/>
              <a:gd name="T53" fmla="*/ 56 h 112"/>
              <a:gd name="T54" fmla="*/ 8 w 96"/>
              <a:gd name="T55" fmla="*/ 44 h 112"/>
              <a:gd name="T56" fmla="*/ 8 w 96"/>
              <a:gd name="T57" fmla="*/ 32 h 112"/>
              <a:gd name="T58" fmla="*/ 48 w 96"/>
              <a:gd name="T59" fmla="*/ 39 h 112"/>
              <a:gd name="T60" fmla="*/ 88 w 96"/>
              <a:gd name="T61" fmla="*/ 32 h 112"/>
              <a:gd name="T62" fmla="*/ 88 w 96"/>
              <a:gd name="T63" fmla="*/ 44 h 112"/>
              <a:gd name="T64" fmla="*/ 48 w 96"/>
              <a:gd name="T6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" h="112">
                <a:moveTo>
                  <a:pt x="48" y="0"/>
                </a:moveTo>
                <a:cubicBezTo>
                  <a:pt x="18" y="0"/>
                  <a:pt x="0" y="8"/>
                  <a:pt x="0" y="2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00"/>
                  <a:pt x="6" y="112"/>
                  <a:pt x="48" y="112"/>
                </a:cubicBezTo>
                <a:cubicBezTo>
                  <a:pt x="89" y="112"/>
                  <a:pt x="96" y="100"/>
                  <a:pt x="96" y="92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8"/>
                  <a:pt x="77" y="0"/>
                  <a:pt x="48" y="0"/>
                </a:cubicBezTo>
                <a:close/>
                <a:moveTo>
                  <a:pt x="48" y="8"/>
                </a:moveTo>
                <a:cubicBezTo>
                  <a:pt x="75" y="8"/>
                  <a:pt x="88" y="15"/>
                  <a:pt x="88" y="20"/>
                </a:cubicBezTo>
                <a:cubicBezTo>
                  <a:pt x="88" y="25"/>
                  <a:pt x="77" y="32"/>
                  <a:pt x="48" y="32"/>
                </a:cubicBezTo>
                <a:cubicBezTo>
                  <a:pt x="18" y="32"/>
                  <a:pt x="8" y="25"/>
                  <a:pt x="8" y="20"/>
                </a:cubicBezTo>
                <a:cubicBezTo>
                  <a:pt x="8" y="15"/>
                  <a:pt x="20" y="8"/>
                  <a:pt x="48" y="8"/>
                </a:cubicBezTo>
                <a:close/>
                <a:moveTo>
                  <a:pt x="48" y="104"/>
                </a:moveTo>
                <a:cubicBezTo>
                  <a:pt x="18" y="104"/>
                  <a:pt x="8" y="98"/>
                  <a:pt x="8" y="92"/>
                </a:cubicBezTo>
                <a:cubicBezTo>
                  <a:pt x="8" y="81"/>
                  <a:pt x="8" y="81"/>
                  <a:pt x="8" y="81"/>
                </a:cubicBezTo>
                <a:cubicBezTo>
                  <a:pt x="14" y="85"/>
                  <a:pt x="26" y="88"/>
                  <a:pt x="48" y="88"/>
                </a:cubicBezTo>
                <a:cubicBezTo>
                  <a:pt x="69" y="88"/>
                  <a:pt x="81" y="85"/>
                  <a:pt x="88" y="81"/>
                </a:cubicBezTo>
                <a:cubicBezTo>
                  <a:pt x="88" y="92"/>
                  <a:pt x="88" y="92"/>
                  <a:pt x="88" y="92"/>
                </a:cubicBezTo>
                <a:cubicBezTo>
                  <a:pt x="88" y="98"/>
                  <a:pt x="77" y="104"/>
                  <a:pt x="48" y="104"/>
                </a:cubicBezTo>
                <a:close/>
                <a:moveTo>
                  <a:pt x="48" y="80"/>
                </a:moveTo>
                <a:cubicBezTo>
                  <a:pt x="18" y="80"/>
                  <a:pt x="8" y="74"/>
                  <a:pt x="8" y="68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61"/>
                  <a:pt x="26" y="64"/>
                  <a:pt x="48" y="64"/>
                </a:cubicBezTo>
                <a:cubicBezTo>
                  <a:pt x="69" y="64"/>
                  <a:pt x="81" y="61"/>
                  <a:pt x="88" y="57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74"/>
                  <a:pt x="77" y="80"/>
                  <a:pt x="48" y="80"/>
                </a:cubicBezTo>
                <a:close/>
                <a:moveTo>
                  <a:pt x="48" y="56"/>
                </a:moveTo>
                <a:cubicBezTo>
                  <a:pt x="18" y="56"/>
                  <a:pt x="8" y="50"/>
                  <a:pt x="8" y="44"/>
                </a:cubicBezTo>
                <a:cubicBezTo>
                  <a:pt x="8" y="32"/>
                  <a:pt x="8" y="32"/>
                  <a:pt x="8" y="32"/>
                </a:cubicBezTo>
                <a:cubicBezTo>
                  <a:pt x="14" y="36"/>
                  <a:pt x="26" y="39"/>
                  <a:pt x="48" y="39"/>
                </a:cubicBezTo>
                <a:cubicBezTo>
                  <a:pt x="69" y="39"/>
                  <a:pt x="81" y="36"/>
                  <a:pt x="88" y="32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0"/>
                  <a:pt x="77" y="56"/>
                  <a:pt x="48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defTabSz="411480"/>
            <a:endParaRPr lang="bg-BG" sz="1620">
              <a:solidFill>
                <a:srgbClr val="464646"/>
              </a:solidFill>
              <a:latin typeface="Calibri" panose="020F0502020204030204"/>
            </a:endParaRPr>
          </a:p>
        </p:txBody>
      </p:sp>
      <p:pic>
        <p:nvPicPr>
          <p:cNvPr id="7" name="Picture 4" descr="https://encrypted-tbn2.gstatic.com/images?q=tbn:ANd9GcTcqzW8ekEVwVUVNvgeY4wwkTRxE-KE021v6EvQpUiLFtZpPygVUQ">
            <a:extLst>
              <a:ext uri="{FF2B5EF4-FFF2-40B4-BE49-F238E27FC236}">
                <a16:creationId xmlns:a16="http://schemas.microsoft.com/office/drawing/2014/main" id="{06F50866-7DAB-4180-83E3-8DD213CD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24" y="4114107"/>
            <a:ext cx="505011" cy="2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E7B88-84A9-4782-A4CA-CFC96D875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49" y="4064392"/>
            <a:ext cx="338064" cy="311019"/>
          </a:xfrm>
          <a:prstGeom prst="rect">
            <a:avLst/>
          </a:prstGeom>
        </p:spPr>
      </p:pic>
      <p:sp>
        <p:nvSpPr>
          <p:cNvPr id="9" name="Freeform 59">
            <a:extLst>
              <a:ext uri="{FF2B5EF4-FFF2-40B4-BE49-F238E27FC236}">
                <a16:creationId xmlns:a16="http://schemas.microsoft.com/office/drawing/2014/main" id="{EF452BA3-640D-4F0C-904B-BD600E74231F}"/>
              </a:ext>
            </a:extLst>
          </p:cNvPr>
          <p:cNvSpPr>
            <a:spLocks noEditPoints="1"/>
          </p:cNvSpPr>
          <p:nvPr/>
        </p:nvSpPr>
        <p:spPr bwMode="auto">
          <a:xfrm>
            <a:off x="6300387" y="3528521"/>
            <a:ext cx="206906" cy="272904"/>
          </a:xfrm>
          <a:custGeom>
            <a:avLst/>
            <a:gdLst>
              <a:gd name="T0" fmla="*/ 48 w 96"/>
              <a:gd name="T1" fmla="*/ 0 h 112"/>
              <a:gd name="T2" fmla="*/ 0 w 96"/>
              <a:gd name="T3" fmla="*/ 20 h 112"/>
              <a:gd name="T4" fmla="*/ 0 w 96"/>
              <a:gd name="T5" fmla="*/ 92 h 112"/>
              <a:gd name="T6" fmla="*/ 48 w 96"/>
              <a:gd name="T7" fmla="*/ 112 h 112"/>
              <a:gd name="T8" fmla="*/ 96 w 96"/>
              <a:gd name="T9" fmla="*/ 92 h 112"/>
              <a:gd name="T10" fmla="*/ 96 w 96"/>
              <a:gd name="T11" fmla="*/ 20 h 112"/>
              <a:gd name="T12" fmla="*/ 48 w 96"/>
              <a:gd name="T13" fmla="*/ 0 h 112"/>
              <a:gd name="T14" fmla="*/ 48 w 96"/>
              <a:gd name="T15" fmla="*/ 8 h 112"/>
              <a:gd name="T16" fmla="*/ 88 w 96"/>
              <a:gd name="T17" fmla="*/ 20 h 112"/>
              <a:gd name="T18" fmla="*/ 48 w 96"/>
              <a:gd name="T19" fmla="*/ 32 h 112"/>
              <a:gd name="T20" fmla="*/ 8 w 96"/>
              <a:gd name="T21" fmla="*/ 20 h 112"/>
              <a:gd name="T22" fmla="*/ 48 w 96"/>
              <a:gd name="T23" fmla="*/ 8 h 112"/>
              <a:gd name="T24" fmla="*/ 48 w 96"/>
              <a:gd name="T25" fmla="*/ 104 h 112"/>
              <a:gd name="T26" fmla="*/ 8 w 96"/>
              <a:gd name="T27" fmla="*/ 92 h 112"/>
              <a:gd name="T28" fmla="*/ 8 w 96"/>
              <a:gd name="T29" fmla="*/ 81 h 112"/>
              <a:gd name="T30" fmla="*/ 48 w 96"/>
              <a:gd name="T31" fmla="*/ 88 h 112"/>
              <a:gd name="T32" fmla="*/ 88 w 96"/>
              <a:gd name="T33" fmla="*/ 81 h 112"/>
              <a:gd name="T34" fmla="*/ 88 w 96"/>
              <a:gd name="T35" fmla="*/ 92 h 112"/>
              <a:gd name="T36" fmla="*/ 48 w 96"/>
              <a:gd name="T37" fmla="*/ 104 h 112"/>
              <a:gd name="T38" fmla="*/ 48 w 96"/>
              <a:gd name="T39" fmla="*/ 80 h 112"/>
              <a:gd name="T40" fmla="*/ 8 w 96"/>
              <a:gd name="T41" fmla="*/ 68 h 112"/>
              <a:gd name="T42" fmla="*/ 8 w 96"/>
              <a:gd name="T43" fmla="*/ 57 h 112"/>
              <a:gd name="T44" fmla="*/ 48 w 96"/>
              <a:gd name="T45" fmla="*/ 64 h 112"/>
              <a:gd name="T46" fmla="*/ 88 w 96"/>
              <a:gd name="T47" fmla="*/ 57 h 112"/>
              <a:gd name="T48" fmla="*/ 88 w 96"/>
              <a:gd name="T49" fmla="*/ 68 h 112"/>
              <a:gd name="T50" fmla="*/ 48 w 96"/>
              <a:gd name="T51" fmla="*/ 80 h 112"/>
              <a:gd name="T52" fmla="*/ 48 w 96"/>
              <a:gd name="T53" fmla="*/ 56 h 112"/>
              <a:gd name="T54" fmla="*/ 8 w 96"/>
              <a:gd name="T55" fmla="*/ 44 h 112"/>
              <a:gd name="T56" fmla="*/ 8 w 96"/>
              <a:gd name="T57" fmla="*/ 32 h 112"/>
              <a:gd name="T58" fmla="*/ 48 w 96"/>
              <a:gd name="T59" fmla="*/ 39 h 112"/>
              <a:gd name="T60" fmla="*/ 88 w 96"/>
              <a:gd name="T61" fmla="*/ 32 h 112"/>
              <a:gd name="T62" fmla="*/ 88 w 96"/>
              <a:gd name="T63" fmla="*/ 44 h 112"/>
              <a:gd name="T64" fmla="*/ 48 w 96"/>
              <a:gd name="T6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" h="112">
                <a:moveTo>
                  <a:pt x="48" y="0"/>
                </a:moveTo>
                <a:cubicBezTo>
                  <a:pt x="18" y="0"/>
                  <a:pt x="0" y="8"/>
                  <a:pt x="0" y="2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00"/>
                  <a:pt x="6" y="112"/>
                  <a:pt x="48" y="112"/>
                </a:cubicBezTo>
                <a:cubicBezTo>
                  <a:pt x="89" y="112"/>
                  <a:pt x="96" y="100"/>
                  <a:pt x="96" y="92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8"/>
                  <a:pt x="77" y="0"/>
                  <a:pt x="48" y="0"/>
                </a:cubicBezTo>
                <a:close/>
                <a:moveTo>
                  <a:pt x="48" y="8"/>
                </a:moveTo>
                <a:cubicBezTo>
                  <a:pt x="75" y="8"/>
                  <a:pt x="88" y="15"/>
                  <a:pt x="88" y="20"/>
                </a:cubicBezTo>
                <a:cubicBezTo>
                  <a:pt x="88" y="25"/>
                  <a:pt x="77" y="32"/>
                  <a:pt x="48" y="32"/>
                </a:cubicBezTo>
                <a:cubicBezTo>
                  <a:pt x="18" y="32"/>
                  <a:pt x="8" y="25"/>
                  <a:pt x="8" y="20"/>
                </a:cubicBezTo>
                <a:cubicBezTo>
                  <a:pt x="8" y="15"/>
                  <a:pt x="20" y="8"/>
                  <a:pt x="48" y="8"/>
                </a:cubicBezTo>
                <a:close/>
                <a:moveTo>
                  <a:pt x="48" y="104"/>
                </a:moveTo>
                <a:cubicBezTo>
                  <a:pt x="18" y="104"/>
                  <a:pt x="8" y="98"/>
                  <a:pt x="8" y="92"/>
                </a:cubicBezTo>
                <a:cubicBezTo>
                  <a:pt x="8" y="81"/>
                  <a:pt x="8" y="81"/>
                  <a:pt x="8" y="81"/>
                </a:cubicBezTo>
                <a:cubicBezTo>
                  <a:pt x="14" y="85"/>
                  <a:pt x="26" y="88"/>
                  <a:pt x="48" y="88"/>
                </a:cubicBezTo>
                <a:cubicBezTo>
                  <a:pt x="69" y="88"/>
                  <a:pt x="81" y="85"/>
                  <a:pt x="88" y="81"/>
                </a:cubicBezTo>
                <a:cubicBezTo>
                  <a:pt x="88" y="92"/>
                  <a:pt x="88" y="92"/>
                  <a:pt x="88" y="92"/>
                </a:cubicBezTo>
                <a:cubicBezTo>
                  <a:pt x="88" y="98"/>
                  <a:pt x="77" y="104"/>
                  <a:pt x="48" y="104"/>
                </a:cubicBezTo>
                <a:close/>
                <a:moveTo>
                  <a:pt x="48" y="80"/>
                </a:moveTo>
                <a:cubicBezTo>
                  <a:pt x="18" y="80"/>
                  <a:pt x="8" y="74"/>
                  <a:pt x="8" y="68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61"/>
                  <a:pt x="26" y="64"/>
                  <a:pt x="48" y="64"/>
                </a:cubicBezTo>
                <a:cubicBezTo>
                  <a:pt x="69" y="64"/>
                  <a:pt x="81" y="61"/>
                  <a:pt x="88" y="57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74"/>
                  <a:pt x="77" y="80"/>
                  <a:pt x="48" y="80"/>
                </a:cubicBezTo>
                <a:close/>
                <a:moveTo>
                  <a:pt x="48" y="56"/>
                </a:moveTo>
                <a:cubicBezTo>
                  <a:pt x="18" y="56"/>
                  <a:pt x="8" y="50"/>
                  <a:pt x="8" y="44"/>
                </a:cubicBezTo>
                <a:cubicBezTo>
                  <a:pt x="8" y="32"/>
                  <a:pt x="8" y="32"/>
                  <a:pt x="8" y="32"/>
                </a:cubicBezTo>
                <a:cubicBezTo>
                  <a:pt x="14" y="36"/>
                  <a:pt x="26" y="39"/>
                  <a:pt x="48" y="39"/>
                </a:cubicBezTo>
                <a:cubicBezTo>
                  <a:pt x="69" y="39"/>
                  <a:pt x="81" y="36"/>
                  <a:pt x="88" y="32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0"/>
                  <a:pt x="77" y="56"/>
                  <a:pt x="48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defTabSz="411480"/>
            <a:endParaRPr lang="bg-BG" sz="1620">
              <a:solidFill>
                <a:srgbClr val="464646"/>
              </a:solidFill>
              <a:latin typeface="Calibri" panose="020F0502020204030204"/>
            </a:endParaRPr>
          </a:p>
        </p:txBody>
      </p:sp>
      <p:sp>
        <p:nvSpPr>
          <p:cNvPr id="10" name="Freeform 59">
            <a:extLst>
              <a:ext uri="{FF2B5EF4-FFF2-40B4-BE49-F238E27FC236}">
                <a16:creationId xmlns:a16="http://schemas.microsoft.com/office/drawing/2014/main" id="{529C1CA8-BA9D-4859-B886-7ED6C05B45C9}"/>
              </a:ext>
            </a:extLst>
          </p:cNvPr>
          <p:cNvSpPr>
            <a:spLocks noEditPoints="1"/>
          </p:cNvSpPr>
          <p:nvPr/>
        </p:nvSpPr>
        <p:spPr bwMode="auto">
          <a:xfrm>
            <a:off x="6307583" y="4056777"/>
            <a:ext cx="206906" cy="272904"/>
          </a:xfrm>
          <a:custGeom>
            <a:avLst/>
            <a:gdLst>
              <a:gd name="T0" fmla="*/ 48 w 96"/>
              <a:gd name="T1" fmla="*/ 0 h 112"/>
              <a:gd name="T2" fmla="*/ 0 w 96"/>
              <a:gd name="T3" fmla="*/ 20 h 112"/>
              <a:gd name="T4" fmla="*/ 0 w 96"/>
              <a:gd name="T5" fmla="*/ 92 h 112"/>
              <a:gd name="T6" fmla="*/ 48 w 96"/>
              <a:gd name="T7" fmla="*/ 112 h 112"/>
              <a:gd name="T8" fmla="*/ 96 w 96"/>
              <a:gd name="T9" fmla="*/ 92 h 112"/>
              <a:gd name="T10" fmla="*/ 96 w 96"/>
              <a:gd name="T11" fmla="*/ 20 h 112"/>
              <a:gd name="T12" fmla="*/ 48 w 96"/>
              <a:gd name="T13" fmla="*/ 0 h 112"/>
              <a:gd name="T14" fmla="*/ 48 w 96"/>
              <a:gd name="T15" fmla="*/ 8 h 112"/>
              <a:gd name="T16" fmla="*/ 88 w 96"/>
              <a:gd name="T17" fmla="*/ 20 h 112"/>
              <a:gd name="T18" fmla="*/ 48 w 96"/>
              <a:gd name="T19" fmla="*/ 32 h 112"/>
              <a:gd name="T20" fmla="*/ 8 w 96"/>
              <a:gd name="T21" fmla="*/ 20 h 112"/>
              <a:gd name="T22" fmla="*/ 48 w 96"/>
              <a:gd name="T23" fmla="*/ 8 h 112"/>
              <a:gd name="T24" fmla="*/ 48 w 96"/>
              <a:gd name="T25" fmla="*/ 104 h 112"/>
              <a:gd name="T26" fmla="*/ 8 w 96"/>
              <a:gd name="T27" fmla="*/ 92 h 112"/>
              <a:gd name="T28" fmla="*/ 8 w 96"/>
              <a:gd name="T29" fmla="*/ 81 h 112"/>
              <a:gd name="T30" fmla="*/ 48 w 96"/>
              <a:gd name="T31" fmla="*/ 88 h 112"/>
              <a:gd name="T32" fmla="*/ 88 w 96"/>
              <a:gd name="T33" fmla="*/ 81 h 112"/>
              <a:gd name="T34" fmla="*/ 88 w 96"/>
              <a:gd name="T35" fmla="*/ 92 h 112"/>
              <a:gd name="T36" fmla="*/ 48 w 96"/>
              <a:gd name="T37" fmla="*/ 104 h 112"/>
              <a:gd name="T38" fmla="*/ 48 w 96"/>
              <a:gd name="T39" fmla="*/ 80 h 112"/>
              <a:gd name="T40" fmla="*/ 8 w 96"/>
              <a:gd name="T41" fmla="*/ 68 h 112"/>
              <a:gd name="T42" fmla="*/ 8 w 96"/>
              <a:gd name="T43" fmla="*/ 57 h 112"/>
              <a:gd name="T44" fmla="*/ 48 w 96"/>
              <a:gd name="T45" fmla="*/ 64 h 112"/>
              <a:gd name="T46" fmla="*/ 88 w 96"/>
              <a:gd name="T47" fmla="*/ 57 h 112"/>
              <a:gd name="T48" fmla="*/ 88 w 96"/>
              <a:gd name="T49" fmla="*/ 68 h 112"/>
              <a:gd name="T50" fmla="*/ 48 w 96"/>
              <a:gd name="T51" fmla="*/ 80 h 112"/>
              <a:gd name="T52" fmla="*/ 48 w 96"/>
              <a:gd name="T53" fmla="*/ 56 h 112"/>
              <a:gd name="T54" fmla="*/ 8 w 96"/>
              <a:gd name="T55" fmla="*/ 44 h 112"/>
              <a:gd name="T56" fmla="*/ 8 w 96"/>
              <a:gd name="T57" fmla="*/ 32 h 112"/>
              <a:gd name="T58" fmla="*/ 48 w 96"/>
              <a:gd name="T59" fmla="*/ 39 h 112"/>
              <a:gd name="T60" fmla="*/ 88 w 96"/>
              <a:gd name="T61" fmla="*/ 32 h 112"/>
              <a:gd name="T62" fmla="*/ 88 w 96"/>
              <a:gd name="T63" fmla="*/ 44 h 112"/>
              <a:gd name="T64" fmla="*/ 48 w 96"/>
              <a:gd name="T6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" h="112">
                <a:moveTo>
                  <a:pt x="48" y="0"/>
                </a:moveTo>
                <a:cubicBezTo>
                  <a:pt x="18" y="0"/>
                  <a:pt x="0" y="8"/>
                  <a:pt x="0" y="2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00"/>
                  <a:pt x="6" y="112"/>
                  <a:pt x="48" y="112"/>
                </a:cubicBezTo>
                <a:cubicBezTo>
                  <a:pt x="89" y="112"/>
                  <a:pt x="96" y="100"/>
                  <a:pt x="96" y="92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8"/>
                  <a:pt x="77" y="0"/>
                  <a:pt x="48" y="0"/>
                </a:cubicBezTo>
                <a:close/>
                <a:moveTo>
                  <a:pt x="48" y="8"/>
                </a:moveTo>
                <a:cubicBezTo>
                  <a:pt x="75" y="8"/>
                  <a:pt x="88" y="15"/>
                  <a:pt x="88" y="20"/>
                </a:cubicBezTo>
                <a:cubicBezTo>
                  <a:pt x="88" y="25"/>
                  <a:pt x="77" y="32"/>
                  <a:pt x="48" y="32"/>
                </a:cubicBezTo>
                <a:cubicBezTo>
                  <a:pt x="18" y="32"/>
                  <a:pt x="8" y="25"/>
                  <a:pt x="8" y="20"/>
                </a:cubicBezTo>
                <a:cubicBezTo>
                  <a:pt x="8" y="15"/>
                  <a:pt x="20" y="8"/>
                  <a:pt x="48" y="8"/>
                </a:cubicBezTo>
                <a:close/>
                <a:moveTo>
                  <a:pt x="48" y="104"/>
                </a:moveTo>
                <a:cubicBezTo>
                  <a:pt x="18" y="104"/>
                  <a:pt x="8" y="98"/>
                  <a:pt x="8" y="92"/>
                </a:cubicBezTo>
                <a:cubicBezTo>
                  <a:pt x="8" y="81"/>
                  <a:pt x="8" y="81"/>
                  <a:pt x="8" y="81"/>
                </a:cubicBezTo>
                <a:cubicBezTo>
                  <a:pt x="14" y="85"/>
                  <a:pt x="26" y="88"/>
                  <a:pt x="48" y="88"/>
                </a:cubicBezTo>
                <a:cubicBezTo>
                  <a:pt x="69" y="88"/>
                  <a:pt x="81" y="85"/>
                  <a:pt x="88" y="81"/>
                </a:cubicBezTo>
                <a:cubicBezTo>
                  <a:pt x="88" y="92"/>
                  <a:pt x="88" y="92"/>
                  <a:pt x="88" y="92"/>
                </a:cubicBezTo>
                <a:cubicBezTo>
                  <a:pt x="88" y="98"/>
                  <a:pt x="77" y="104"/>
                  <a:pt x="48" y="104"/>
                </a:cubicBezTo>
                <a:close/>
                <a:moveTo>
                  <a:pt x="48" y="80"/>
                </a:moveTo>
                <a:cubicBezTo>
                  <a:pt x="18" y="80"/>
                  <a:pt x="8" y="74"/>
                  <a:pt x="8" y="68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61"/>
                  <a:pt x="26" y="64"/>
                  <a:pt x="48" y="64"/>
                </a:cubicBezTo>
                <a:cubicBezTo>
                  <a:pt x="69" y="64"/>
                  <a:pt x="81" y="61"/>
                  <a:pt x="88" y="57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74"/>
                  <a:pt x="77" y="80"/>
                  <a:pt x="48" y="80"/>
                </a:cubicBezTo>
                <a:close/>
                <a:moveTo>
                  <a:pt x="48" y="56"/>
                </a:moveTo>
                <a:cubicBezTo>
                  <a:pt x="18" y="56"/>
                  <a:pt x="8" y="50"/>
                  <a:pt x="8" y="44"/>
                </a:cubicBezTo>
                <a:cubicBezTo>
                  <a:pt x="8" y="32"/>
                  <a:pt x="8" y="32"/>
                  <a:pt x="8" y="32"/>
                </a:cubicBezTo>
                <a:cubicBezTo>
                  <a:pt x="14" y="36"/>
                  <a:pt x="26" y="39"/>
                  <a:pt x="48" y="39"/>
                </a:cubicBezTo>
                <a:cubicBezTo>
                  <a:pt x="69" y="39"/>
                  <a:pt x="81" y="36"/>
                  <a:pt x="88" y="32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0"/>
                  <a:pt x="77" y="56"/>
                  <a:pt x="48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defTabSz="411480"/>
            <a:endParaRPr lang="bg-BG" sz="1620">
              <a:solidFill>
                <a:srgbClr val="464646"/>
              </a:solidFill>
              <a:latin typeface="Calibri" panose="020F0502020204030204"/>
            </a:endParaRPr>
          </a:p>
        </p:txBody>
      </p:sp>
      <p:pic>
        <p:nvPicPr>
          <p:cNvPr id="11" name="Picture 4" descr="https://encrypted-tbn2.gstatic.com/images?q=tbn:ANd9GcTcqzW8ekEVwVUVNvgeY4wwkTRxE-KE021v6EvQpUiLFtZpPygVUQ">
            <a:extLst>
              <a:ext uri="{FF2B5EF4-FFF2-40B4-BE49-F238E27FC236}">
                <a16:creationId xmlns:a16="http://schemas.microsoft.com/office/drawing/2014/main" id="{8085DE51-47CB-46EB-AC93-95B3E700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89" y="3526593"/>
            <a:ext cx="505011" cy="2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EF52108-FCBB-40FA-AD1A-81D550973337}"/>
              </a:ext>
            </a:extLst>
          </p:cNvPr>
          <p:cNvCxnSpPr/>
          <p:nvPr/>
        </p:nvCxnSpPr>
        <p:spPr>
          <a:xfrm flipV="1">
            <a:off x="4995672" y="3694811"/>
            <a:ext cx="1264227" cy="163403"/>
          </a:xfrm>
          <a:prstGeom prst="bentConnector3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8F2A37-E7EB-4EEA-99AC-0E4AC83D8E80}"/>
              </a:ext>
            </a:extLst>
          </p:cNvPr>
          <p:cNvSpPr txBox="1"/>
          <p:nvPr/>
        </p:nvSpPr>
        <p:spPr>
          <a:xfrm>
            <a:off x="4572000" y="3226970"/>
            <a:ext cx="68480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POC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95705A-9A28-4C06-B797-6534B4CA4862}"/>
              </a:ext>
            </a:extLst>
          </p:cNvPr>
          <p:cNvSpPr/>
          <p:nvPr/>
        </p:nvSpPr>
        <p:spPr>
          <a:xfrm>
            <a:off x="5091516" y="3828043"/>
            <a:ext cx="48638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dirty="0" err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7AA6B45-267F-6DF5-DEA3-75417C8A9D1F}"/>
              </a:ext>
            </a:extLst>
          </p:cNvPr>
          <p:cNvCxnSpPr>
            <a:cxnSpLocks/>
          </p:cNvCxnSpPr>
          <p:nvPr/>
        </p:nvCxnSpPr>
        <p:spPr>
          <a:xfrm>
            <a:off x="4995672" y="3984423"/>
            <a:ext cx="1264227" cy="235478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062 C 0.00833 3.20988E-6 0.03941 0.00308 0.04879 0.00308 C 0.05903 -0.0034 0.04913 -0.02192 0.06025 -0.02778 C 0.07032 -0.03303 0.09913 -0.03179 0.11251 -0.0317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6491-36B6-49B2-AD81-C6BC80FA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environments are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D3F8-FBDC-4C49-94B6-E2145EAD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226445"/>
            <a:ext cx="3924300" cy="2043636"/>
          </a:xfrm>
        </p:spPr>
        <p:txBody>
          <a:bodyPr/>
          <a:lstStyle/>
          <a:p>
            <a:r>
              <a:rPr lang="en-US" sz="1600" dirty="0"/>
              <a:t>Node 1</a:t>
            </a:r>
          </a:p>
          <a:p>
            <a:pPr lvl="1"/>
            <a:r>
              <a:rPr lang="en-US" sz="1400" dirty="0"/>
              <a:t>Oracle Linux 7.9</a:t>
            </a:r>
          </a:p>
          <a:p>
            <a:pPr lvl="1"/>
            <a:r>
              <a:rPr lang="en-US" sz="1400" dirty="0" err="1"/>
              <a:t>ssh</a:t>
            </a:r>
            <a:r>
              <a:rPr lang="en-US" sz="1400" dirty="0"/>
              <a:t> port: </a:t>
            </a:r>
            <a:r>
              <a:rPr lang="en-US" sz="1400" dirty="0">
                <a:highlight>
                  <a:srgbClr val="FFFF00"/>
                </a:highlight>
              </a:rPr>
              <a:t>2201</a:t>
            </a:r>
          </a:p>
          <a:p>
            <a:pPr lvl="1"/>
            <a:r>
              <a:rPr lang="en-US" sz="1400" dirty="0"/>
              <a:t>Oracle 19c (cdb1 and pdb1 databases)</a:t>
            </a:r>
          </a:p>
          <a:p>
            <a:pPr lvl="1"/>
            <a:r>
              <a:rPr lang="en-US" sz="1400" dirty="0"/>
              <a:t>Oracle DB port: </a:t>
            </a:r>
            <a:r>
              <a:rPr lang="en-US" sz="1400" dirty="0">
                <a:highlight>
                  <a:srgbClr val="FFFF00"/>
                </a:highlight>
              </a:rPr>
              <a:t>1522</a:t>
            </a:r>
          </a:p>
          <a:p>
            <a:pPr lvl="1"/>
            <a:r>
              <a:rPr lang="en-US" sz="1400" dirty="0" err="1"/>
              <a:t>Shareplex</a:t>
            </a:r>
            <a:r>
              <a:rPr lang="en-US" sz="1400" dirty="0"/>
              <a:t> 10.2</a:t>
            </a:r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715ED-45D6-42FE-88EB-01344928430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97046" y="1226445"/>
            <a:ext cx="4372708" cy="1862048"/>
          </a:xfrm>
        </p:spPr>
        <p:txBody>
          <a:bodyPr/>
          <a:lstStyle/>
          <a:p>
            <a:r>
              <a:rPr lang="en-US" sz="1600" dirty="0"/>
              <a:t>Node 2</a:t>
            </a:r>
          </a:p>
          <a:p>
            <a:pPr lvl="1"/>
            <a:r>
              <a:rPr lang="en-US" sz="1400" dirty="0"/>
              <a:t>Oracle Linux 7.9</a:t>
            </a:r>
          </a:p>
          <a:p>
            <a:pPr lvl="1"/>
            <a:r>
              <a:rPr lang="en-US" sz="1400" dirty="0" err="1"/>
              <a:t>ssh</a:t>
            </a:r>
            <a:r>
              <a:rPr lang="en-US" sz="1400" dirty="0"/>
              <a:t> port: </a:t>
            </a:r>
            <a:r>
              <a:rPr lang="en-US" sz="1400" dirty="0">
                <a:highlight>
                  <a:srgbClr val="FFFF00"/>
                </a:highlight>
              </a:rPr>
              <a:t>2202</a:t>
            </a:r>
          </a:p>
          <a:p>
            <a:pPr lvl="1"/>
            <a:r>
              <a:rPr lang="en-US" sz="1400" dirty="0"/>
              <a:t>Oracle </a:t>
            </a:r>
            <a:r>
              <a:rPr lang="en-US" sz="1400" dirty="0" err="1"/>
              <a:t>Oracle</a:t>
            </a:r>
            <a:r>
              <a:rPr lang="en-US" sz="1400" dirty="0"/>
              <a:t> 19c (cdb1 and pdb1 databases)</a:t>
            </a:r>
          </a:p>
          <a:p>
            <a:pPr lvl="1"/>
            <a:r>
              <a:rPr lang="en-US" sz="1400" dirty="0"/>
              <a:t>Oracle DB port: </a:t>
            </a:r>
            <a:r>
              <a:rPr lang="en-US" sz="1400" dirty="0">
                <a:highlight>
                  <a:srgbClr val="FFFF00"/>
                </a:highlight>
              </a:rPr>
              <a:t>1523</a:t>
            </a:r>
          </a:p>
          <a:p>
            <a:pPr lvl="1"/>
            <a:r>
              <a:rPr lang="en-US" sz="1400" dirty="0" err="1"/>
              <a:t>Shareplex</a:t>
            </a:r>
            <a:r>
              <a:rPr lang="en-US" sz="1400" dirty="0"/>
              <a:t> 10.2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76D5-B6C5-417D-96DA-38714622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94AF-5679-40B1-A51A-3502A7F0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26445"/>
            <a:ext cx="8305800" cy="3083921"/>
          </a:xfrm>
        </p:spPr>
        <p:txBody>
          <a:bodyPr/>
          <a:lstStyle/>
          <a:p>
            <a:r>
              <a:rPr lang="en-US" dirty="0"/>
              <a:t>To connect to oracle environment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– oracle</a:t>
            </a:r>
          </a:p>
          <a:p>
            <a:pPr lvl="1"/>
            <a:r>
              <a:rPr lang="en-US" dirty="0" err="1"/>
              <a:t>sqlplus</a:t>
            </a:r>
            <a:r>
              <a:rPr lang="en-US" dirty="0"/>
              <a:t> / as </a:t>
            </a:r>
            <a:r>
              <a:rPr lang="en-US" dirty="0" err="1"/>
              <a:t>sysdba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shareplex</a:t>
            </a:r>
            <a:r>
              <a:rPr lang="en-US" dirty="0"/>
              <a:t> console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– oracle</a:t>
            </a:r>
          </a:p>
          <a:p>
            <a:pPr lvl="1"/>
            <a:r>
              <a:rPr lang="en-US" dirty="0" err="1"/>
              <a:t>sp_cop</a:t>
            </a:r>
            <a:r>
              <a:rPr lang="en-US" dirty="0"/>
              <a:t> &amp;</a:t>
            </a:r>
          </a:p>
          <a:p>
            <a:pPr lvl="1"/>
            <a:r>
              <a:rPr lang="en-US" dirty="0" err="1"/>
              <a:t>sp_ctrl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A64B-2FC0-4122-B3AB-BD0ED315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VirtualBox VM’s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157-EA98-4C5D-BE1D-8935A623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26445"/>
            <a:ext cx="8305800" cy="1778949"/>
          </a:xfrm>
        </p:spPr>
        <p:txBody>
          <a:bodyPr/>
          <a:lstStyle/>
          <a:p>
            <a:r>
              <a:rPr lang="en-US" dirty="0"/>
              <a:t>All VirtualBox VM’s are managed with Vagrant</a:t>
            </a:r>
          </a:p>
          <a:p>
            <a:r>
              <a:rPr lang="en-US" dirty="0"/>
              <a:t>3 commands to start/stop and destroy VM’s</a:t>
            </a:r>
          </a:p>
          <a:p>
            <a:pPr lvl="1"/>
            <a:r>
              <a:rPr lang="en-US" dirty="0"/>
              <a:t>vagrant up</a:t>
            </a:r>
          </a:p>
          <a:p>
            <a:pPr lvl="1"/>
            <a:r>
              <a:rPr lang="en-US" dirty="0"/>
              <a:t>vagrant halt</a:t>
            </a:r>
          </a:p>
          <a:p>
            <a:pPr lvl="1"/>
            <a:r>
              <a:rPr lang="en-US" dirty="0"/>
              <a:t>vagrant destroy -f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997F5-D7F2-8776-5195-A8760B2A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21" y="1994818"/>
            <a:ext cx="4386335" cy="26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D83-4F34-4A3F-8A20-235F58F3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826E2-BCD2-4F9B-B1EE-A631AE73C8BC}"/>
              </a:ext>
            </a:extLst>
          </p:cNvPr>
          <p:cNvSpPr/>
          <p:nvPr/>
        </p:nvSpPr>
        <p:spPr>
          <a:xfrm>
            <a:off x="2388140" y="2387084"/>
            <a:ext cx="51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https://github.com/geertjanf/shareplex_vagrant</a:t>
            </a:r>
            <a:endParaRPr lang="en-US" dirty="0"/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149E8CF6-91F0-4D62-8764-035B38B5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16" y="2145614"/>
            <a:ext cx="761181" cy="8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6022C1-8FFE-46F2-A084-51A0B76F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‘vagrant up’ command in Node 1 and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58A3A-6407-422E-A7A0-05100BEC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26445"/>
            <a:ext cx="8305800" cy="32916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C:\Users\gfrese\Shareplex_Vagrant\node1</a:t>
            </a:r>
            <a:r>
              <a:rPr lang="en-US" sz="700" dirty="0">
                <a:latin typeface="Consolas" panose="020B0609020204030204" pitchFamily="49" charset="0"/>
              </a:rPr>
              <a:t>&gt;</a:t>
            </a:r>
            <a:r>
              <a:rPr lang="en-US" sz="700" dirty="0">
                <a:highlight>
                  <a:srgbClr val="FFFF00"/>
                </a:highlight>
                <a:latin typeface="Consolas" panose="020B0609020204030204" pitchFamily="49" charset="0"/>
              </a:rPr>
              <a:t>vagrant 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Bringing machine 'default' up with '</a:t>
            </a:r>
            <a:r>
              <a:rPr lang="en-US" sz="700" dirty="0" err="1">
                <a:latin typeface="Consolas" panose="020B0609020204030204" pitchFamily="49" charset="0"/>
              </a:rPr>
              <a:t>virtualbox</a:t>
            </a:r>
            <a:r>
              <a:rPr lang="en-US" sz="700" dirty="0">
                <a:latin typeface="Consolas" panose="020B0609020204030204" pitchFamily="49" charset="0"/>
              </a:rPr>
              <a:t>' provider...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Importing base box </a:t>
            </a:r>
            <a:r>
              <a:rPr lang="en-US" sz="700" dirty="0" err="1">
                <a:latin typeface="Consolas" panose="020B0609020204030204" pitchFamily="49" charset="0"/>
              </a:rPr>
              <a:t>oraclebase</a:t>
            </a:r>
            <a:r>
              <a:rPr lang="en-US" sz="700" dirty="0">
                <a:latin typeface="Consolas" panose="020B0609020204030204" pitchFamily="49" charset="0"/>
              </a:rPr>
              <a:t>/oracle-7'...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Matching MAC address for NAT networking...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Checking if box </a:t>
            </a:r>
            <a:r>
              <a:rPr lang="en-US" sz="700" dirty="0" err="1">
                <a:latin typeface="Consolas" panose="020B0609020204030204" pitchFamily="49" charset="0"/>
              </a:rPr>
              <a:t>oraclebase</a:t>
            </a:r>
            <a:r>
              <a:rPr lang="en-US" sz="700" dirty="0">
                <a:latin typeface="Consolas" panose="020B0609020204030204" pitchFamily="49" charset="0"/>
              </a:rPr>
              <a:t>/oracle-7' is up to date...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Setting the name of the VM: ol7_19_splex1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Clearing any previously set network interfaces...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Preparing network interfaces based on configuration...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Adapter 1: </a:t>
            </a:r>
            <a:r>
              <a:rPr lang="en-US" sz="700" dirty="0" err="1">
                <a:latin typeface="Consolas" panose="020B0609020204030204" pitchFamily="49" charset="0"/>
              </a:rPr>
              <a:t>nat</a:t>
            </a: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Adapter 2: </a:t>
            </a:r>
            <a:r>
              <a:rPr lang="en-US" sz="700" dirty="0" err="1">
                <a:latin typeface="Consolas" panose="020B0609020204030204" pitchFamily="49" charset="0"/>
              </a:rPr>
              <a:t>intnet</a:t>
            </a: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Adapter 3: bridged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Forwarding ports...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22 (guest) =&gt; 2201 (host) (adapter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1521 (guest) =&gt; 1522 (host) (adapter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5500 (guest) =&gt; 5502 (host) (adapter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2100 (guest) =&gt; 2102 (host) (adapter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Running 'pre-boot' VM customizations...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Booting VM...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Waiting for machine to boot. This may take a few minutes...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SSH address: 127.0.0.1:2201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SSH username: vagrant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SSH auth method: private 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Warning: Remote connection disconnect. Retrying...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Vagrant insecure key detected. Vagrant will automatically replace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this with a newly generated keypair for better security.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Inserting generated public key within guest...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Removing insecure key from the guest if it's present...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default: Key inserted! Disconnecting and reconnecting using new SSH key...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Machine booted and ready!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==&gt; default: Checking for guest additions in VM...</a:t>
            </a:r>
          </a:p>
        </p:txBody>
      </p:sp>
    </p:spTree>
    <p:extLst>
      <p:ext uri="{BB962C8B-B14F-4D97-AF65-F5344CB8AC3E}">
        <p14:creationId xmlns:p14="http://schemas.microsoft.com/office/powerpoint/2010/main" val="35961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9D81-DE92-4FFC-ACA7-1DF723CC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oracle DB Node 1 and check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AA5D-F547-4CC9-966D-6605FBCD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26445"/>
            <a:ext cx="8305800" cy="29038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[vagrant@ol7-19-splex1 ~]$ </a:t>
            </a:r>
            <a:r>
              <a:rPr lang="en-US" sz="700" dirty="0" err="1">
                <a:latin typeface="Consolas" panose="020B0609020204030204" pitchFamily="49" charset="0"/>
              </a:rPr>
              <a:t>sudo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 err="1">
                <a:latin typeface="Consolas" panose="020B0609020204030204" pitchFamily="49" charset="0"/>
              </a:rPr>
              <a:t>su</a:t>
            </a:r>
            <a:r>
              <a:rPr lang="en-US" sz="700" dirty="0">
                <a:latin typeface="Consolas" panose="020B0609020204030204" pitchFamily="49" charset="0"/>
              </a:rPr>
              <a:t> - oracle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Last login: Fri Nov 11 10:36:22 UTC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[oracle@ol7-19-splex1:~ ] $ s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SQL*Plus: Release 19.0.0.0.0 - Production on Fri Nov 11 11:03:23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Version 19.17.0.0.0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Copyright (c) 1982, 2022, Oracle.  All rights reserved.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Last Successful login time: Mon Nov 07 2022 10:10:28 +01:00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Connected to: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Oracle Database 19c Enterprise Edition Release 19.0.0.0.0 - Production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Version 19.17.0.0.0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SQL&gt; create table test (id number);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Table created.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SQL&gt; insert into test values (1);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1 row created.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SQL&gt; commit;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Commit complete.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9D81-DE92-4FFC-ACA7-1DF723CC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shareplex</a:t>
            </a:r>
            <a:r>
              <a:rPr lang="en-US" dirty="0"/>
              <a:t> replication in Node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AA5D-F547-4CC9-966D-6605FBCD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142896"/>
            <a:ext cx="8305800" cy="377641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 err="1">
                <a:latin typeface="Consolas" panose="020B0609020204030204" pitchFamily="49" charset="0"/>
              </a:rPr>
              <a:t>sp_ctrl</a:t>
            </a:r>
            <a:r>
              <a:rPr lang="en-US" sz="700" dirty="0">
                <a:latin typeface="Consolas" panose="020B0609020204030204" pitchFamily="49" charset="0"/>
              </a:rPr>
              <a:t> (ol7-19-splex1.localdomain:2100)&gt; list config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File   Name                                         State       </a:t>
            </a:r>
            <a:r>
              <a:rPr lang="en-US" sz="700" dirty="0" err="1">
                <a:latin typeface="Consolas" panose="020B0609020204030204" pitchFamily="49" charset="0"/>
              </a:rPr>
              <a:t>Datasource</a:t>
            </a: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--------------------------------------------------  ----------  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 err="1">
                <a:latin typeface="Consolas" panose="020B0609020204030204" pitchFamily="49" charset="0"/>
              </a:rPr>
              <a:t>my_config_oracle.cfg</a:t>
            </a:r>
            <a:r>
              <a:rPr lang="en-US" sz="700" dirty="0">
                <a:latin typeface="Consolas" panose="020B0609020204030204" pitchFamily="49" charset="0"/>
              </a:rPr>
              <a:t>                                Active      o.pdb1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Last Modified At: 11-Feb-22 10:40    Size: 140     Internal Name: .conf.3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 err="1">
                <a:latin typeface="Consolas" panose="020B0609020204030204" pitchFamily="49" charset="0"/>
              </a:rPr>
              <a:t>sp_ctrl</a:t>
            </a:r>
            <a:r>
              <a:rPr lang="en-US" sz="700" dirty="0">
                <a:latin typeface="Consolas" panose="020B0609020204030204" pitchFamily="49" charset="0"/>
              </a:rPr>
              <a:t> (ol7-121-splex1.localdomain:2100)&gt; show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Process    Source                               Target                 State                   PID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---------- ------------------------------------ ---------------------- -------------------- 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Capture    o.pdb1                                                      Running               24790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Read       o.pdb1                                                      Running               24820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Export     ol7-19-splex1                       ol7-19-splex2           Running               24884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[oracle@ol7-19-splex1:~ ] $ </a:t>
            </a:r>
            <a:r>
              <a:rPr lang="en-US" sz="700" dirty="0" err="1">
                <a:latin typeface="Consolas" panose="020B0609020204030204" pitchFamily="49" charset="0"/>
              </a:rPr>
              <a:t>sqlplus</a:t>
            </a:r>
            <a:r>
              <a:rPr lang="en-US" sz="700" dirty="0">
                <a:latin typeface="Consolas" panose="020B0609020204030204" pitchFamily="49" charset="0"/>
              </a:rPr>
              <a:t> test/test@pdb1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SQL*Plus: Release 19.0.0.0.0 - Production on Fri Nov 11 11:03:23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Version 19.17.0.0.0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Copyright (c) 1982, 2022, Oracle.  All rights reserved.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Last Successful login time: Mon Nov 07 2022 10:10:28 +01:00</a:t>
            </a:r>
          </a:p>
          <a:p>
            <a:pPr marL="0" indent="0">
              <a:spcBef>
                <a:spcPts val="0"/>
              </a:spcBef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Connected to: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Oracle Database 19c Enterprise Edition Release 19.0.0.0.0 - Production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0" dirty="0">
                <a:latin typeface="Consolas" panose="020B0609020204030204" pitchFamily="49" charset="0"/>
              </a:rPr>
              <a:t>Version 19.17.0.0.0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SQL&gt; select * from test;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   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latin typeface="Consolas" panose="020B0609020204030204" pitchFamily="49" charset="0"/>
              </a:rPr>
              <a:t>         1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3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uest Template">
  <a:themeElements>
    <a:clrScheme name="Quest New">
      <a:dk1>
        <a:srgbClr val="444444"/>
      </a:dk1>
      <a:lt1>
        <a:srgbClr val="FFFFFF"/>
      </a:lt1>
      <a:dk2>
        <a:srgbClr val="333333"/>
      </a:dk2>
      <a:lt2>
        <a:srgbClr val="AAAAAA"/>
      </a:lt2>
      <a:accent1>
        <a:srgbClr val="FB4F14"/>
      </a:accent1>
      <a:accent2>
        <a:srgbClr val="003876"/>
      </a:accent2>
      <a:accent3>
        <a:srgbClr val="597999"/>
      </a:accent3>
      <a:accent4>
        <a:srgbClr val="8FC7E8"/>
      </a:accent4>
      <a:accent5>
        <a:srgbClr val="ABDDDC"/>
      </a:accent5>
      <a:accent6>
        <a:srgbClr val="D2B886"/>
      </a:accent6>
      <a:hlink>
        <a:srgbClr val="003876"/>
      </a:hlink>
      <a:folHlink>
        <a:srgbClr val="597999"/>
      </a:folHlink>
    </a:clrScheme>
    <a:fontScheme name="Custom 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Bef>
            <a:spcPts val="12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uest_Standard_Corp_Template_BW.potx" id="{666CC406-369A-4A7B-A9C2-A5FD74FF581F}" vid="{7718530F-3E3A-419B-A496-9B3E95CFD50C}"/>
    </a:ext>
  </a:extLst>
</a:theme>
</file>

<file path=ppt/theme/theme2.xml><?xml version="1.0" encoding="utf-8"?>
<a:theme xmlns:a="http://schemas.openxmlformats.org/drawingml/2006/main" name="Office Theme">
  <a:themeElements>
    <a:clrScheme name="Quest">
      <a:dk1>
        <a:srgbClr val="333333"/>
      </a:dk1>
      <a:lt1>
        <a:srgbClr val="FEFCFF"/>
      </a:lt1>
      <a:dk2>
        <a:srgbClr val="444444"/>
      </a:dk2>
      <a:lt2>
        <a:srgbClr val="AAAAAA"/>
      </a:lt2>
      <a:accent1>
        <a:srgbClr val="FB4F14"/>
      </a:accent1>
      <a:accent2>
        <a:srgbClr val="597999"/>
      </a:accent2>
      <a:accent3>
        <a:srgbClr val="8FC7E8"/>
      </a:accent3>
      <a:accent4>
        <a:srgbClr val="ABDDDC"/>
      </a:accent4>
      <a:accent5>
        <a:srgbClr val="D2B886"/>
      </a:accent5>
      <a:accent6>
        <a:srgbClr val="003876"/>
      </a:accent6>
      <a:hlink>
        <a:srgbClr val="003876"/>
      </a:hlink>
      <a:folHlink>
        <a:srgbClr val="597999"/>
      </a:folHlink>
    </a:clrScheme>
    <a:fontScheme name="Custom 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Quest">
      <a:dk1>
        <a:srgbClr val="333333"/>
      </a:dk1>
      <a:lt1>
        <a:srgbClr val="FEFCFF"/>
      </a:lt1>
      <a:dk2>
        <a:srgbClr val="444444"/>
      </a:dk2>
      <a:lt2>
        <a:srgbClr val="AAAAAA"/>
      </a:lt2>
      <a:accent1>
        <a:srgbClr val="FB4F14"/>
      </a:accent1>
      <a:accent2>
        <a:srgbClr val="597999"/>
      </a:accent2>
      <a:accent3>
        <a:srgbClr val="8FC7E8"/>
      </a:accent3>
      <a:accent4>
        <a:srgbClr val="ABDDDC"/>
      </a:accent4>
      <a:accent5>
        <a:srgbClr val="D2B886"/>
      </a:accent5>
      <a:accent6>
        <a:srgbClr val="003876"/>
      </a:accent6>
      <a:hlink>
        <a:srgbClr val="003876"/>
      </a:hlink>
      <a:folHlink>
        <a:srgbClr val="597999"/>
      </a:folHlink>
    </a:clrScheme>
    <a:fontScheme name="Custom 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69e64c4-f0c0-4751-be32-18166686eed8">KJZ26SCU42NC-846940069-2</_dlc_DocId>
    <_dlc_DocIdUrl xmlns="369e64c4-f0c0-4751-be32-18166686eed8">
      <Url>https://prodcloudoutlook.sharepoint.com/Marketing/_layouts/15/DocIdRedir.aspx?ID=KJZ26SCU42NC-846940069-2</Url>
      <Description>KJZ26SCU42NC-846940069-2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31FC34903C342A988F4D16EEBD008" ma:contentTypeVersion="0" ma:contentTypeDescription="Create a new document." ma:contentTypeScope="" ma:versionID="3f888526232e321b4687f397e8ef038d">
  <xsd:schema xmlns:xsd="http://www.w3.org/2001/XMLSchema" xmlns:xs="http://www.w3.org/2001/XMLSchema" xmlns:p="http://schemas.microsoft.com/office/2006/metadata/properties" xmlns:ns2="369e64c4-f0c0-4751-be32-18166686eed8" targetNamespace="http://schemas.microsoft.com/office/2006/metadata/properties" ma:root="true" ma:fieldsID="46a1cc35558ea9ff88c9000e0ead1c62" ns2:_="">
    <xsd:import namespace="369e64c4-f0c0-4751-be32-18166686eed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e64c4-f0c0-4751-be32-18166686eed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6DFDE6-9393-40FB-A551-5C1D099D5D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5E5130-FA77-4C72-A7C8-EDC493A8D843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369e64c4-f0c0-4751-be32-18166686eed8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9FFCEB7-5CF1-47D8-84E6-DBFD9BC7380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80364DB-D291-43A8-9402-A669B2A3F9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e64c4-f0c0-4751-be32-18166686ee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Quest_Standard_Corp_Template_BW</Template>
  <TotalTime>385</TotalTime>
  <Words>1095</Words>
  <Application>Microsoft Office PowerPoint</Application>
  <PresentationFormat>On-screen Show (16:9)</PresentationFormat>
  <Paragraphs>180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Poppins</vt:lpstr>
      <vt:lpstr>Quest Template</vt:lpstr>
      <vt:lpstr>PowerPoint Presentation</vt:lpstr>
      <vt:lpstr>Shareplex POC in VirtualBox with Vagrant</vt:lpstr>
      <vt:lpstr>Which environments are created?</vt:lpstr>
      <vt:lpstr>How to connect</vt:lpstr>
      <vt:lpstr>VirtualBox VM’s</vt:lpstr>
      <vt:lpstr>Github project</vt:lpstr>
      <vt:lpstr>Execute ‘vagrant up’ command in Node 1 and 2</vt:lpstr>
      <vt:lpstr>Connect to oracle DB Node 1 and check DB</vt:lpstr>
      <vt:lpstr>Check shareplex replication in Node 1</vt:lpstr>
      <vt:lpstr>Check shareplex replication in Node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Romera (sromera)</dc:creator>
  <cp:lastModifiedBy>GeertJan Frese (gfrese)</cp:lastModifiedBy>
  <cp:revision>32</cp:revision>
  <cp:lastPrinted>2017-11-07T16:39:10Z</cp:lastPrinted>
  <dcterms:created xsi:type="dcterms:W3CDTF">2019-02-04T15:08:31Z</dcterms:created>
  <dcterms:modified xsi:type="dcterms:W3CDTF">2022-11-17T13:53:06Z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0x0101003BF31FC34903C342A988F4D16EEBD008</vt:lpwstr>
  </property>
  <property fmtid="{D5CDD505-2E9C-101B-9397-08002B2CF9AE}" pid="3" name="_dlc_DocIdItemGuid">
    <vt:lpwstr>889ecd06-64e5-4684-9f00-79f99276d476</vt:lpwstr>
  </property>
</Properties>
</file>