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439" r:id="rId6"/>
    <p:sldId id="2440" r:id="rId7"/>
    <p:sldId id="260" r:id="rId8"/>
    <p:sldId id="2434" r:id="rId9"/>
    <p:sldId id="258" r:id="rId10"/>
    <p:sldId id="2442" r:id="rId11"/>
    <p:sldId id="2433" r:id="rId12"/>
    <p:sldId id="2438" r:id="rId13"/>
    <p:sldId id="2441" r:id="rId14"/>
    <p:sldId id="244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84948" autoAdjust="0"/>
  </p:normalViewPr>
  <p:slideViewPr>
    <p:cSldViewPr snapToGrid="0">
      <p:cViewPr varScale="1">
        <p:scale>
          <a:sx n="66" d="100"/>
          <a:sy n="66" d="100"/>
        </p:scale>
        <p:origin x="82" y="77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dirty="0">
                <a:solidFill>
                  <a:schemeClr val="bg1"/>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solidFill>
              <a:ln w="19050">
                <a:noFill/>
              </a:ln>
              <a:effectLst/>
            </c:spPr>
            <c:extLst>
              <c:ext xmlns:c16="http://schemas.microsoft.com/office/drawing/2014/chart" uri="{C3380CC4-5D6E-409C-BE32-E72D297353CC}">
                <c16:uniqueId val="{00000003-52D3-4747-9723-3DDD7CD85D4A}"/>
              </c:ext>
            </c:extLst>
          </c:dPt>
          <c:dPt>
            <c:idx val="2"/>
            <c:bubble3D val="0"/>
            <c:spPr>
              <a:solidFill>
                <a:srgbClr val="C0F400"/>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4"/>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5"/>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7/12/2021</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7/12/2021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235310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9</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t>YOUR TITLE </a:t>
            </a:r>
            <a:br>
              <a:rPr lang="en-US" dirty="0"/>
            </a:br>
            <a:r>
              <a:rPr lang="en-US" dirty="0"/>
              <a:t>GOES HERE</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t>SUBTITLE GOES HERE</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p:txBody>
          <a:bodyPr/>
          <a:lstStyle/>
          <a:p>
            <a:r>
              <a:rPr lang="en-US" dirty="0"/>
              <a:t>SUBTITLE GOES HERE</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B84C3A53-760B-4DC4-9550-B0B5BB606FCD}"/>
              </a:ext>
            </a:extLst>
          </p:cNvPr>
          <p:cNvSpPr>
            <a:spLocks noGrp="1"/>
          </p:cNvSpPr>
          <p:nvPr>
            <p:ph type="body" sz="quarter" idx="4294967295"/>
          </p:nvPr>
        </p:nvSpPr>
        <p:spPr>
          <a:xfrm>
            <a:off x="1587500" y="1722438"/>
            <a:ext cx="9017000" cy="3413125"/>
          </a:xfrm>
        </p:spPr>
        <p:txBody>
          <a:bodyPr anchor="ctr">
            <a:normAutofit/>
          </a:bodyPr>
          <a:lstStyle/>
          <a:p>
            <a:pPr marL="0" indent="0" algn="ctr">
              <a:lnSpc>
                <a:spcPct val="100000"/>
              </a:lnSpc>
              <a:buNone/>
            </a:pPr>
            <a:r>
              <a:rPr lang="en-US" sz="6000" u="sng" dirty="0">
                <a:hlinkClick r:id="rId2">
                  <a:extLst>
                    <a:ext uri="{A12FA001-AC4F-418D-AE19-62706E023703}">
                      <ahyp:hlinkClr xmlns:ahyp="http://schemas.microsoft.com/office/drawing/2018/hyperlinkcolor" val="tx"/>
                    </a:ext>
                  </a:extLst>
                </a:hlinkClick>
              </a:rPr>
              <a:t>Template Editing Instructions and Feedback</a:t>
            </a:r>
            <a:endParaRPr lang="en-US" sz="6000"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dirty="0"/>
              <a:t>YOUR TITLE</a:t>
            </a:r>
            <a:br>
              <a:rPr lang="en-US" dirty="0"/>
            </a:br>
            <a:r>
              <a:rPr lang="en-US" dirty="0"/>
              <a:t>GOES HERE</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SUBTITLE GOES HERE</a:t>
            </a:r>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Add a Footer</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fontScale="90000"/>
          </a:bodyPr>
          <a:lstStyle/>
          <a:p>
            <a:r>
              <a:rPr lang="en-US" dirty="0"/>
              <a:t>The future of electric cars n</a:t>
            </a:r>
            <a:endParaRPr lang="en-US" dirty="0">
              <a:solidFill>
                <a:schemeClr val="bg1"/>
              </a:solidFill>
            </a:endParaRP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t>SUBTITLE GOES HERE</a:t>
            </a:r>
          </a:p>
        </p:txBody>
      </p:sp>
      <p:sp>
        <p:nvSpPr>
          <p:cNvPr id="8" name="Footer Placeholder 7">
            <a:extLst>
              <a:ext uri="{FF2B5EF4-FFF2-40B4-BE49-F238E27FC236}">
                <a16:creationId xmlns:a16="http://schemas.microsoft.com/office/drawing/2014/main" id="{B534C07A-363B-4948-8546-2503B45830DC}"/>
              </a:ext>
            </a:extLst>
          </p:cNvPr>
          <p:cNvSpPr>
            <a:spLocks noGrp="1"/>
          </p:cNvSpPr>
          <p:nvPr>
            <p:ph type="ftr" sz="quarter" idx="16"/>
          </p:nvPr>
        </p:nvSpPr>
        <p:spPr/>
        <p:txBody>
          <a:bodyPr/>
          <a:lstStyle/>
          <a:p>
            <a:r>
              <a:rPr lang="en-US" dirty="0"/>
              <a:t>Add a Footer</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 3</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 4</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 5</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sp>
        <p:nvSpPr>
          <p:cNvPr id="2" name="Footer Placeholder 1">
            <a:extLst>
              <a:ext uri="{FF2B5EF4-FFF2-40B4-BE49-F238E27FC236}">
                <a16:creationId xmlns:a16="http://schemas.microsoft.com/office/drawing/2014/main" id="{5483E2DD-4F96-4CE8-A9FE-FD5DF44C4CAC}"/>
              </a:ext>
            </a:extLst>
          </p:cNvPr>
          <p:cNvSpPr>
            <a:spLocks noGrp="1"/>
          </p:cNvSpPr>
          <p:nvPr>
            <p:ph type="ftr" sz="quarter" idx="16"/>
          </p:nvPr>
        </p:nvSpPr>
        <p:spPr/>
        <p:txBody>
          <a:bodyPr/>
          <a:lstStyle/>
          <a:p>
            <a:r>
              <a:rPr lang="en-US" dirty="0"/>
              <a:t>Add a Footer</a:t>
            </a:r>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6</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YOUR TITLE GOES HERE 6</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 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3" descr="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784325792"/>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150775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YOUR TITLE GOES HERE 7</a:t>
            </a:r>
          </a:p>
        </p:txBody>
      </p:sp>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1"/>
            <p:extLst>
              <p:ext uri="{D42A27DB-BD31-4B8C-83A1-F6EECF244321}">
                <p14:modId xmlns:p14="http://schemas.microsoft.com/office/powerpoint/2010/main" val="1643960295"/>
              </p:ext>
            </p:extLst>
          </p:nvPr>
        </p:nvGraphicFramePr>
        <p:xfrm>
          <a:off x="595313" y="1189038"/>
          <a:ext cx="11000992" cy="4843806"/>
        </p:xfrm>
        <a:graphic>
          <a:graphicData uri="http://schemas.openxmlformats.org/drawingml/2006/table">
            <a:tbl>
              <a:tblPr firstRow="1" bandRow="1">
                <a:effectLst>
                  <a:outerShdw blurRad="63500" sx="102000" sy="102000" algn="ctr" rotWithShape="0">
                    <a:srgbClr val="C0F400">
                      <a:alpha val="20000"/>
                    </a:srgbClr>
                  </a:outerShdw>
                </a:effectLst>
                <a:tableStyleId>{5C22544A-7EE6-4342-B048-85BDC9FD1C3A}</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08DF2641-88A5-4690-98BC-859695C8E3C8}"/>
              </a:ext>
            </a:extLst>
          </p:cNvPr>
          <p:cNvSpPr>
            <a:spLocks noGrp="1"/>
          </p:cNvSpPr>
          <p:nvPr>
            <p:ph type="ftr" sz="quarter" idx="10"/>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YOUR TITLE GOES HERE</a:t>
            </a:r>
          </a:p>
          <a:p>
            <a:r>
              <a:rPr lang="en-US" sz="1200" dirty="0">
                <a:latin typeface="+mj-lt"/>
              </a:rPr>
              <a:t>Lorem ipsum dolor sit amet, consectetur adipiscing elit. </a:t>
            </a:r>
            <a:br>
              <a:rPr lang="en-US" sz="1200" dirty="0">
                <a:latin typeface="+mj-lt"/>
              </a:rPr>
            </a:br>
            <a:r>
              <a:rPr lang="en-US" sz="1200" dirty="0">
                <a:latin typeface="+mj-lt"/>
              </a:rPr>
              <a:t>Ut gravida eros erat. Proin a tellus sed risus lobortis sagitti</a:t>
            </a:r>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dirty="0"/>
              <a:t>Add a Footer</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1389222877"/>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1989</TotalTime>
  <Words>676</Words>
  <Application>Microsoft Office PowerPoint</Application>
  <PresentationFormat>Widescreen</PresentationFormat>
  <Paragraphs>90</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vt:lpstr>
      <vt:lpstr>Gill Sans Light</vt:lpstr>
      <vt:lpstr>Office Theme</vt:lpstr>
      <vt:lpstr>YOUR TITLE  GOES HERE</vt:lpstr>
      <vt:lpstr>YOUR TITLE GOES HERE</vt:lpstr>
      <vt:lpstr>The future of electric cars n</vt:lpstr>
      <vt:lpstr>YOUR TITLE GOES HERE 3</vt:lpstr>
      <vt:lpstr>YOUR TITLE GOES HERE 4</vt:lpstr>
      <vt:lpstr>Title</vt:lpstr>
      <vt:lpstr>YOUR TITLE GOES HERE 6</vt:lpstr>
      <vt:lpstr>YOUR TITLE GOES HERE 7</vt:lpstr>
      <vt:lpstr>Title:</vt:lpstr>
      <vt:lpstr>THANK YOU</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Louisa Reilly</dc:creator>
  <cp:lastModifiedBy>Louisa Reilly</cp:lastModifiedBy>
  <cp:revision>3</cp:revision>
  <dcterms:created xsi:type="dcterms:W3CDTF">2021-07-12T21:20:07Z</dcterms:created>
  <dcterms:modified xsi:type="dcterms:W3CDTF">2021-07-14T06:29:34Z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