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5" r:id="rId8"/>
    <p:sldId id="266" r:id="rId9"/>
    <p:sldId id="269" r:id="rId10"/>
    <p:sldId id="261" r:id="rId11"/>
    <p:sldId id="268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Multiclassing in Dnd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Must meet </a:t>
            </a:r>
            <a:r>
              <a:rPr lang="en-US" dirty="0" err="1">
                <a:solidFill>
                  <a:srgbClr val="FFFFFF"/>
                </a:solidFill>
              </a:rPr>
              <a:t>prereqs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Dnd character sheet dataset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spells, casting, background, casting,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Selection Bias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455</TotalTime>
  <Words>335</Words>
  <Application>Microsoft Office PowerPoint</Application>
  <PresentationFormat>Widescreen</PresentationFormat>
  <Paragraphs>99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Dungeons and dragons: Character Multiclassing</vt:lpstr>
      <vt:lpstr>Dungeons and dragons (DND) Explained</vt:lpstr>
      <vt:lpstr>Character Creation</vt:lpstr>
      <vt:lpstr>Multiclassing in Dnd</vt:lpstr>
      <vt:lpstr>Dnd character sheet dataset</vt:lpstr>
      <vt:lpstr>Feature Engineering</vt:lpstr>
      <vt:lpstr>Logistic Regression Stats</vt:lpstr>
      <vt:lpstr>Confusion Matrices</vt:lpstr>
      <vt:lpstr>Any questions?</vt:lpstr>
      <vt:lpstr>Character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4</cp:revision>
  <dcterms:created xsi:type="dcterms:W3CDTF">2021-08-05T20:45:13Z</dcterms:created>
  <dcterms:modified xsi:type="dcterms:W3CDTF">2021-08-06T04:20:45Z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