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5" r:id="rId7"/>
    <p:sldId id="266" r:id="rId8"/>
    <p:sldId id="268" r:id="rId9"/>
    <p:sldId id="261" r:id="rId10"/>
    <p:sldId id="271" r:id="rId11"/>
    <p:sldId id="273" r:id="rId12"/>
    <p:sldId id="260" r:id="rId13"/>
    <p:sldId id="264" r:id="rId14"/>
    <p:sldId id="269" r:id="rId15"/>
    <p:sldId id="262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e.g. dwarf, elf, gnome</a:t>
            </a:r>
          </a:p>
          <a:p>
            <a:r>
              <a:rPr lang="en-US" dirty="0"/>
              <a:t>Roll for stats: constitution, strength, dexterity, wisdom, charisma, and intelligence</a:t>
            </a:r>
          </a:p>
          <a:p>
            <a:r>
              <a:rPr lang="en-US" dirty="0"/>
              <a:t>Skills e.g. athletics, deception, sleight of hand, medicine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model,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9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ran logistic regression got vey high accuracy. Suspicious.</a:t>
            </a:r>
          </a:p>
          <a:p>
            <a:r>
              <a:rPr lang="en-US" dirty="0"/>
              <a:t>Checked confusion matrix and saw that it was mostly predicting 0 (base class), but we want 1 multiclass.</a:t>
            </a:r>
          </a:p>
          <a:p>
            <a:r>
              <a:rPr lang="en-US" dirty="0"/>
              <a:t>Adjusted model so weights were biased towards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used to show the connection between the sensitivity and specificity (TPR and FPR). </a:t>
            </a:r>
          </a:p>
          <a:p>
            <a:r>
              <a:rPr lang="en-US" dirty="0"/>
              <a:t>Still better than guessing, and slight improvement with balanced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assifying-character-classes-in-dungeons-dragons-with-machine-learning-86751240594d" TargetMode="External"/><Relationship Id="rId2" Type="http://schemas.openxmlformats.org/officeDocument/2006/relationships/hyperlink" Target="https://github.com/oganm/dnd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D0A-BF88-4171-A261-A9E675B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Feature importance</a:t>
            </a:r>
          </a:p>
        </p:txBody>
      </p:sp>
      <p:sp>
        <p:nvSpPr>
          <p:cNvPr id="2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8C25438-E09D-4FC9-819B-E422745F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04" y="893179"/>
            <a:ext cx="5064150" cy="506415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90AE34-5D12-4ADD-8383-6C9554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Skills, levels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More engineered features could improve performance.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BEC2-A51B-452C-A71D-A813733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ROC Curve for all models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2850D6-BDDC-4A86-BEB5-862641BC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ECFD5-1590-4959-8AD7-2A0E7EE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Multiclassing in </a:t>
            </a:r>
            <a:r>
              <a:rPr lang="en-US" dirty="0" err="1">
                <a:solidFill>
                  <a:srgbClr val="FFFFFF"/>
                </a:solidFill>
              </a:rPr>
              <a:t>Dnd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Dnd</a:t>
            </a:r>
            <a:r>
              <a:rPr lang="en-US" dirty="0"/>
              <a:t> character sheet dataset and tools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903288"/>
            <a:ext cx="5949412" cy="488791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spells, casting, background, casting,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Logistic Regression focus</a:t>
            </a:r>
          </a:p>
          <a:p>
            <a:r>
              <a:rPr lang="en-US" dirty="0"/>
              <a:t>Tools: </a:t>
            </a:r>
          </a:p>
          <a:p>
            <a:pPr lvl="1"/>
            <a:r>
              <a:rPr lang="en-US" dirty="0"/>
              <a:t>Tableau, Matplotlib, Seaborn</a:t>
            </a:r>
          </a:p>
          <a:p>
            <a:pPr lvl="1"/>
            <a:r>
              <a:rPr lang="en-US" dirty="0"/>
              <a:t>Pandas, NumPy</a:t>
            </a:r>
          </a:p>
          <a:p>
            <a:pPr lvl="1"/>
            <a:r>
              <a:rPr lang="en-US" dirty="0"/>
              <a:t>Scikit-learn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94E85-BFC0-4A41-A227-D268B81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C36A90-4441-4B02-AE15-B8F66D0B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7" y="807540"/>
            <a:ext cx="5187323" cy="51873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E3070B-E2E1-41BB-9379-3BBF2BA8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Engineered features</a:t>
            </a:r>
          </a:p>
          <a:p>
            <a:r>
              <a:rPr lang="en-US" dirty="0">
                <a:solidFill>
                  <a:srgbClr val="FFFFFF"/>
                </a:solidFill>
              </a:rPr>
              <a:t>Character stats had a large impact</a:t>
            </a:r>
          </a:p>
          <a:p>
            <a:r>
              <a:rPr lang="en-US" dirty="0">
                <a:solidFill>
                  <a:srgbClr val="FFFFFF"/>
                </a:solidFill>
              </a:rPr>
              <a:t>Skills, levels</a:t>
            </a:r>
          </a:p>
          <a:p>
            <a:r>
              <a:rPr lang="en-US" dirty="0">
                <a:solidFill>
                  <a:srgbClr val="FFFFFF"/>
                </a:solidFill>
              </a:rPr>
              <a:t>More engineered features could improve performance.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129-F0BC-43ED-8A1C-753A133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Sources/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6338-8020-4499-8AF3-68C0EDD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Gary </a:t>
            </a:r>
            <a:r>
              <a:rPr lang="en-US" dirty="0" err="1"/>
              <a:t>Gygax</a:t>
            </a:r>
            <a:r>
              <a:rPr lang="en-US" dirty="0"/>
              <a:t> and Dave Arneson for creating DnD.</a:t>
            </a:r>
          </a:p>
          <a:p>
            <a:r>
              <a:rPr lang="en-US" dirty="0"/>
              <a:t>Wizards of the Coast(</a:t>
            </a:r>
            <a:r>
              <a:rPr lang="en-US" dirty="0" err="1"/>
              <a:t>subsidary</a:t>
            </a:r>
            <a:r>
              <a:rPr lang="en-US" dirty="0"/>
              <a:t> of Hasbro) which publishes DnD guides.</a:t>
            </a:r>
          </a:p>
          <a:p>
            <a:r>
              <a:rPr lang="en-US" dirty="0"/>
              <a:t>B. Ogan </a:t>
            </a:r>
            <a:r>
              <a:rPr lang="en-US" dirty="0" err="1"/>
              <a:t>Mancarci</a:t>
            </a:r>
            <a:r>
              <a:rPr lang="en-US" dirty="0"/>
              <a:t> for his data collection.</a:t>
            </a:r>
          </a:p>
          <a:p>
            <a:pPr lvl="1"/>
            <a:r>
              <a:rPr lang="en-US" dirty="0">
                <a:hlinkClick r:id="rId2"/>
              </a:rPr>
              <a:t>https://github.com/oganm/dnddata</a:t>
            </a:r>
            <a:r>
              <a:rPr lang="en-US" dirty="0"/>
              <a:t> </a:t>
            </a:r>
          </a:p>
          <a:p>
            <a:r>
              <a:rPr lang="en-US" dirty="0"/>
              <a:t>Dan Quach for his 2020 blogpost about creating a classifier using </a:t>
            </a:r>
            <a:r>
              <a:rPr lang="en-US" dirty="0" err="1"/>
              <a:t>Oganm's</a:t>
            </a:r>
            <a:r>
              <a:rPr lang="en-US" dirty="0"/>
              <a:t> dataset.</a:t>
            </a:r>
          </a:p>
          <a:p>
            <a:pPr lvl="1"/>
            <a:r>
              <a:rPr lang="en-US" dirty="0">
                <a:hlinkClick r:id="rId3"/>
              </a:rPr>
              <a:t>https://towardsdatascience.com/classifying-character-classes-in-dungeons-dragons-with-machine-learning-86751240594d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36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1206</TotalTime>
  <Words>561</Words>
  <Application>Microsoft Office PowerPoint</Application>
  <PresentationFormat>Widescreen</PresentationFormat>
  <Paragraphs>130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Dungeons and dragons: Character Multiclassing</vt:lpstr>
      <vt:lpstr>Character Creation</vt:lpstr>
      <vt:lpstr>Multiclassing in Dnd</vt:lpstr>
      <vt:lpstr>Dnd character sheet dataset and tools</vt:lpstr>
      <vt:lpstr>Confusion Matrices</vt:lpstr>
      <vt:lpstr>Logistic Regression Stats</vt:lpstr>
      <vt:lpstr>Feature Importance</vt:lpstr>
      <vt:lpstr>Sources/ Acknowledgements</vt:lpstr>
      <vt:lpstr>Any questions?</vt:lpstr>
      <vt:lpstr>Character Class </vt:lpstr>
      <vt:lpstr>Feature Engineering</vt:lpstr>
      <vt:lpstr>Dungeons and dragons (DND) Explained</vt:lpstr>
      <vt:lpstr>Feature importance</vt:lpstr>
      <vt:lpstr>ROC Curve for all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15</cp:revision>
  <dcterms:created xsi:type="dcterms:W3CDTF">2021-08-05T20:45:13Z</dcterms:created>
  <dcterms:modified xsi:type="dcterms:W3CDTF">2021-08-06T16:51:17Z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