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65" r:id="rId7"/>
    <p:sldId id="266" r:id="rId8"/>
    <p:sldId id="268" r:id="rId9"/>
    <p:sldId id="261" r:id="rId10"/>
    <p:sldId id="271" r:id="rId11"/>
    <p:sldId id="260" r:id="rId12"/>
    <p:sldId id="269" r:id="rId13"/>
    <p:sldId id="264" r:id="rId14"/>
    <p:sldId id="270" r:id="rId15"/>
    <p:sldId id="26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6DAC-548E-4404-BEE6-7197CADA084B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7F76EAB-F9EC-413F-B21E-39BA56A42C84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3A91B26A-9D58-4FA3-9541-9F1C9116A5D0}" type="parTrans" cxnId="{E20E5194-A353-4A3A-8D8B-F1A1EDF93E8C}">
      <dgm:prSet/>
      <dgm:spPr/>
      <dgm:t>
        <a:bodyPr/>
        <a:lstStyle/>
        <a:p>
          <a:endParaRPr lang="en-US"/>
        </a:p>
      </dgm:t>
    </dgm:pt>
    <dgm:pt modelId="{5F20D435-BC7B-4DD7-BFBC-7C7DD02A4EFF}" type="sibTrans" cxnId="{E20E5194-A353-4A3A-8D8B-F1A1EDF93E8C}">
      <dgm:prSet/>
      <dgm:spPr/>
      <dgm:t>
        <a:bodyPr/>
        <a:lstStyle/>
        <a:p>
          <a:endParaRPr lang="en-US"/>
        </a:p>
      </dgm:t>
    </dgm:pt>
    <dgm:pt modelId="{7328A6E1-1BDF-4BA6-8734-2CB1189AC82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B71873EC-8B5B-43D6-A7DB-320C8F49FE61}" type="parTrans" cxnId="{C47C2F6B-37E2-47FA-9A00-88439DE38D68}">
      <dgm:prSet/>
      <dgm:spPr/>
      <dgm:t>
        <a:bodyPr/>
        <a:lstStyle/>
        <a:p>
          <a:endParaRPr lang="en-US"/>
        </a:p>
      </dgm:t>
    </dgm:pt>
    <dgm:pt modelId="{B7CEA17C-8D6E-4900-B023-DD42380CB552}" type="sibTrans" cxnId="{C47C2F6B-37E2-47FA-9A00-88439DE38D68}">
      <dgm:prSet/>
      <dgm:spPr/>
      <dgm:t>
        <a:bodyPr/>
        <a:lstStyle/>
        <a:p>
          <a:endParaRPr lang="en-US"/>
        </a:p>
      </dgm:t>
    </dgm:pt>
    <dgm:pt modelId="{C549BDFC-1974-4A57-A779-A1969C3CC9F9}">
      <dgm:prSet phldrT="[Text]"/>
      <dgm:spPr/>
      <dgm:t>
        <a:bodyPr/>
        <a:lstStyle/>
        <a:p>
          <a:r>
            <a:rPr lang="en-US" dirty="0"/>
            <a:t>Skills</a:t>
          </a:r>
        </a:p>
      </dgm:t>
    </dgm:pt>
    <dgm:pt modelId="{67509E68-B77D-4ECE-A7D4-CCB31FE8BE6C}" type="parTrans" cxnId="{A44D2E6D-9657-49E5-AC57-892721944FDC}">
      <dgm:prSet/>
      <dgm:spPr/>
      <dgm:t>
        <a:bodyPr/>
        <a:lstStyle/>
        <a:p>
          <a:endParaRPr lang="en-US"/>
        </a:p>
      </dgm:t>
    </dgm:pt>
    <dgm:pt modelId="{F5E1385C-223A-4D90-9088-0180D7F7F036}" type="sibTrans" cxnId="{A44D2E6D-9657-49E5-AC57-892721944FDC}">
      <dgm:prSet/>
      <dgm:spPr/>
      <dgm:t>
        <a:bodyPr/>
        <a:lstStyle/>
        <a:p>
          <a:endParaRPr lang="en-US"/>
        </a:p>
      </dgm:t>
    </dgm:pt>
    <dgm:pt modelId="{2D39160A-25F5-400F-8A4A-F0F38D97D62E}">
      <dgm:prSet/>
      <dgm:spPr/>
      <dgm:t>
        <a:bodyPr/>
        <a:lstStyle/>
        <a:p>
          <a:r>
            <a:rPr lang="en-US" dirty="0"/>
            <a:t>Spells</a:t>
          </a:r>
        </a:p>
      </dgm:t>
    </dgm:pt>
    <dgm:pt modelId="{DFB44CA7-A69A-469C-B073-7C2B9C0697CF}" type="parTrans" cxnId="{2C0F31AE-6B0F-48F9-B3B5-5F5F4EA52433}">
      <dgm:prSet/>
      <dgm:spPr/>
      <dgm:t>
        <a:bodyPr/>
        <a:lstStyle/>
        <a:p>
          <a:endParaRPr lang="en-US"/>
        </a:p>
      </dgm:t>
    </dgm:pt>
    <dgm:pt modelId="{472B2B41-FE20-4515-9C00-2572D26CE77B}" type="sibTrans" cxnId="{2C0F31AE-6B0F-48F9-B3B5-5F5F4EA52433}">
      <dgm:prSet/>
      <dgm:spPr/>
      <dgm:t>
        <a:bodyPr/>
        <a:lstStyle/>
        <a:p>
          <a:endParaRPr lang="en-US"/>
        </a:p>
      </dgm:t>
    </dgm:pt>
    <dgm:pt modelId="{DA1615B6-686A-48C7-B637-84528A941EDC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1A46F0CE-A00D-4068-8C1C-AD3723818584}" type="parTrans" cxnId="{00299C6C-808A-4706-9C08-B5B32522F99F}">
      <dgm:prSet/>
      <dgm:spPr/>
      <dgm:t>
        <a:bodyPr/>
        <a:lstStyle/>
        <a:p>
          <a:endParaRPr lang="en-US"/>
        </a:p>
      </dgm:t>
    </dgm:pt>
    <dgm:pt modelId="{0C2515BD-12F1-4E01-B621-7ECFBB0C943C}" type="sibTrans" cxnId="{00299C6C-808A-4706-9C08-B5B32522F99F}">
      <dgm:prSet/>
      <dgm:spPr/>
      <dgm:t>
        <a:bodyPr/>
        <a:lstStyle/>
        <a:p>
          <a:endParaRPr lang="en-US"/>
        </a:p>
      </dgm:t>
    </dgm:pt>
    <dgm:pt modelId="{EEF24D62-EF7B-41BB-878C-2E3C39DF6758}" type="pres">
      <dgm:prSet presAssocID="{B9B36DAC-548E-4404-BEE6-7197CADA084B}" presName="Name0" presStyleCnt="0">
        <dgm:presLayoutVars>
          <dgm:dir/>
          <dgm:resizeHandles val="exact"/>
        </dgm:presLayoutVars>
      </dgm:prSet>
      <dgm:spPr/>
    </dgm:pt>
    <dgm:pt modelId="{470B954E-311E-48A4-8411-3428D7474169}" type="pres">
      <dgm:prSet presAssocID="{B9B36DAC-548E-4404-BEE6-7197CADA084B}" presName="fgShape" presStyleLbl="fgShp" presStyleIdx="0" presStyleCnt="1"/>
      <dgm:spPr/>
    </dgm:pt>
    <dgm:pt modelId="{A66D2B62-AB56-43F1-A0D9-32182357102F}" type="pres">
      <dgm:prSet presAssocID="{B9B36DAC-548E-4404-BEE6-7197CADA084B}" presName="linComp" presStyleCnt="0"/>
      <dgm:spPr/>
    </dgm:pt>
    <dgm:pt modelId="{EE73A93C-3546-477B-8003-44997DBB0D0B}" type="pres">
      <dgm:prSet presAssocID="{27F76EAB-F9EC-413F-B21E-39BA56A42C84}" presName="compNode" presStyleCnt="0"/>
      <dgm:spPr/>
    </dgm:pt>
    <dgm:pt modelId="{94183E6D-8BEF-459C-A958-123467A56C91}" type="pres">
      <dgm:prSet presAssocID="{27F76EAB-F9EC-413F-B21E-39BA56A42C84}" presName="bkgdShape" presStyleLbl="node1" presStyleIdx="0" presStyleCnt="5"/>
      <dgm:spPr/>
    </dgm:pt>
    <dgm:pt modelId="{AB2FC98B-4AEE-4F29-867E-FB8335594CFA}" type="pres">
      <dgm:prSet presAssocID="{27F76EAB-F9EC-413F-B21E-39BA56A42C84}" presName="nodeTx" presStyleLbl="node1" presStyleIdx="0" presStyleCnt="5">
        <dgm:presLayoutVars>
          <dgm:bulletEnabled val="1"/>
        </dgm:presLayoutVars>
      </dgm:prSet>
      <dgm:spPr/>
    </dgm:pt>
    <dgm:pt modelId="{AC4A0F09-2E65-46E5-A540-7AEAC38494DE}" type="pres">
      <dgm:prSet presAssocID="{27F76EAB-F9EC-413F-B21E-39BA56A42C84}" presName="invisiNode" presStyleLbl="node1" presStyleIdx="0" presStyleCnt="5"/>
      <dgm:spPr/>
    </dgm:pt>
    <dgm:pt modelId="{4F91BB58-2994-405B-9887-A05CE90D2325}" type="pres">
      <dgm:prSet presAssocID="{27F76EAB-F9EC-413F-B21E-39BA56A42C84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A4363E2-184A-4B84-906A-2DD29A433B7D}" type="pres">
      <dgm:prSet presAssocID="{5F20D435-BC7B-4DD7-BFBC-7C7DD02A4EFF}" presName="sibTrans" presStyleLbl="sibTrans2D1" presStyleIdx="0" presStyleCnt="0"/>
      <dgm:spPr/>
    </dgm:pt>
    <dgm:pt modelId="{56F4774C-850C-49DE-802C-51588E5900AC}" type="pres">
      <dgm:prSet presAssocID="{7328A6E1-1BDF-4BA6-8734-2CB1189AC82B}" presName="compNode" presStyleCnt="0"/>
      <dgm:spPr/>
    </dgm:pt>
    <dgm:pt modelId="{13919056-4C74-4DC1-8D78-C047BBFE6334}" type="pres">
      <dgm:prSet presAssocID="{7328A6E1-1BDF-4BA6-8734-2CB1189AC82B}" presName="bkgdShape" presStyleLbl="node1" presStyleIdx="1" presStyleCnt="5" custLinFactNeighborX="-543" custLinFactNeighborY="-5731"/>
      <dgm:spPr/>
    </dgm:pt>
    <dgm:pt modelId="{BCCF13ED-73F5-4739-B4D6-05522A29480F}" type="pres">
      <dgm:prSet presAssocID="{7328A6E1-1BDF-4BA6-8734-2CB1189AC82B}" presName="nodeTx" presStyleLbl="node1" presStyleIdx="1" presStyleCnt="5">
        <dgm:presLayoutVars>
          <dgm:bulletEnabled val="1"/>
        </dgm:presLayoutVars>
      </dgm:prSet>
      <dgm:spPr/>
    </dgm:pt>
    <dgm:pt modelId="{D7BC16E2-FE51-4B2D-9D38-2113461C6B7E}" type="pres">
      <dgm:prSet presAssocID="{7328A6E1-1BDF-4BA6-8734-2CB1189AC82B}" presName="invisiNode" presStyleLbl="node1" presStyleIdx="1" presStyleCnt="5"/>
      <dgm:spPr/>
    </dgm:pt>
    <dgm:pt modelId="{121AF288-2E62-4E7A-8390-4E919E964CE8}" type="pres">
      <dgm:prSet presAssocID="{7328A6E1-1BDF-4BA6-8734-2CB1189AC82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CAC2FA8-D8B1-4329-8D03-F5F04AA6914B}" type="pres">
      <dgm:prSet presAssocID="{B7CEA17C-8D6E-4900-B023-DD42380CB552}" presName="sibTrans" presStyleLbl="sibTrans2D1" presStyleIdx="0" presStyleCnt="0"/>
      <dgm:spPr/>
    </dgm:pt>
    <dgm:pt modelId="{8CEF7062-B009-4055-AA7F-08329E76D2B6}" type="pres">
      <dgm:prSet presAssocID="{2D39160A-25F5-400F-8A4A-F0F38D97D62E}" presName="compNode" presStyleCnt="0"/>
      <dgm:spPr/>
    </dgm:pt>
    <dgm:pt modelId="{8BDDEC81-56B2-48EE-891D-118456861B69}" type="pres">
      <dgm:prSet presAssocID="{2D39160A-25F5-400F-8A4A-F0F38D97D62E}" presName="bkgdShape" presStyleLbl="node1" presStyleIdx="2" presStyleCnt="5"/>
      <dgm:spPr/>
    </dgm:pt>
    <dgm:pt modelId="{AFB35B46-6B91-4107-8F3E-1D7DDB42541E}" type="pres">
      <dgm:prSet presAssocID="{2D39160A-25F5-400F-8A4A-F0F38D97D62E}" presName="nodeTx" presStyleLbl="node1" presStyleIdx="2" presStyleCnt="5">
        <dgm:presLayoutVars>
          <dgm:bulletEnabled val="1"/>
        </dgm:presLayoutVars>
      </dgm:prSet>
      <dgm:spPr/>
    </dgm:pt>
    <dgm:pt modelId="{4E0EE256-EE28-4A1A-914B-CF24A831FF70}" type="pres">
      <dgm:prSet presAssocID="{2D39160A-25F5-400F-8A4A-F0F38D97D62E}" presName="invisiNode" presStyleLbl="node1" presStyleIdx="2" presStyleCnt="5"/>
      <dgm:spPr/>
    </dgm:pt>
    <dgm:pt modelId="{D6EE97D7-B8E0-4473-BABB-16A2A6738EE9}" type="pres">
      <dgm:prSet presAssocID="{2D39160A-25F5-400F-8A4A-F0F38D97D62E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8E8FD6F-6913-40E5-8409-56F2BD00CCD8}" type="pres">
      <dgm:prSet presAssocID="{472B2B41-FE20-4515-9C00-2572D26CE77B}" presName="sibTrans" presStyleLbl="sibTrans2D1" presStyleIdx="0" presStyleCnt="0"/>
      <dgm:spPr/>
    </dgm:pt>
    <dgm:pt modelId="{6166A096-1CB1-4289-96DC-1D724575BE2A}" type="pres">
      <dgm:prSet presAssocID="{C549BDFC-1974-4A57-A779-A1969C3CC9F9}" presName="compNode" presStyleCnt="0"/>
      <dgm:spPr/>
    </dgm:pt>
    <dgm:pt modelId="{3EA911F8-D9B3-4EC6-8799-86BF71E50BA7}" type="pres">
      <dgm:prSet presAssocID="{C549BDFC-1974-4A57-A779-A1969C3CC9F9}" presName="bkgdShape" presStyleLbl="node1" presStyleIdx="3" presStyleCnt="5"/>
      <dgm:spPr/>
    </dgm:pt>
    <dgm:pt modelId="{A9E68B60-07CF-4014-A4A9-2A69332C22FA}" type="pres">
      <dgm:prSet presAssocID="{C549BDFC-1974-4A57-A779-A1969C3CC9F9}" presName="nodeTx" presStyleLbl="node1" presStyleIdx="3" presStyleCnt="5">
        <dgm:presLayoutVars>
          <dgm:bulletEnabled val="1"/>
        </dgm:presLayoutVars>
      </dgm:prSet>
      <dgm:spPr/>
    </dgm:pt>
    <dgm:pt modelId="{00E5CA98-EE61-45AE-9D11-A016D40EE24B}" type="pres">
      <dgm:prSet presAssocID="{C549BDFC-1974-4A57-A779-A1969C3CC9F9}" presName="invisiNode" presStyleLbl="node1" presStyleIdx="3" presStyleCnt="5"/>
      <dgm:spPr/>
    </dgm:pt>
    <dgm:pt modelId="{D2E61E17-7C66-44B9-8C20-DC0D35E0C44C}" type="pres">
      <dgm:prSet presAssocID="{C549BDFC-1974-4A57-A779-A1969C3CC9F9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</dgm:spPr>
    </dgm:pt>
    <dgm:pt modelId="{3F461B82-6BCE-46CC-9CF8-BE6143E9F091}" type="pres">
      <dgm:prSet presAssocID="{F5E1385C-223A-4D90-9088-0180D7F7F036}" presName="sibTrans" presStyleLbl="sibTrans2D1" presStyleIdx="0" presStyleCnt="0"/>
      <dgm:spPr/>
    </dgm:pt>
    <dgm:pt modelId="{25129754-E6D5-4BD3-B3AD-42D68DEA9311}" type="pres">
      <dgm:prSet presAssocID="{DA1615B6-686A-48C7-B637-84528A941EDC}" presName="compNode" presStyleCnt="0"/>
      <dgm:spPr/>
    </dgm:pt>
    <dgm:pt modelId="{A3ADB208-603A-492B-9F17-BF3F452C3996}" type="pres">
      <dgm:prSet presAssocID="{DA1615B6-686A-48C7-B637-84528A941EDC}" presName="bkgdShape" presStyleLbl="node1" presStyleIdx="4" presStyleCnt="5"/>
      <dgm:spPr/>
    </dgm:pt>
    <dgm:pt modelId="{D9F119A5-8AF3-4B06-B8CB-EFFBF94BA292}" type="pres">
      <dgm:prSet presAssocID="{DA1615B6-686A-48C7-B637-84528A941EDC}" presName="nodeTx" presStyleLbl="node1" presStyleIdx="4" presStyleCnt="5">
        <dgm:presLayoutVars>
          <dgm:bulletEnabled val="1"/>
        </dgm:presLayoutVars>
      </dgm:prSet>
      <dgm:spPr/>
    </dgm:pt>
    <dgm:pt modelId="{A47E2DE7-47BC-436B-B150-E2F67DFF25FA}" type="pres">
      <dgm:prSet presAssocID="{DA1615B6-686A-48C7-B637-84528A941EDC}" presName="invisiNode" presStyleLbl="node1" presStyleIdx="4" presStyleCnt="5"/>
      <dgm:spPr/>
    </dgm:pt>
    <dgm:pt modelId="{16CC63A9-D01F-42D9-968D-E3129E851C6A}" type="pres">
      <dgm:prSet presAssocID="{DA1615B6-686A-48C7-B637-84528A941EDC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48215C03-86BD-4D66-9853-63C8BF4099E4}" type="presOf" srcId="{27F76EAB-F9EC-413F-B21E-39BA56A42C84}" destId="{AB2FC98B-4AEE-4F29-867E-FB8335594CFA}" srcOrd="1" destOrd="0" presId="urn:microsoft.com/office/officeart/2005/8/layout/hList7"/>
    <dgm:cxn modelId="{B33B680B-4762-403B-8EE5-4027010B6040}" type="presOf" srcId="{472B2B41-FE20-4515-9C00-2572D26CE77B}" destId="{58E8FD6F-6913-40E5-8409-56F2BD00CCD8}" srcOrd="0" destOrd="0" presId="urn:microsoft.com/office/officeart/2005/8/layout/hList7"/>
    <dgm:cxn modelId="{98A1F314-F754-4421-81D1-534617DA50AB}" type="presOf" srcId="{27F76EAB-F9EC-413F-B21E-39BA56A42C84}" destId="{94183E6D-8BEF-459C-A958-123467A56C91}" srcOrd="0" destOrd="0" presId="urn:microsoft.com/office/officeart/2005/8/layout/hList7"/>
    <dgm:cxn modelId="{C98CC51B-A19B-44EC-9B77-DF0223BAE091}" type="presOf" srcId="{C549BDFC-1974-4A57-A779-A1969C3CC9F9}" destId="{3EA911F8-D9B3-4EC6-8799-86BF71E50BA7}" srcOrd="0" destOrd="0" presId="urn:microsoft.com/office/officeart/2005/8/layout/hList7"/>
    <dgm:cxn modelId="{2F7DD932-C38A-4F57-9F14-57FA860130C9}" type="presOf" srcId="{5F20D435-BC7B-4DD7-BFBC-7C7DD02A4EFF}" destId="{EA4363E2-184A-4B84-906A-2DD29A433B7D}" srcOrd="0" destOrd="0" presId="urn:microsoft.com/office/officeart/2005/8/layout/hList7"/>
    <dgm:cxn modelId="{C47C2F6B-37E2-47FA-9A00-88439DE38D68}" srcId="{B9B36DAC-548E-4404-BEE6-7197CADA084B}" destId="{7328A6E1-1BDF-4BA6-8734-2CB1189AC82B}" srcOrd="1" destOrd="0" parTransId="{B71873EC-8B5B-43D6-A7DB-320C8F49FE61}" sibTransId="{B7CEA17C-8D6E-4900-B023-DD42380CB552}"/>
    <dgm:cxn modelId="{00299C6C-808A-4706-9C08-B5B32522F99F}" srcId="{B9B36DAC-548E-4404-BEE6-7197CADA084B}" destId="{DA1615B6-686A-48C7-B637-84528A941EDC}" srcOrd="4" destOrd="0" parTransId="{1A46F0CE-A00D-4068-8C1C-AD3723818584}" sibTransId="{0C2515BD-12F1-4E01-B621-7ECFBB0C943C}"/>
    <dgm:cxn modelId="{A44D2E6D-9657-49E5-AC57-892721944FDC}" srcId="{B9B36DAC-548E-4404-BEE6-7197CADA084B}" destId="{C549BDFC-1974-4A57-A779-A1969C3CC9F9}" srcOrd="3" destOrd="0" parTransId="{67509E68-B77D-4ECE-A7D4-CCB31FE8BE6C}" sibTransId="{F5E1385C-223A-4D90-9088-0180D7F7F036}"/>
    <dgm:cxn modelId="{E7D72E6F-3BC0-4D1D-9A79-E90B08541AA6}" type="presOf" srcId="{DA1615B6-686A-48C7-B637-84528A941EDC}" destId="{D9F119A5-8AF3-4B06-B8CB-EFFBF94BA292}" srcOrd="1" destOrd="0" presId="urn:microsoft.com/office/officeart/2005/8/layout/hList7"/>
    <dgm:cxn modelId="{3391E753-5F94-47D6-A406-617BF5D4F0D0}" type="presOf" srcId="{2D39160A-25F5-400F-8A4A-F0F38D97D62E}" destId="{8BDDEC81-56B2-48EE-891D-118456861B69}" srcOrd="0" destOrd="0" presId="urn:microsoft.com/office/officeart/2005/8/layout/hList7"/>
    <dgm:cxn modelId="{9F184D74-421A-4218-9E73-2366882FF80C}" type="presOf" srcId="{F5E1385C-223A-4D90-9088-0180D7F7F036}" destId="{3F461B82-6BCE-46CC-9CF8-BE6143E9F091}" srcOrd="0" destOrd="0" presId="urn:microsoft.com/office/officeart/2005/8/layout/hList7"/>
    <dgm:cxn modelId="{0EFB8776-3D8A-45A7-8721-0734BD8635BC}" type="presOf" srcId="{C549BDFC-1974-4A57-A779-A1969C3CC9F9}" destId="{A9E68B60-07CF-4014-A4A9-2A69332C22FA}" srcOrd="1" destOrd="0" presId="urn:microsoft.com/office/officeart/2005/8/layout/hList7"/>
    <dgm:cxn modelId="{A580B785-54B6-43F2-BBE3-7AE15DE33079}" type="presOf" srcId="{7328A6E1-1BDF-4BA6-8734-2CB1189AC82B}" destId="{13919056-4C74-4DC1-8D78-C047BBFE6334}" srcOrd="0" destOrd="0" presId="urn:microsoft.com/office/officeart/2005/8/layout/hList7"/>
    <dgm:cxn modelId="{E970648A-E9EE-4EF2-88A4-3F97847087D2}" type="presOf" srcId="{B7CEA17C-8D6E-4900-B023-DD42380CB552}" destId="{ECAC2FA8-D8B1-4329-8D03-F5F04AA6914B}" srcOrd="0" destOrd="0" presId="urn:microsoft.com/office/officeart/2005/8/layout/hList7"/>
    <dgm:cxn modelId="{F5BE8792-BF72-46B3-AB63-0C20E5D5BBE7}" type="presOf" srcId="{DA1615B6-686A-48C7-B637-84528A941EDC}" destId="{A3ADB208-603A-492B-9F17-BF3F452C3996}" srcOrd="0" destOrd="0" presId="urn:microsoft.com/office/officeart/2005/8/layout/hList7"/>
    <dgm:cxn modelId="{E20E5194-A353-4A3A-8D8B-F1A1EDF93E8C}" srcId="{B9B36DAC-548E-4404-BEE6-7197CADA084B}" destId="{27F76EAB-F9EC-413F-B21E-39BA56A42C84}" srcOrd="0" destOrd="0" parTransId="{3A91B26A-9D58-4FA3-9541-9F1C9116A5D0}" sibTransId="{5F20D435-BC7B-4DD7-BFBC-7C7DD02A4EFF}"/>
    <dgm:cxn modelId="{B5850DAC-B2A7-4ABA-832D-0EEDEFFD531D}" type="presOf" srcId="{7328A6E1-1BDF-4BA6-8734-2CB1189AC82B}" destId="{BCCF13ED-73F5-4739-B4D6-05522A29480F}" srcOrd="1" destOrd="0" presId="urn:microsoft.com/office/officeart/2005/8/layout/hList7"/>
    <dgm:cxn modelId="{2C0F31AE-6B0F-48F9-B3B5-5F5F4EA52433}" srcId="{B9B36DAC-548E-4404-BEE6-7197CADA084B}" destId="{2D39160A-25F5-400F-8A4A-F0F38D97D62E}" srcOrd="2" destOrd="0" parTransId="{DFB44CA7-A69A-469C-B073-7C2B9C0697CF}" sibTransId="{472B2B41-FE20-4515-9C00-2572D26CE77B}"/>
    <dgm:cxn modelId="{A69C26DA-78E9-4026-B8FE-33294C77AD71}" type="presOf" srcId="{2D39160A-25F5-400F-8A4A-F0F38D97D62E}" destId="{AFB35B46-6B91-4107-8F3E-1D7DDB42541E}" srcOrd="1" destOrd="0" presId="urn:microsoft.com/office/officeart/2005/8/layout/hList7"/>
    <dgm:cxn modelId="{CE9FE5EF-0A58-4AD0-B213-6362CAAACB93}" type="presOf" srcId="{B9B36DAC-548E-4404-BEE6-7197CADA084B}" destId="{EEF24D62-EF7B-41BB-878C-2E3C39DF6758}" srcOrd="0" destOrd="0" presId="urn:microsoft.com/office/officeart/2005/8/layout/hList7"/>
    <dgm:cxn modelId="{C4BF5CA2-0983-43F2-87F8-F903E1C4B12D}" type="presParOf" srcId="{EEF24D62-EF7B-41BB-878C-2E3C39DF6758}" destId="{470B954E-311E-48A4-8411-3428D7474169}" srcOrd="0" destOrd="0" presId="urn:microsoft.com/office/officeart/2005/8/layout/hList7"/>
    <dgm:cxn modelId="{4FF4C3EA-11F4-444C-9B17-D017CBAFDD42}" type="presParOf" srcId="{EEF24D62-EF7B-41BB-878C-2E3C39DF6758}" destId="{A66D2B62-AB56-43F1-A0D9-32182357102F}" srcOrd="1" destOrd="0" presId="urn:microsoft.com/office/officeart/2005/8/layout/hList7"/>
    <dgm:cxn modelId="{7AD0937E-CC4B-446C-8074-7EE3C430BBA8}" type="presParOf" srcId="{A66D2B62-AB56-43F1-A0D9-32182357102F}" destId="{EE73A93C-3546-477B-8003-44997DBB0D0B}" srcOrd="0" destOrd="0" presId="urn:microsoft.com/office/officeart/2005/8/layout/hList7"/>
    <dgm:cxn modelId="{C6570A65-1B1B-4476-8A41-72035BD05F5B}" type="presParOf" srcId="{EE73A93C-3546-477B-8003-44997DBB0D0B}" destId="{94183E6D-8BEF-459C-A958-123467A56C91}" srcOrd="0" destOrd="0" presId="urn:microsoft.com/office/officeart/2005/8/layout/hList7"/>
    <dgm:cxn modelId="{82FCA03A-ED02-44E3-AE5C-A67F27F80DC3}" type="presParOf" srcId="{EE73A93C-3546-477B-8003-44997DBB0D0B}" destId="{AB2FC98B-4AEE-4F29-867E-FB8335594CFA}" srcOrd="1" destOrd="0" presId="urn:microsoft.com/office/officeart/2005/8/layout/hList7"/>
    <dgm:cxn modelId="{F218BE2A-2AA3-4397-A9CD-FFCD0CB94161}" type="presParOf" srcId="{EE73A93C-3546-477B-8003-44997DBB0D0B}" destId="{AC4A0F09-2E65-46E5-A540-7AEAC38494DE}" srcOrd="2" destOrd="0" presId="urn:microsoft.com/office/officeart/2005/8/layout/hList7"/>
    <dgm:cxn modelId="{C8225EBB-B615-4F91-8531-A2008E403ED5}" type="presParOf" srcId="{EE73A93C-3546-477B-8003-44997DBB0D0B}" destId="{4F91BB58-2994-405B-9887-A05CE90D2325}" srcOrd="3" destOrd="0" presId="urn:microsoft.com/office/officeart/2005/8/layout/hList7"/>
    <dgm:cxn modelId="{A3346CA7-8B23-45A0-851F-C5A3FEBA61C0}" type="presParOf" srcId="{A66D2B62-AB56-43F1-A0D9-32182357102F}" destId="{EA4363E2-184A-4B84-906A-2DD29A433B7D}" srcOrd="1" destOrd="0" presId="urn:microsoft.com/office/officeart/2005/8/layout/hList7"/>
    <dgm:cxn modelId="{B1575663-4ED5-462D-9C31-63A1EDBFF543}" type="presParOf" srcId="{A66D2B62-AB56-43F1-A0D9-32182357102F}" destId="{56F4774C-850C-49DE-802C-51588E5900AC}" srcOrd="2" destOrd="0" presId="urn:microsoft.com/office/officeart/2005/8/layout/hList7"/>
    <dgm:cxn modelId="{A7924620-0A93-4605-917C-D2AE550DF005}" type="presParOf" srcId="{56F4774C-850C-49DE-802C-51588E5900AC}" destId="{13919056-4C74-4DC1-8D78-C047BBFE6334}" srcOrd="0" destOrd="0" presId="urn:microsoft.com/office/officeart/2005/8/layout/hList7"/>
    <dgm:cxn modelId="{8E45C2F7-93C5-4E69-BCDE-34C81DD271E6}" type="presParOf" srcId="{56F4774C-850C-49DE-802C-51588E5900AC}" destId="{BCCF13ED-73F5-4739-B4D6-05522A29480F}" srcOrd="1" destOrd="0" presId="urn:microsoft.com/office/officeart/2005/8/layout/hList7"/>
    <dgm:cxn modelId="{DFAC5A9C-B139-43C3-8A16-490107CB931B}" type="presParOf" srcId="{56F4774C-850C-49DE-802C-51588E5900AC}" destId="{D7BC16E2-FE51-4B2D-9D38-2113461C6B7E}" srcOrd="2" destOrd="0" presId="urn:microsoft.com/office/officeart/2005/8/layout/hList7"/>
    <dgm:cxn modelId="{0E4B344E-C739-4AFC-8F66-57598F1D05BC}" type="presParOf" srcId="{56F4774C-850C-49DE-802C-51588E5900AC}" destId="{121AF288-2E62-4E7A-8390-4E919E964CE8}" srcOrd="3" destOrd="0" presId="urn:microsoft.com/office/officeart/2005/8/layout/hList7"/>
    <dgm:cxn modelId="{A02A1446-6350-41F7-8F07-8BC3AC975C5D}" type="presParOf" srcId="{A66D2B62-AB56-43F1-A0D9-32182357102F}" destId="{ECAC2FA8-D8B1-4329-8D03-F5F04AA6914B}" srcOrd="3" destOrd="0" presId="urn:microsoft.com/office/officeart/2005/8/layout/hList7"/>
    <dgm:cxn modelId="{51A88728-8F19-4ACA-AA70-C43248DFEAAB}" type="presParOf" srcId="{A66D2B62-AB56-43F1-A0D9-32182357102F}" destId="{8CEF7062-B009-4055-AA7F-08329E76D2B6}" srcOrd="4" destOrd="0" presId="urn:microsoft.com/office/officeart/2005/8/layout/hList7"/>
    <dgm:cxn modelId="{87AAAD5E-EC3B-4D6B-AAC1-9DDA455BF762}" type="presParOf" srcId="{8CEF7062-B009-4055-AA7F-08329E76D2B6}" destId="{8BDDEC81-56B2-48EE-891D-118456861B69}" srcOrd="0" destOrd="0" presId="urn:microsoft.com/office/officeart/2005/8/layout/hList7"/>
    <dgm:cxn modelId="{6AFD4E2F-7483-4787-A474-9EFD73A18F23}" type="presParOf" srcId="{8CEF7062-B009-4055-AA7F-08329E76D2B6}" destId="{AFB35B46-6B91-4107-8F3E-1D7DDB42541E}" srcOrd="1" destOrd="0" presId="urn:microsoft.com/office/officeart/2005/8/layout/hList7"/>
    <dgm:cxn modelId="{03A96756-4D9E-4654-94F4-636AC9DD0712}" type="presParOf" srcId="{8CEF7062-B009-4055-AA7F-08329E76D2B6}" destId="{4E0EE256-EE28-4A1A-914B-CF24A831FF70}" srcOrd="2" destOrd="0" presId="urn:microsoft.com/office/officeart/2005/8/layout/hList7"/>
    <dgm:cxn modelId="{52D3EB71-957A-4BFE-9290-CD2703F78A3F}" type="presParOf" srcId="{8CEF7062-B009-4055-AA7F-08329E76D2B6}" destId="{D6EE97D7-B8E0-4473-BABB-16A2A6738EE9}" srcOrd="3" destOrd="0" presId="urn:microsoft.com/office/officeart/2005/8/layout/hList7"/>
    <dgm:cxn modelId="{FEE623F4-F2EB-4E58-B394-2DD26FA6126C}" type="presParOf" srcId="{A66D2B62-AB56-43F1-A0D9-32182357102F}" destId="{58E8FD6F-6913-40E5-8409-56F2BD00CCD8}" srcOrd="5" destOrd="0" presId="urn:microsoft.com/office/officeart/2005/8/layout/hList7"/>
    <dgm:cxn modelId="{CCD5F219-8496-4D8E-802E-4E148CC7CC82}" type="presParOf" srcId="{A66D2B62-AB56-43F1-A0D9-32182357102F}" destId="{6166A096-1CB1-4289-96DC-1D724575BE2A}" srcOrd="6" destOrd="0" presId="urn:microsoft.com/office/officeart/2005/8/layout/hList7"/>
    <dgm:cxn modelId="{102451EC-F7FE-4873-8441-276FA04A905E}" type="presParOf" srcId="{6166A096-1CB1-4289-96DC-1D724575BE2A}" destId="{3EA911F8-D9B3-4EC6-8799-86BF71E50BA7}" srcOrd="0" destOrd="0" presId="urn:microsoft.com/office/officeart/2005/8/layout/hList7"/>
    <dgm:cxn modelId="{47F04A70-C953-40B3-A99F-347B8A9584AF}" type="presParOf" srcId="{6166A096-1CB1-4289-96DC-1D724575BE2A}" destId="{A9E68B60-07CF-4014-A4A9-2A69332C22FA}" srcOrd="1" destOrd="0" presId="urn:microsoft.com/office/officeart/2005/8/layout/hList7"/>
    <dgm:cxn modelId="{929B6648-96FB-4247-BCD2-13B78F3ED3F8}" type="presParOf" srcId="{6166A096-1CB1-4289-96DC-1D724575BE2A}" destId="{00E5CA98-EE61-45AE-9D11-A016D40EE24B}" srcOrd="2" destOrd="0" presId="urn:microsoft.com/office/officeart/2005/8/layout/hList7"/>
    <dgm:cxn modelId="{96162EE8-0459-4E67-88E4-E63AF7D46E34}" type="presParOf" srcId="{6166A096-1CB1-4289-96DC-1D724575BE2A}" destId="{D2E61E17-7C66-44B9-8C20-DC0D35E0C44C}" srcOrd="3" destOrd="0" presId="urn:microsoft.com/office/officeart/2005/8/layout/hList7"/>
    <dgm:cxn modelId="{3BBCEB03-083B-44CC-84D3-206DAB797DDC}" type="presParOf" srcId="{A66D2B62-AB56-43F1-A0D9-32182357102F}" destId="{3F461B82-6BCE-46CC-9CF8-BE6143E9F091}" srcOrd="7" destOrd="0" presId="urn:microsoft.com/office/officeart/2005/8/layout/hList7"/>
    <dgm:cxn modelId="{637FC19C-3CD4-42D1-82FE-76FE3FB7095D}" type="presParOf" srcId="{A66D2B62-AB56-43F1-A0D9-32182357102F}" destId="{25129754-E6D5-4BD3-B3AD-42D68DEA9311}" srcOrd="8" destOrd="0" presId="urn:microsoft.com/office/officeart/2005/8/layout/hList7"/>
    <dgm:cxn modelId="{CB6703C1-8054-4B43-9EE8-3AC7B08A0605}" type="presParOf" srcId="{25129754-E6D5-4BD3-B3AD-42D68DEA9311}" destId="{A3ADB208-603A-492B-9F17-BF3F452C3996}" srcOrd="0" destOrd="0" presId="urn:microsoft.com/office/officeart/2005/8/layout/hList7"/>
    <dgm:cxn modelId="{8CEA8C97-567C-485C-80F6-77D29B6D455C}" type="presParOf" srcId="{25129754-E6D5-4BD3-B3AD-42D68DEA9311}" destId="{D9F119A5-8AF3-4B06-B8CB-EFFBF94BA292}" srcOrd="1" destOrd="0" presId="urn:microsoft.com/office/officeart/2005/8/layout/hList7"/>
    <dgm:cxn modelId="{EC7D04A8-A4A3-49A6-878D-859F7B37E7A2}" type="presParOf" srcId="{25129754-E6D5-4BD3-B3AD-42D68DEA9311}" destId="{A47E2DE7-47BC-436B-B150-E2F67DFF25FA}" srcOrd="2" destOrd="0" presId="urn:microsoft.com/office/officeart/2005/8/layout/hList7"/>
    <dgm:cxn modelId="{C9B1927E-ACAB-4408-A229-709D0F6F3BE6}" type="presParOf" srcId="{25129754-E6D5-4BD3-B3AD-42D68DEA9311}" destId="{16CC63A9-D01F-42D9-968D-E3129E851C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83C77-3E90-432B-8E73-1AD0F08C780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9483A-7FAD-4DEB-9C62-CC0166578183}">
      <dgm:prSet phldrT="[Text]"/>
      <dgm:spPr/>
      <dgm:t>
        <a:bodyPr/>
        <a:lstStyle/>
        <a:p>
          <a:r>
            <a:rPr lang="en-US" dirty="0"/>
            <a:t>Martial</a:t>
          </a:r>
        </a:p>
      </dgm:t>
    </dgm:pt>
    <dgm:pt modelId="{1B771606-6505-4F00-8BEF-C30459165B22}" type="parTrans" cxnId="{18987BE5-FCD4-45C1-8BC2-ADBBB2680186}">
      <dgm:prSet/>
      <dgm:spPr/>
      <dgm:t>
        <a:bodyPr/>
        <a:lstStyle/>
        <a:p>
          <a:endParaRPr lang="en-US"/>
        </a:p>
      </dgm:t>
    </dgm:pt>
    <dgm:pt modelId="{A929ED5C-AC01-4ED4-B72E-AF054DBD3C87}" type="sibTrans" cxnId="{18987BE5-FCD4-45C1-8BC2-ADBBB2680186}">
      <dgm:prSet/>
      <dgm:spPr/>
      <dgm:t>
        <a:bodyPr/>
        <a:lstStyle/>
        <a:p>
          <a:endParaRPr lang="en-US"/>
        </a:p>
      </dgm:t>
    </dgm:pt>
    <dgm:pt modelId="{8F33A2A0-C85A-4538-B25C-8C97AE14865E}">
      <dgm:prSet phldrT="[Text]"/>
      <dgm:spPr/>
      <dgm:t>
        <a:bodyPr/>
        <a:lstStyle/>
        <a:p>
          <a:r>
            <a:rPr lang="en-US" dirty="0"/>
            <a:t>Fighter</a:t>
          </a:r>
        </a:p>
        <a:p>
          <a:r>
            <a:rPr lang="en-US" dirty="0"/>
            <a:t>(All-around combat expert)</a:t>
          </a:r>
        </a:p>
      </dgm:t>
    </dgm:pt>
    <dgm:pt modelId="{BDE9CD8C-DA2C-47AC-A3F4-D032CBE7FA8B}" type="parTrans" cxnId="{CC3E0BA5-F9A0-4B82-991E-EDDE0E27088C}">
      <dgm:prSet/>
      <dgm:spPr/>
      <dgm:t>
        <a:bodyPr/>
        <a:lstStyle/>
        <a:p>
          <a:endParaRPr lang="en-US"/>
        </a:p>
      </dgm:t>
    </dgm:pt>
    <dgm:pt modelId="{EC176AB6-2BA7-47FF-AF4E-877BA4275E0D}" type="sibTrans" cxnId="{CC3E0BA5-F9A0-4B82-991E-EDDE0E27088C}">
      <dgm:prSet/>
      <dgm:spPr/>
      <dgm:t>
        <a:bodyPr/>
        <a:lstStyle/>
        <a:p>
          <a:endParaRPr lang="en-US"/>
        </a:p>
      </dgm:t>
    </dgm:pt>
    <dgm:pt modelId="{4DD0EF5E-276C-4ED3-96A9-C9FC44462BA5}">
      <dgm:prSet phldrT="[Text]"/>
      <dgm:spPr/>
      <dgm:t>
        <a:bodyPr/>
        <a:lstStyle/>
        <a:p>
          <a:r>
            <a:rPr lang="en-US" dirty="0"/>
            <a:t>Barbarian</a:t>
          </a:r>
        </a:p>
        <a:p>
          <a:r>
            <a:rPr lang="en-US" dirty="0"/>
            <a:t>(Primal, Rage, No combat training)</a:t>
          </a:r>
        </a:p>
      </dgm:t>
    </dgm:pt>
    <dgm:pt modelId="{9D8423CE-F820-4690-8A0D-781270B916DA}" type="parTrans" cxnId="{E5975971-5694-47B7-ABD0-7F5EDBD08250}">
      <dgm:prSet/>
      <dgm:spPr/>
      <dgm:t>
        <a:bodyPr/>
        <a:lstStyle/>
        <a:p>
          <a:endParaRPr lang="en-US"/>
        </a:p>
      </dgm:t>
    </dgm:pt>
    <dgm:pt modelId="{C631A9EB-26FB-44A9-9AEE-851DF655AABB}" type="sibTrans" cxnId="{E5975971-5694-47B7-ABD0-7F5EDBD08250}">
      <dgm:prSet/>
      <dgm:spPr/>
      <dgm:t>
        <a:bodyPr/>
        <a:lstStyle/>
        <a:p>
          <a:endParaRPr lang="en-US"/>
        </a:p>
      </dgm:t>
    </dgm:pt>
    <dgm:pt modelId="{A6F31BDC-38BE-416F-8C1E-89E40AE48A90}">
      <dgm:prSet phldrT="[Text]"/>
      <dgm:spPr/>
      <dgm:t>
        <a:bodyPr/>
        <a:lstStyle/>
        <a:p>
          <a:r>
            <a:rPr lang="en-US" dirty="0"/>
            <a:t>Rogue</a:t>
          </a:r>
        </a:p>
        <a:p>
          <a:r>
            <a:rPr lang="en-US" dirty="0"/>
            <a:t>(Stealthy, Assassin, Thief)</a:t>
          </a:r>
        </a:p>
      </dgm:t>
    </dgm:pt>
    <dgm:pt modelId="{78AE69B7-8C95-48B5-8ADF-C017CA5EF619}" type="parTrans" cxnId="{198E22A5-D902-4098-B3FF-EFB7A0DB42EC}">
      <dgm:prSet/>
      <dgm:spPr/>
      <dgm:t>
        <a:bodyPr/>
        <a:lstStyle/>
        <a:p>
          <a:endParaRPr lang="en-US"/>
        </a:p>
      </dgm:t>
    </dgm:pt>
    <dgm:pt modelId="{70958AFD-7131-4616-81C9-8F8F9025B57A}" type="sibTrans" cxnId="{198E22A5-D902-4098-B3FF-EFB7A0DB42EC}">
      <dgm:prSet/>
      <dgm:spPr/>
      <dgm:t>
        <a:bodyPr/>
        <a:lstStyle/>
        <a:p>
          <a:endParaRPr lang="en-US"/>
        </a:p>
      </dgm:t>
    </dgm:pt>
    <dgm:pt modelId="{24C8826C-ED1F-4697-B61B-F39C4AA5FEB2}">
      <dgm:prSet/>
      <dgm:spPr/>
      <dgm:t>
        <a:bodyPr/>
        <a:lstStyle/>
        <a:p>
          <a:r>
            <a:rPr lang="en-US" dirty="0"/>
            <a:t>Monk</a:t>
          </a:r>
        </a:p>
        <a:p>
          <a:r>
            <a:rPr lang="en-US" dirty="0"/>
            <a:t>(Martial Artist)</a:t>
          </a:r>
        </a:p>
      </dgm:t>
    </dgm:pt>
    <dgm:pt modelId="{0D8B7AF9-7E3D-46A6-A7FB-158F1B8DFCE8}" type="parTrans" cxnId="{0CEFE8EE-1CFA-47FD-9FE0-E511764040D1}">
      <dgm:prSet/>
      <dgm:spPr/>
      <dgm:t>
        <a:bodyPr/>
        <a:lstStyle/>
        <a:p>
          <a:endParaRPr lang="en-US"/>
        </a:p>
      </dgm:t>
    </dgm:pt>
    <dgm:pt modelId="{D7747D85-1983-4F8A-9661-C8EC50588929}" type="sibTrans" cxnId="{0CEFE8EE-1CFA-47FD-9FE0-E511764040D1}">
      <dgm:prSet/>
      <dgm:spPr/>
      <dgm:t>
        <a:bodyPr/>
        <a:lstStyle/>
        <a:p>
          <a:endParaRPr lang="en-US"/>
        </a:p>
      </dgm:t>
    </dgm:pt>
    <dgm:pt modelId="{F37EB7AB-4D18-43E2-8CC3-865F7536EC31}" type="pres">
      <dgm:prSet presAssocID="{9D883C77-3E90-432B-8E73-1AD0F08C780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375920-EB67-4ED1-BC25-1EB5AAA6AE04}" type="pres">
      <dgm:prSet presAssocID="{B799483A-7FAD-4DEB-9C62-CC0166578183}" presName="centerShape" presStyleLbl="node0" presStyleIdx="0" presStyleCnt="1"/>
      <dgm:spPr/>
    </dgm:pt>
    <dgm:pt modelId="{78DC19C4-FB68-46C3-A253-A45B0C741A16}" type="pres">
      <dgm:prSet presAssocID="{BDE9CD8C-DA2C-47AC-A3F4-D032CBE7FA8B}" presName="parTrans" presStyleLbl="bgSibTrans2D1" presStyleIdx="0" presStyleCnt="4"/>
      <dgm:spPr/>
    </dgm:pt>
    <dgm:pt modelId="{353246C8-95C6-4986-80BA-07588690A749}" type="pres">
      <dgm:prSet presAssocID="{8F33A2A0-C85A-4538-B25C-8C97AE14865E}" presName="node" presStyleLbl="node1" presStyleIdx="0" presStyleCnt="4">
        <dgm:presLayoutVars>
          <dgm:bulletEnabled val="1"/>
        </dgm:presLayoutVars>
      </dgm:prSet>
      <dgm:spPr/>
    </dgm:pt>
    <dgm:pt modelId="{6E44E476-F0F3-4CF3-987C-80190E5C3609}" type="pres">
      <dgm:prSet presAssocID="{9D8423CE-F820-4690-8A0D-781270B916DA}" presName="parTrans" presStyleLbl="bgSibTrans2D1" presStyleIdx="1" presStyleCnt="4"/>
      <dgm:spPr/>
    </dgm:pt>
    <dgm:pt modelId="{1C984E1A-7DD1-4E9A-9E6F-1B19ECA8B265}" type="pres">
      <dgm:prSet presAssocID="{4DD0EF5E-276C-4ED3-96A9-C9FC44462BA5}" presName="node" presStyleLbl="node1" presStyleIdx="1" presStyleCnt="4">
        <dgm:presLayoutVars>
          <dgm:bulletEnabled val="1"/>
        </dgm:presLayoutVars>
      </dgm:prSet>
      <dgm:spPr/>
    </dgm:pt>
    <dgm:pt modelId="{69A41986-4668-4567-8D2E-B640B9706CEF}" type="pres">
      <dgm:prSet presAssocID="{78AE69B7-8C95-48B5-8ADF-C017CA5EF619}" presName="parTrans" presStyleLbl="bgSibTrans2D1" presStyleIdx="2" presStyleCnt="4"/>
      <dgm:spPr/>
    </dgm:pt>
    <dgm:pt modelId="{0A042019-B3EA-4598-B5C7-57ECA2453863}" type="pres">
      <dgm:prSet presAssocID="{A6F31BDC-38BE-416F-8C1E-89E40AE48A90}" presName="node" presStyleLbl="node1" presStyleIdx="2" presStyleCnt="4">
        <dgm:presLayoutVars>
          <dgm:bulletEnabled val="1"/>
        </dgm:presLayoutVars>
      </dgm:prSet>
      <dgm:spPr/>
    </dgm:pt>
    <dgm:pt modelId="{FAB046D3-BF03-4F8B-9EB6-34A3A80F2211}" type="pres">
      <dgm:prSet presAssocID="{0D8B7AF9-7E3D-46A6-A7FB-158F1B8DFCE8}" presName="parTrans" presStyleLbl="bgSibTrans2D1" presStyleIdx="3" presStyleCnt="4"/>
      <dgm:spPr/>
    </dgm:pt>
    <dgm:pt modelId="{D1A062F8-BA63-44B8-A083-332B7E831B8C}" type="pres">
      <dgm:prSet presAssocID="{24C8826C-ED1F-4697-B61B-F39C4AA5F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76A6F608-8BE7-4E3D-877A-4461C2E8D391}" type="presOf" srcId="{4DD0EF5E-276C-4ED3-96A9-C9FC44462BA5}" destId="{1C984E1A-7DD1-4E9A-9E6F-1B19ECA8B265}" srcOrd="0" destOrd="0" presId="urn:microsoft.com/office/officeart/2005/8/layout/radial4"/>
    <dgm:cxn modelId="{87A6CB1C-D773-417C-9217-4FE4C053DEFE}" type="presOf" srcId="{9D883C77-3E90-432B-8E73-1AD0F08C7807}" destId="{F37EB7AB-4D18-43E2-8CC3-865F7536EC31}" srcOrd="0" destOrd="0" presId="urn:microsoft.com/office/officeart/2005/8/layout/radial4"/>
    <dgm:cxn modelId="{23730D27-A7A9-4720-8B33-140C06B65DCA}" type="presOf" srcId="{24C8826C-ED1F-4697-B61B-F39C4AA5FEB2}" destId="{D1A062F8-BA63-44B8-A083-332B7E831B8C}" srcOrd="0" destOrd="0" presId="urn:microsoft.com/office/officeart/2005/8/layout/radial4"/>
    <dgm:cxn modelId="{CFF7C447-390B-4E45-9BAD-43F8B4A15B34}" type="presOf" srcId="{B799483A-7FAD-4DEB-9C62-CC0166578183}" destId="{C6375920-EB67-4ED1-BC25-1EB5AAA6AE04}" srcOrd="0" destOrd="0" presId="urn:microsoft.com/office/officeart/2005/8/layout/radial4"/>
    <dgm:cxn modelId="{672A936A-D45D-45B4-B042-8AD0C28077D0}" type="presOf" srcId="{A6F31BDC-38BE-416F-8C1E-89E40AE48A90}" destId="{0A042019-B3EA-4598-B5C7-57ECA2453863}" srcOrd="0" destOrd="0" presId="urn:microsoft.com/office/officeart/2005/8/layout/radial4"/>
    <dgm:cxn modelId="{CCC0764C-A450-4D4B-8F60-E151C4066432}" type="presOf" srcId="{BDE9CD8C-DA2C-47AC-A3F4-D032CBE7FA8B}" destId="{78DC19C4-FB68-46C3-A253-A45B0C741A16}" srcOrd="0" destOrd="0" presId="urn:microsoft.com/office/officeart/2005/8/layout/radial4"/>
    <dgm:cxn modelId="{E5975971-5694-47B7-ABD0-7F5EDBD08250}" srcId="{B799483A-7FAD-4DEB-9C62-CC0166578183}" destId="{4DD0EF5E-276C-4ED3-96A9-C9FC44462BA5}" srcOrd="1" destOrd="0" parTransId="{9D8423CE-F820-4690-8A0D-781270B916DA}" sibTransId="{C631A9EB-26FB-44A9-9AEE-851DF655AABB}"/>
    <dgm:cxn modelId="{6841C985-F04A-46B9-8892-EFDD2D386D31}" type="presOf" srcId="{0D8B7AF9-7E3D-46A6-A7FB-158F1B8DFCE8}" destId="{FAB046D3-BF03-4F8B-9EB6-34A3A80F2211}" srcOrd="0" destOrd="0" presId="urn:microsoft.com/office/officeart/2005/8/layout/radial4"/>
    <dgm:cxn modelId="{CC3E0BA5-F9A0-4B82-991E-EDDE0E27088C}" srcId="{B799483A-7FAD-4DEB-9C62-CC0166578183}" destId="{8F33A2A0-C85A-4538-B25C-8C97AE14865E}" srcOrd="0" destOrd="0" parTransId="{BDE9CD8C-DA2C-47AC-A3F4-D032CBE7FA8B}" sibTransId="{EC176AB6-2BA7-47FF-AF4E-877BA4275E0D}"/>
    <dgm:cxn modelId="{198E22A5-D902-4098-B3FF-EFB7A0DB42EC}" srcId="{B799483A-7FAD-4DEB-9C62-CC0166578183}" destId="{A6F31BDC-38BE-416F-8C1E-89E40AE48A90}" srcOrd="2" destOrd="0" parTransId="{78AE69B7-8C95-48B5-8ADF-C017CA5EF619}" sibTransId="{70958AFD-7131-4616-81C9-8F8F9025B57A}"/>
    <dgm:cxn modelId="{1BFEE3B3-6353-4A62-82A8-E9409D11B981}" type="presOf" srcId="{9D8423CE-F820-4690-8A0D-781270B916DA}" destId="{6E44E476-F0F3-4CF3-987C-80190E5C3609}" srcOrd="0" destOrd="0" presId="urn:microsoft.com/office/officeart/2005/8/layout/radial4"/>
    <dgm:cxn modelId="{D7C4E7BF-E6FE-496A-A82E-7A07800FE5FC}" type="presOf" srcId="{8F33A2A0-C85A-4538-B25C-8C97AE14865E}" destId="{353246C8-95C6-4986-80BA-07588690A749}" srcOrd="0" destOrd="0" presId="urn:microsoft.com/office/officeart/2005/8/layout/radial4"/>
    <dgm:cxn modelId="{9730ECDA-4B5E-4423-BE5B-62560765E8A3}" type="presOf" srcId="{78AE69B7-8C95-48B5-8ADF-C017CA5EF619}" destId="{69A41986-4668-4567-8D2E-B640B9706CEF}" srcOrd="0" destOrd="0" presId="urn:microsoft.com/office/officeart/2005/8/layout/radial4"/>
    <dgm:cxn modelId="{18987BE5-FCD4-45C1-8BC2-ADBBB2680186}" srcId="{9D883C77-3E90-432B-8E73-1AD0F08C7807}" destId="{B799483A-7FAD-4DEB-9C62-CC0166578183}" srcOrd="0" destOrd="0" parTransId="{1B771606-6505-4F00-8BEF-C30459165B22}" sibTransId="{A929ED5C-AC01-4ED4-B72E-AF054DBD3C87}"/>
    <dgm:cxn modelId="{0CEFE8EE-1CFA-47FD-9FE0-E511764040D1}" srcId="{B799483A-7FAD-4DEB-9C62-CC0166578183}" destId="{24C8826C-ED1F-4697-B61B-F39C4AA5FEB2}" srcOrd="3" destOrd="0" parTransId="{0D8B7AF9-7E3D-46A6-A7FB-158F1B8DFCE8}" sibTransId="{D7747D85-1983-4F8A-9661-C8EC50588929}"/>
    <dgm:cxn modelId="{4DA0FE87-DB21-4995-9CD5-2E05CCA0D7CF}" type="presParOf" srcId="{F37EB7AB-4D18-43E2-8CC3-865F7536EC31}" destId="{C6375920-EB67-4ED1-BC25-1EB5AAA6AE04}" srcOrd="0" destOrd="0" presId="urn:microsoft.com/office/officeart/2005/8/layout/radial4"/>
    <dgm:cxn modelId="{C29E9922-3CC3-4190-9A71-B77BC9EA720B}" type="presParOf" srcId="{F37EB7AB-4D18-43E2-8CC3-865F7536EC31}" destId="{78DC19C4-FB68-46C3-A253-A45B0C741A16}" srcOrd="1" destOrd="0" presId="urn:microsoft.com/office/officeart/2005/8/layout/radial4"/>
    <dgm:cxn modelId="{C335A531-A3B5-43B4-AB8B-F51CB855AD8D}" type="presParOf" srcId="{F37EB7AB-4D18-43E2-8CC3-865F7536EC31}" destId="{353246C8-95C6-4986-80BA-07588690A749}" srcOrd="2" destOrd="0" presId="urn:microsoft.com/office/officeart/2005/8/layout/radial4"/>
    <dgm:cxn modelId="{FE47145C-9CE2-4D69-A704-DC6851E292C9}" type="presParOf" srcId="{F37EB7AB-4D18-43E2-8CC3-865F7536EC31}" destId="{6E44E476-F0F3-4CF3-987C-80190E5C3609}" srcOrd="3" destOrd="0" presId="urn:microsoft.com/office/officeart/2005/8/layout/radial4"/>
    <dgm:cxn modelId="{43F62534-C532-44ED-B8E9-099D0894A893}" type="presParOf" srcId="{F37EB7AB-4D18-43E2-8CC3-865F7536EC31}" destId="{1C984E1A-7DD1-4E9A-9E6F-1B19ECA8B265}" srcOrd="4" destOrd="0" presId="urn:microsoft.com/office/officeart/2005/8/layout/radial4"/>
    <dgm:cxn modelId="{356654D6-279E-4F75-81C3-503D9827A34D}" type="presParOf" srcId="{F37EB7AB-4D18-43E2-8CC3-865F7536EC31}" destId="{69A41986-4668-4567-8D2E-B640B9706CEF}" srcOrd="5" destOrd="0" presId="urn:microsoft.com/office/officeart/2005/8/layout/radial4"/>
    <dgm:cxn modelId="{FB4BBBFF-6F46-48FA-AF56-8B993B5E017A}" type="presParOf" srcId="{F37EB7AB-4D18-43E2-8CC3-865F7536EC31}" destId="{0A042019-B3EA-4598-B5C7-57ECA2453863}" srcOrd="6" destOrd="0" presId="urn:microsoft.com/office/officeart/2005/8/layout/radial4"/>
    <dgm:cxn modelId="{F7805464-A46E-44D9-BC29-56C1B82941E8}" type="presParOf" srcId="{F37EB7AB-4D18-43E2-8CC3-865F7536EC31}" destId="{FAB046D3-BF03-4F8B-9EB6-34A3A80F2211}" srcOrd="7" destOrd="0" presId="urn:microsoft.com/office/officeart/2005/8/layout/radial4"/>
    <dgm:cxn modelId="{1DAC8DEF-31EE-4B40-804F-DF0404BFB955}" type="presParOf" srcId="{F37EB7AB-4D18-43E2-8CC3-865F7536EC31}" destId="{D1A062F8-BA63-44B8-A083-332B7E831B8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A0236-45F3-44E7-82E6-33D273CA0BE5}" type="doc">
      <dgm:prSet loTypeId="urn:microsoft.com/office/officeart/2005/8/layout/radial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8DBBFB-5AF8-4B3F-A898-5A738F3A8524}">
      <dgm:prSet phldrT="[Text]"/>
      <dgm:spPr/>
      <dgm:t>
        <a:bodyPr/>
        <a:lstStyle/>
        <a:p>
          <a:r>
            <a:rPr lang="en-US" dirty="0"/>
            <a:t>Caster</a:t>
          </a:r>
        </a:p>
      </dgm:t>
    </dgm:pt>
    <dgm:pt modelId="{A0298F7F-B2E7-419F-8640-ECE20D082AD1}" type="parTrans" cxnId="{352B2AD9-595D-47D4-AFE1-0F67A3B30249}">
      <dgm:prSet/>
      <dgm:spPr/>
      <dgm:t>
        <a:bodyPr/>
        <a:lstStyle/>
        <a:p>
          <a:endParaRPr lang="en-US"/>
        </a:p>
      </dgm:t>
    </dgm:pt>
    <dgm:pt modelId="{F1F07D28-FD8D-49CB-8D0F-FE8D0F8A2362}" type="sibTrans" cxnId="{352B2AD9-595D-47D4-AFE1-0F67A3B30249}">
      <dgm:prSet/>
      <dgm:spPr/>
      <dgm:t>
        <a:bodyPr/>
        <a:lstStyle/>
        <a:p>
          <a:endParaRPr lang="en-US"/>
        </a:p>
      </dgm:t>
    </dgm:pt>
    <dgm:pt modelId="{286E283E-3699-46DB-AFED-F5ECE8A05482}">
      <dgm:prSet phldrT="[Text]"/>
      <dgm:spPr/>
      <dgm:t>
        <a:bodyPr/>
        <a:lstStyle/>
        <a:p>
          <a:r>
            <a:rPr lang="en-US" dirty="0"/>
            <a:t>Wizard</a:t>
          </a:r>
        </a:p>
        <a:p>
          <a:r>
            <a:rPr lang="en-US" dirty="0"/>
            <a:t>(Scholarly, Caster)</a:t>
          </a:r>
        </a:p>
      </dgm:t>
    </dgm:pt>
    <dgm:pt modelId="{B65B8CF7-2F6E-4ACF-BDF2-FB9AE7C164AF}" type="parTrans" cxnId="{AAFDD2A0-2569-4AA0-8AA5-90DDB00E9F20}">
      <dgm:prSet/>
      <dgm:spPr/>
      <dgm:t>
        <a:bodyPr/>
        <a:lstStyle/>
        <a:p>
          <a:endParaRPr lang="en-US"/>
        </a:p>
      </dgm:t>
    </dgm:pt>
    <dgm:pt modelId="{519D13C9-05DE-4585-B357-334AE9BBE1E1}" type="sibTrans" cxnId="{AAFDD2A0-2569-4AA0-8AA5-90DDB00E9F20}">
      <dgm:prSet/>
      <dgm:spPr/>
      <dgm:t>
        <a:bodyPr/>
        <a:lstStyle/>
        <a:p>
          <a:endParaRPr lang="en-US"/>
        </a:p>
      </dgm:t>
    </dgm:pt>
    <dgm:pt modelId="{443D074E-8E17-49DA-BA2F-FB75B6EDAA04}">
      <dgm:prSet phldrT="[Text]"/>
      <dgm:spPr/>
      <dgm:t>
        <a:bodyPr/>
        <a:lstStyle/>
        <a:p>
          <a:r>
            <a:rPr lang="en-US" dirty="0"/>
            <a:t>Warlock</a:t>
          </a:r>
        </a:p>
        <a:p>
          <a:r>
            <a:rPr lang="en-US" dirty="0"/>
            <a:t>(Given power via a pact)</a:t>
          </a:r>
        </a:p>
      </dgm:t>
    </dgm:pt>
    <dgm:pt modelId="{1F2C90E5-3F52-400A-8666-74F5107DDCF8}" type="parTrans" cxnId="{9AEC4B5C-3A8C-4D87-83C5-08EF03341B7A}">
      <dgm:prSet/>
      <dgm:spPr/>
      <dgm:t>
        <a:bodyPr/>
        <a:lstStyle/>
        <a:p>
          <a:endParaRPr lang="en-US"/>
        </a:p>
      </dgm:t>
    </dgm:pt>
    <dgm:pt modelId="{8492FA98-BA0C-432D-81A5-A5FAF1B085B9}" type="sibTrans" cxnId="{9AEC4B5C-3A8C-4D87-83C5-08EF03341B7A}">
      <dgm:prSet/>
      <dgm:spPr/>
      <dgm:t>
        <a:bodyPr/>
        <a:lstStyle/>
        <a:p>
          <a:endParaRPr lang="en-US"/>
        </a:p>
      </dgm:t>
    </dgm:pt>
    <dgm:pt modelId="{965700C7-87CA-44E7-96DB-B41D345CBC96}">
      <dgm:prSet phldrT="[Text]"/>
      <dgm:spPr/>
      <dgm:t>
        <a:bodyPr/>
        <a:lstStyle/>
        <a:p>
          <a:r>
            <a:rPr lang="en-US" dirty="0"/>
            <a:t>Sorcerer</a:t>
          </a:r>
        </a:p>
        <a:p>
          <a:r>
            <a:rPr lang="en-US" dirty="0"/>
            <a:t>(Born with power)</a:t>
          </a:r>
        </a:p>
      </dgm:t>
    </dgm:pt>
    <dgm:pt modelId="{B1FB5D32-77C0-4237-9FAF-EA2958C0B874}" type="parTrans" cxnId="{762893C4-BF4E-4C6F-B841-C4055DD96E77}">
      <dgm:prSet/>
      <dgm:spPr/>
      <dgm:t>
        <a:bodyPr/>
        <a:lstStyle/>
        <a:p>
          <a:endParaRPr lang="en-US"/>
        </a:p>
      </dgm:t>
    </dgm:pt>
    <dgm:pt modelId="{D44C8F75-B90E-492E-8399-A2DF6AE75D96}" type="sibTrans" cxnId="{762893C4-BF4E-4C6F-B841-C4055DD96E77}">
      <dgm:prSet/>
      <dgm:spPr/>
      <dgm:t>
        <a:bodyPr/>
        <a:lstStyle/>
        <a:p>
          <a:endParaRPr lang="en-US"/>
        </a:p>
      </dgm:t>
    </dgm:pt>
    <dgm:pt modelId="{3E5EB8E2-5F30-49B1-BDF1-55D5777DB34E}">
      <dgm:prSet/>
      <dgm:spPr/>
      <dgm:t>
        <a:bodyPr/>
        <a:lstStyle/>
        <a:p>
          <a:r>
            <a:rPr lang="en-US" dirty="0"/>
            <a:t>Druid</a:t>
          </a:r>
        </a:p>
        <a:p>
          <a:r>
            <a:rPr lang="en-US" dirty="0"/>
            <a:t>(Nature-based magic</a:t>
          </a:r>
        </a:p>
      </dgm:t>
    </dgm:pt>
    <dgm:pt modelId="{685D0DC2-21F3-48FB-B903-5E2E0509FE23}" type="parTrans" cxnId="{01BD3FDE-B9F9-4C16-8E6C-1C97CAFD32EA}">
      <dgm:prSet/>
      <dgm:spPr/>
      <dgm:t>
        <a:bodyPr/>
        <a:lstStyle/>
        <a:p>
          <a:endParaRPr lang="en-US"/>
        </a:p>
      </dgm:t>
    </dgm:pt>
    <dgm:pt modelId="{A47BF132-4316-444A-8B8F-92F8F3E3F3F0}" type="sibTrans" cxnId="{01BD3FDE-B9F9-4C16-8E6C-1C97CAFD32EA}">
      <dgm:prSet/>
      <dgm:spPr/>
      <dgm:t>
        <a:bodyPr/>
        <a:lstStyle/>
        <a:p>
          <a:endParaRPr lang="en-US"/>
        </a:p>
      </dgm:t>
    </dgm:pt>
    <dgm:pt modelId="{E8A51E9D-5A0E-44F3-B6FF-CFEB0A696026}">
      <dgm:prSet/>
      <dgm:spPr/>
      <dgm:t>
        <a:bodyPr/>
        <a:lstStyle/>
        <a:p>
          <a:r>
            <a:rPr lang="en-US" dirty="0"/>
            <a:t>Cleric</a:t>
          </a:r>
        </a:p>
        <a:p>
          <a:r>
            <a:rPr lang="en-US" dirty="0"/>
            <a:t>(Healer, gains magic via deity)</a:t>
          </a:r>
        </a:p>
      </dgm:t>
    </dgm:pt>
    <dgm:pt modelId="{4C466A49-69D1-4207-9150-3AF15763FF00}" type="parTrans" cxnId="{E33AB716-3479-4F8B-BEE6-2D12F16082C8}">
      <dgm:prSet/>
      <dgm:spPr/>
      <dgm:t>
        <a:bodyPr/>
        <a:lstStyle/>
        <a:p>
          <a:endParaRPr lang="en-US"/>
        </a:p>
      </dgm:t>
    </dgm:pt>
    <dgm:pt modelId="{11CA55EC-3090-4F0F-9CC1-BFEE3BC66433}" type="sibTrans" cxnId="{E33AB716-3479-4F8B-BEE6-2D12F16082C8}">
      <dgm:prSet/>
      <dgm:spPr/>
      <dgm:t>
        <a:bodyPr/>
        <a:lstStyle/>
        <a:p>
          <a:endParaRPr lang="en-US"/>
        </a:p>
      </dgm:t>
    </dgm:pt>
    <dgm:pt modelId="{4C6729A5-38DE-4166-A685-2B1C97F1390A}">
      <dgm:prSet/>
      <dgm:spPr/>
      <dgm:t>
        <a:bodyPr/>
        <a:lstStyle/>
        <a:p>
          <a:r>
            <a:rPr lang="en-US" dirty="0"/>
            <a:t>Bard</a:t>
          </a:r>
        </a:p>
        <a:p>
          <a:r>
            <a:rPr lang="en-US" dirty="0"/>
            <a:t>(Minstrel, casts spells with music)</a:t>
          </a:r>
        </a:p>
      </dgm:t>
    </dgm:pt>
    <dgm:pt modelId="{7FA77176-4F59-4DE3-8CCC-C733BC5494C2}" type="parTrans" cxnId="{640E981C-47CC-4ADD-9A8A-02C89423A92A}">
      <dgm:prSet/>
      <dgm:spPr/>
      <dgm:t>
        <a:bodyPr/>
        <a:lstStyle/>
        <a:p>
          <a:endParaRPr lang="en-US"/>
        </a:p>
      </dgm:t>
    </dgm:pt>
    <dgm:pt modelId="{AEB68862-3956-4151-942F-3E6BC683DF51}" type="sibTrans" cxnId="{640E981C-47CC-4ADD-9A8A-02C89423A92A}">
      <dgm:prSet/>
      <dgm:spPr/>
      <dgm:t>
        <a:bodyPr/>
        <a:lstStyle/>
        <a:p>
          <a:endParaRPr lang="en-US"/>
        </a:p>
      </dgm:t>
    </dgm:pt>
    <dgm:pt modelId="{40AE50B6-B268-4E75-BD60-1809208A71E8}" type="pres">
      <dgm:prSet presAssocID="{0DDA0236-45F3-44E7-82E6-33D273CA0BE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FC8E8F-4B10-484F-8620-A51025050522}" type="pres">
      <dgm:prSet presAssocID="{4E8DBBFB-5AF8-4B3F-A898-5A738F3A8524}" presName="centerShape" presStyleLbl="node0" presStyleIdx="0" presStyleCnt="1"/>
      <dgm:spPr/>
    </dgm:pt>
    <dgm:pt modelId="{B133E4FC-2E65-4F7E-9E8A-C1A75151F572}" type="pres">
      <dgm:prSet presAssocID="{B65B8CF7-2F6E-4ACF-BDF2-FB9AE7C164AF}" presName="parTrans" presStyleLbl="bgSibTrans2D1" presStyleIdx="0" presStyleCnt="6"/>
      <dgm:spPr/>
    </dgm:pt>
    <dgm:pt modelId="{01591E4B-0303-4C3F-B1D0-80C679773E8F}" type="pres">
      <dgm:prSet presAssocID="{286E283E-3699-46DB-AFED-F5ECE8A05482}" presName="node" presStyleLbl="node1" presStyleIdx="0" presStyleCnt="6">
        <dgm:presLayoutVars>
          <dgm:bulletEnabled val="1"/>
        </dgm:presLayoutVars>
      </dgm:prSet>
      <dgm:spPr/>
    </dgm:pt>
    <dgm:pt modelId="{94CCCA2D-5F46-4F57-AE9B-0021E33F5E81}" type="pres">
      <dgm:prSet presAssocID="{1F2C90E5-3F52-400A-8666-74F5107DDCF8}" presName="parTrans" presStyleLbl="bgSibTrans2D1" presStyleIdx="1" presStyleCnt="6"/>
      <dgm:spPr/>
    </dgm:pt>
    <dgm:pt modelId="{BB63CAE8-AB2C-40FE-85D3-A2EA9A5AC9EE}" type="pres">
      <dgm:prSet presAssocID="{443D074E-8E17-49DA-BA2F-FB75B6EDAA04}" presName="node" presStyleLbl="node1" presStyleIdx="1" presStyleCnt="6">
        <dgm:presLayoutVars>
          <dgm:bulletEnabled val="1"/>
        </dgm:presLayoutVars>
      </dgm:prSet>
      <dgm:spPr/>
    </dgm:pt>
    <dgm:pt modelId="{C66E03BB-E773-4A5E-B498-B6E49A8BEC74}" type="pres">
      <dgm:prSet presAssocID="{B1FB5D32-77C0-4237-9FAF-EA2958C0B874}" presName="parTrans" presStyleLbl="bgSibTrans2D1" presStyleIdx="2" presStyleCnt="6"/>
      <dgm:spPr/>
    </dgm:pt>
    <dgm:pt modelId="{E14108D4-6CD5-47BB-8DEA-7F8BAECB2BC3}" type="pres">
      <dgm:prSet presAssocID="{965700C7-87CA-44E7-96DB-B41D345CBC96}" presName="node" presStyleLbl="node1" presStyleIdx="2" presStyleCnt="6">
        <dgm:presLayoutVars>
          <dgm:bulletEnabled val="1"/>
        </dgm:presLayoutVars>
      </dgm:prSet>
      <dgm:spPr/>
    </dgm:pt>
    <dgm:pt modelId="{8021C156-E326-43AC-B068-7EE841AA766A}" type="pres">
      <dgm:prSet presAssocID="{685D0DC2-21F3-48FB-B903-5E2E0509FE23}" presName="parTrans" presStyleLbl="bgSibTrans2D1" presStyleIdx="3" presStyleCnt="6"/>
      <dgm:spPr/>
    </dgm:pt>
    <dgm:pt modelId="{AD617A5B-7E16-478C-9642-E8203C1365C5}" type="pres">
      <dgm:prSet presAssocID="{3E5EB8E2-5F30-49B1-BDF1-55D5777DB34E}" presName="node" presStyleLbl="node1" presStyleIdx="3" presStyleCnt="6">
        <dgm:presLayoutVars>
          <dgm:bulletEnabled val="1"/>
        </dgm:presLayoutVars>
      </dgm:prSet>
      <dgm:spPr/>
    </dgm:pt>
    <dgm:pt modelId="{A4C5A060-6917-4D0F-954A-E8EF2E8C01A1}" type="pres">
      <dgm:prSet presAssocID="{4C466A49-69D1-4207-9150-3AF15763FF00}" presName="parTrans" presStyleLbl="bgSibTrans2D1" presStyleIdx="4" presStyleCnt="6"/>
      <dgm:spPr/>
    </dgm:pt>
    <dgm:pt modelId="{D464F4CA-8EE6-4E11-A734-D7472AA7CB56}" type="pres">
      <dgm:prSet presAssocID="{E8A51E9D-5A0E-44F3-B6FF-CFEB0A696026}" presName="node" presStyleLbl="node1" presStyleIdx="4" presStyleCnt="6">
        <dgm:presLayoutVars>
          <dgm:bulletEnabled val="1"/>
        </dgm:presLayoutVars>
      </dgm:prSet>
      <dgm:spPr/>
    </dgm:pt>
    <dgm:pt modelId="{2B2E13DC-2E40-4081-A284-6ECDB93FCB87}" type="pres">
      <dgm:prSet presAssocID="{7FA77176-4F59-4DE3-8CCC-C733BC5494C2}" presName="parTrans" presStyleLbl="bgSibTrans2D1" presStyleIdx="5" presStyleCnt="6"/>
      <dgm:spPr/>
    </dgm:pt>
    <dgm:pt modelId="{5CF4F654-FAB4-433E-A307-A1CE6905162A}" type="pres">
      <dgm:prSet presAssocID="{4C6729A5-38DE-4166-A685-2B1C97F1390A}" presName="node" presStyleLbl="node1" presStyleIdx="5" presStyleCnt="6">
        <dgm:presLayoutVars>
          <dgm:bulletEnabled val="1"/>
        </dgm:presLayoutVars>
      </dgm:prSet>
      <dgm:spPr/>
    </dgm:pt>
  </dgm:ptLst>
  <dgm:cxnLst>
    <dgm:cxn modelId="{E33AB716-3479-4F8B-BEE6-2D12F16082C8}" srcId="{4E8DBBFB-5AF8-4B3F-A898-5A738F3A8524}" destId="{E8A51E9D-5A0E-44F3-B6FF-CFEB0A696026}" srcOrd="4" destOrd="0" parTransId="{4C466A49-69D1-4207-9150-3AF15763FF00}" sibTransId="{11CA55EC-3090-4F0F-9CC1-BFEE3BC66433}"/>
    <dgm:cxn modelId="{3CB4BF19-4C66-4214-ACA5-804718E663F2}" type="presOf" srcId="{B65B8CF7-2F6E-4ACF-BDF2-FB9AE7C164AF}" destId="{B133E4FC-2E65-4F7E-9E8A-C1A75151F572}" srcOrd="0" destOrd="0" presId="urn:microsoft.com/office/officeart/2005/8/layout/radial4"/>
    <dgm:cxn modelId="{640E981C-47CC-4ADD-9A8A-02C89423A92A}" srcId="{4E8DBBFB-5AF8-4B3F-A898-5A738F3A8524}" destId="{4C6729A5-38DE-4166-A685-2B1C97F1390A}" srcOrd="5" destOrd="0" parTransId="{7FA77176-4F59-4DE3-8CCC-C733BC5494C2}" sibTransId="{AEB68862-3956-4151-942F-3E6BC683DF51}"/>
    <dgm:cxn modelId="{9AEC4B5C-3A8C-4D87-83C5-08EF03341B7A}" srcId="{4E8DBBFB-5AF8-4B3F-A898-5A738F3A8524}" destId="{443D074E-8E17-49DA-BA2F-FB75B6EDAA04}" srcOrd="1" destOrd="0" parTransId="{1F2C90E5-3F52-400A-8666-74F5107DDCF8}" sibTransId="{8492FA98-BA0C-432D-81A5-A5FAF1B085B9}"/>
    <dgm:cxn modelId="{A9DCE143-F4C7-4738-9035-3F7FCA196689}" type="presOf" srcId="{443D074E-8E17-49DA-BA2F-FB75B6EDAA04}" destId="{BB63CAE8-AB2C-40FE-85D3-A2EA9A5AC9EE}" srcOrd="0" destOrd="0" presId="urn:microsoft.com/office/officeart/2005/8/layout/radial4"/>
    <dgm:cxn modelId="{55005467-0189-460C-94A8-4A7CD0B4EF21}" type="presOf" srcId="{4C466A49-69D1-4207-9150-3AF15763FF00}" destId="{A4C5A060-6917-4D0F-954A-E8EF2E8C01A1}" srcOrd="0" destOrd="0" presId="urn:microsoft.com/office/officeart/2005/8/layout/radial4"/>
    <dgm:cxn modelId="{27E6F748-E818-4E7F-AA37-C31CB0762121}" type="presOf" srcId="{4C6729A5-38DE-4166-A685-2B1C97F1390A}" destId="{5CF4F654-FAB4-433E-A307-A1CE6905162A}" srcOrd="0" destOrd="0" presId="urn:microsoft.com/office/officeart/2005/8/layout/radial4"/>
    <dgm:cxn modelId="{BCE3A072-72FF-4D72-85F4-139C61CFF6EE}" type="presOf" srcId="{965700C7-87CA-44E7-96DB-B41D345CBC96}" destId="{E14108D4-6CD5-47BB-8DEA-7F8BAECB2BC3}" srcOrd="0" destOrd="0" presId="urn:microsoft.com/office/officeart/2005/8/layout/radial4"/>
    <dgm:cxn modelId="{B182CE72-D639-4316-AED8-9C1C4CEE1D19}" type="presOf" srcId="{7FA77176-4F59-4DE3-8CCC-C733BC5494C2}" destId="{2B2E13DC-2E40-4081-A284-6ECDB93FCB87}" srcOrd="0" destOrd="0" presId="urn:microsoft.com/office/officeart/2005/8/layout/radial4"/>
    <dgm:cxn modelId="{6F256F8E-D96A-4118-85C4-4C2D9388713E}" type="presOf" srcId="{E8A51E9D-5A0E-44F3-B6FF-CFEB0A696026}" destId="{D464F4CA-8EE6-4E11-A734-D7472AA7CB56}" srcOrd="0" destOrd="0" presId="urn:microsoft.com/office/officeart/2005/8/layout/radial4"/>
    <dgm:cxn modelId="{D7B8568F-A3AC-4D63-9804-E49A56AAC419}" type="presOf" srcId="{0DDA0236-45F3-44E7-82E6-33D273CA0BE5}" destId="{40AE50B6-B268-4E75-BD60-1809208A71E8}" srcOrd="0" destOrd="0" presId="urn:microsoft.com/office/officeart/2005/8/layout/radial4"/>
    <dgm:cxn modelId="{AAFDD2A0-2569-4AA0-8AA5-90DDB00E9F20}" srcId="{4E8DBBFB-5AF8-4B3F-A898-5A738F3A8524}" destId="{286E283E-3699-46DB-AFED-F5ECE8A05482}" srcOrd="0" destOrd="0" parTransId="{B65B8CF7-2F6E-4ACF-BDF2-FB9AE7C164AF}" sibTransId="{519D13C9-05DE-4585-B357-334AE9BBE1E1}"/>
    <dgm:cxn modelId="{E9C656AF-98BF-4679-AE39-E259D412E48B}" type="presOf" srcId="{4E8DBBFB-5AF8-4B3F-A898-5A738F3A8524}" destId="{65FC8E8F-4B10-484F-8620-A51025050522}" srcOrd="0" destOrd="0" presId="urn:microsoft.com/office/officeart/2005/8/layout/radial4"/>
    <dgm:cxn modelId="{C0E3CDAF-C14B-4F6D-89CD-372BA572A3C1}" type="presOf" srcId="{B1FB5D32-77C0-4237-9FAF-EA2958C0B874}" destId="{C66E03BB-E773-4A5E-B498-B6E49A8BEC74}" srcOrd="0" destOrd="0" presId="urn:microsoft.com/office/officeart/2005/8/layout/radial4"/>
    <dgm:cxn modelId="{BC909FB7-32A3-4F19-B60E-DE5CA4D5403C}" type="presOf" srcId="{685D0DC2-21F3-48FB-B903-5E2E0509FE23}" destId="{8021C156-E326-43AC-B068-7EE841AA766A}" srcOrd="0" destOrd="0" presId="urn:microsoft.com/office/officeart/2005/8/layout/radial4"/>
    <dgm:cxn modelId="{762893C4-BF4E-4C6F-B841-C4055DD96E77}" srcId="{4E8DBBFB-5AF8-4B3F-A898-5A738F3A8524}" destId="{965700C7-87CA-44E7-96DB-B41D345CBC96}" srcOrd="2" destOrd="0" parTransId="{B1FB5D32-77C0-4237-9FAF-EA2958C0B874}" sibTransId="{D44C8F75-B90E-492E-8399-A2DF6AE75D96}"/>
    <dgm:cxn modelId="{3C7432D7-2F00-40A2-B38B-F2068A567B11}" type="presOf" srcId="{1F2C90E5-3F52-400A-8666-74F5107DDCF8}" destId="{94CCCA2D-5F46-4F57-AE9B-0021E33F5E81}" srcOrd="0" destOrd="0" presId="urn:microsoft.com/office/officeart/2005/8/layout/radial4"/>
    <dgm:cxn modelId="{352B2AD9-595D-47D4-AFE1-0F67A3B30249}" srcId="{0DDA0236-45F3-44E7-82E6-33D273CA0BE5}" destId="{4E8DBBFB-5AF8-4B3F-A898-5A738F3A8524}" srcOrd="0" destOrd="0" parTransId="{A0298F7F-B2E7-419F-8640-ECE20D082AD1}" sibTransId="{F1F07D28-FD8D-49CB-8D0F-FE8D0F8A2362}"/>
    <dgm:cxn modelId="{01BD3FDE-B9F9-4C16-8E6C-1C97CAFD32EA}" srcId="{4E8DBBFB-5AF8-4B3F-A898-5A738F3A8524}" destId="{3E5EB8E2-5F30-49B1-BDF1-55D5777DB34E}" srcOrd="3" destOrd="0" parTransId="{685D0DC2-21F3-48FB-B903-5E2E0509FE23}" sibTransId="{A47BF132-4316-444A-8B8F-92F8F3E3F3F0}"/>
    <dgm:cxn modelId="{51009FE2-64B2-4DD3-8C9B-4AEDAE77E894}" type="presOf" srcId="{3E5EB8E2-5F30-49B1-BDF1-55D5777DB34E}" destId="{AD617A5B-7E16-478C-9642-E8203C1365C5}" srcOrd="0" destOrd="0" presId="urn:microsoft.com/office/officeart/2005/8/layout/radial4"/>
    <dgm:cxn modelId="{E812E9FA-B83E-4D76-8929-7C29E7081DC2}" type="presOf" srcId="{286E283E-3699-46DB-AFED-F5ECE8A05482}" destId="{01591E4B-0303-4C3F-B1D0-80C679773E8F}" srcOrd="0" destOrd="0" presId="urn:microsoft.com/office/officeart/2005/8/layout/radial4"/>
    <dgm:cxn modelId="{3BB41AA1-9F7E-4301-8ABF-2722DD6E18E8}" type="presParOf" srcId="{40AE50B6-B268-4E75-BD60-1809208A71E8}" destId="{65FC8E8F-4B10-484F-8620-A51025050522}" srcOrd="0" destOrd="0" presId="urn:microsoft.com/office/officeart/2005/8/layout/radial4"/>
    <dgm:cxn modelId="{78982F1F-B019-4014-BD54-2E86F70C393F}" type="presParOf" srcId="{40AE50B6-B268-4E75-BD60-1809208A71E8}" destId="{B133E4FC-2E65-4F7E-9E8A-C1A75151F572}" srcOrd="1" destOrd="0" presId="urn:microsoft.com/office/officeart/2005/8/layout/radial4"/>
    <dgm:cxn modelId="{4DECE632-1D0D-4BBC-9556-E9A324D776C6}" type="presParOf" srcId="{40AE50B6-B268-4E75-BD60-1809208A71E8}" destId="{01591E4B-0303-4C3F-B1D0-80C679773E8F}" srcOrd="2" destOrd="0" presId="urn:microsoft.com/office/officeart/2005/8/layout/radial4"/>
    <dgm:cxn modelId="{6F5FCDAB-F1AA-4AFE-A0F2-6341A2AAA22E}" type="presParOf" srcId="{40AE50B6-B268-4E75-BD60-1809208A71E8}" destId="{94CCCA2D-5F46-4F57-AE9B-0021E33F5E81}" srcOrd="3" destOrd="0" presId="urn:microsoft.com/office/officeart/2005/8/layout/radial4"/>
    <dgm:cxn modelId="{78033B4D-33E0-4684-8996-CED7684C6667}" type="presParOf" srcId="{40AE50B6-B268-4E75-BD60-1809208A71E8}" destId="{BB63CAE8-AB2C-40FE-85D3-A2EA9A5AC9EE}" srcOrd="4" destOrd="0" presId="urn:microsoft.com/office/officeart/2005/8/layout/radial4"/>
    <dgm:cxn modelId="{4DE49CA9-E0FA-4D20-85F5-FC5461EEB2A9}" type="presParOf" srcId="{40AE50B6-B268-4E75-BD60-1809208A71E8}" destId="{C66E03BB-E773-4A5E-B498-B6E49A8BEC74}" srcOrd="5" destOrd="0" presId="urn:microsoft.com/office/officeart/2005/8/layout/radial4"/>
    <dgm:cxn modelId="{C0F59F6E-E819-4E75-9485-C049ADDF4605}" type="presParOf" srcId="{40AE50B6-B268-4E75-BD60-1809208A71E8}" destId="{E14108D4-6CD5-47BB-8DEA-7F8BAECB2BC3}" srcOrd="6" destOrd="0" presId="urn:microsoft.com/office/officeart/2005/8/layout/radial4"/>
    <dgm:cxn modelId="{8D616BC2-6972-485F-B492-732FC0E5FBC1}" type="presParOf" srcId="{40AE50B6-B268-4E75-BD60-1809208A71E8}" destId="{8021C156-E326-43AC-B068-7EE841AA766A}" srcOrd="7" destOrd="0" presId="urn:microsoft.com/office/officeart/2005/8/layout/radial4"/>
    <dgm:cxn modelId="{6C7B7806-980E-4427-9FB5-80AF147488B8}" type="presParOf" srcId="{40AE50B6-B268-4E75-BD60-1809208A71E8}" destId="{AD617A5B-7E16-478C-9642-E8203C1365C5}" srcOrd="8" destOrd="0" presId="urn:microsoft.com/office/officeart/2005/8/layout/radial4"/>
    <dgm:cxn modelId="{7CB131A5-6116-47A0-A303-F1FC99CC6928}" type="presParOf" srcId="{40AE50B6-B268-4E75-BD60-1809208A71E8}" destId="{A4C5A060-6917-4D0F-954A-E8EF2E8C01A1}" srcOrd="9" destOrd="0" presId="urn:microsoft.com/office/officeart/2005/8/layout/radial4"/>
    <dgm:cxn modelId="{746A3980-83F0-43C5-8B20-723596EBDE57}" type="presParOf" srcId="{40AE50B6-B268-4E75-BD60-1809208A71E8}" destId="{D464F4CA-8EE6-4E11-A734-D7472AA7CB56}" srcOrd="10" destOrd="0" presId="urn:microsoft.com/office/officeart/2005/8/layout/radial4"/>
    <dgm:cxn modelId="{5FAA09EC-20FD-4DA9-B05C-8535BE099699}" type="presParOf" srcId="{40AE50B6-B268-4E75-BD60-1809208A71E8}" destId="{2B2E13DC-2E40-4081-A284-6ECDB93FCB87}" srcOrd="11" destOrd="0" presId="urn:microsoft.com/office/officeart/2005/8/layout/radial4"/>
    <dgm:cxn modelId="{F284A891-75C4-47CF-A6F8-03844CD19EC0}" type="presParOf" srcId="{40AE50B6-B268-4E75-BD60-1809208A71E8}" destId="{5CF4F654-FAB4-433E-A307-A1CE6905162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AD032-4F55-4BC9-9C5A-7ACC0BF5D1BC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4579FC-003B-4AA0-8DE5-651BCEA71881}">
      <dgm:prSet phldrT="[Text]"/>
      <dgm:spPr/>
      <dgm:t>
        <a:bodyPr/>
        <a:lstStyle/>
        <a:p>
          <a:r>
            <a:rPr lang="en-US" dirty="0"/>
            <a:t>Half-Caster</a:t>
          </a:r>
        </a:p>
      </dgm:t>
    </dgm:pt>
    <dgm:pt modelId="{1213FB03-4D0A-4172-BF6B-0D434B813A8C}" type="parTrans" cxnId="{899EF410-1A7C-4B8B-8EF6-66E432E0856B}">
      <dgm:prSet/>
      <dgm:spPr/>
      <dgm:t>
        <a:bodyPr/>
        <a:lstStyle/>
        <a:p>
          <a:endParaRPr lang="en-US"/>
        </a:p>
      </dgm:t>
    </dgm:pt>
    <dgm:pt modelId="{ABBBD2B1-3824-4A28-B705-D7DF04F09555}" type="sibTrans" cxnId="{899EF410-1A7C-4B8B-8EF6-66E432E0856B}">
      <dgm:prSet/>
      <dgm:spPr/>
      <dgm:t>
        <a:bodyPr/>
        <a:lstStyle/>
        <a:p>
          <a:endParaRPr lang="en-US"/>
        </a:p>
      </dgm:t>
    </dgm:pt>
    <dgm:pt modelId="{CCE6DC79-0536-45FC-A8F6-8622F848C2B3}">
      <dgm:prSet phldrT="[Text]"/>
      <dgm:spPr/>
      <dgm:t>
        <a:bodyPr/>
        <a:lstStyle/>
        <a:p>
          <a:r>
            <a:rPr lang="en-US" dirty="0"/>
            <a:t>Paladin</a:t>
          </a:r>
        </a:p>
        <a:p>
          <a:r>
            <a:rPr lang="en-US" dirty="0"/>
            <a:t>(Holy Warrior)</a:t>
          </a:r>
        </a:p>
      </dgm:t>
    </dgm:pt>
    <dgm:pt modelId="{D2B10D5E-8676-4C9D-8E20-C552D739780C}" type="parTrans" cxnId="{8A1FBFFC-36E7-448A-88D5-8981D4B9A3AC}">
      <dgm:prSet/>
      <dgm:spPr/>
      <dgm:t>
        <a:bodyPr/>
        <a:lstStyle/>
        <a:p>
          <a:endParaRPr lang="en-US"/>
        </a:p>
      </dgm:t>
    </dgm:pt>
    <dgm:pt modelId="{A9ABA3FF-2A7E-4B97-8E69-0095DD5D19D7}" type="sibTrans" cxnId="{8A1FBFFC-36E7-448A-88D5-8981D4B9A3AC}">
      <dgm:prSet/>
      <dgm:spPr/>
      <dgm:t>
        <a:bodyPr/>
        <a:lstStyle/>
        <a:p>
          <a:endParaRPr lang="en-US"/>
        </a:p>
      </dgm:t>
    </dgm:pt>
    <dgm:pt modelId="{892C544D-99E7-4B6C-B446-253680E80877}">
      <dgm:prSet phldrT="[Text]"/>
      <dgm:spPr/>
      <dgm:t>
        <a:bodyPr/>
        <a:lstStyle/>
        <a:p>
          <a:r>
            <a:rPr lang="en-US" dirty="0"/>
            <a:t>Ranger</a:t>
          </a:r>
        </a:p>
        <a:p>
          <a:r>
            <a:rPr lang="en-US" dirty="0"/>
            <a:t>(Scout, Hunter, Tracking, Survival)</a:t>
          </a:r>
        </a:p>
      </dgm:t>
    </dgm:pt>
    <dgm:pt modelId="{41E7BA96-7E51-45FD-84CB-97D10C86C8C0}" type="parTrans" cxnId="{0BB7F6E3-313A-4F0E-8D9B-E5778C33FE82}">
      <dgm:prSet/>
      <dgm:spPr/>
      <dgm:t>
        <a:bodyPr/>
        <a:lstStyle/>
        <a:p>
          <a:endParaRPr lang="en-US"/>
        </a:p>
      </dgm:t>
    </dgm:pt>
    <dgm:pt modelId="{A3C85A0D-1442-4615-9F99-11681113626A}" type="sibTrans" cxnId="{0BB7F6E3-313A-4F0E-8D9B-E5778C33FE82}">
      <dgm:prSet/>
      <dgm:spPr/>
      <dgm:t>
        <a:bodyPr/>
        <a:lstStyle/>
        <a:p>
          <a:endParaRPr lang="en-US"/>
        </a:p>
      </dgm:t>
    </dgm:pt>
    <dgm:pt modelId="{6D51BDA3-5F28-486D-8E31-9A9328A32ED9}" type="pres">
      <dgm:prSet presAssocID="{C36AD032-4F55-4BC9-9C5A-7ACC0BF5D1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26AC92-FED4-4C72-86D3-2E75E2B8B4C1}" type="pres">
      <dgm:prSet presAssocID="{504579FC-003B-4AA0-8DE5-651BCEA71881}" presName="centerShape" presStyleLbl="node0" presStyleIdx="0" presStyleCnt="1"/>
      <dgm:spPr/>
    </dgm:pt>
    <dgm:pt modelId="{BEFF59CB-F28D-49A5-96EE-2D8B3ECC6B64}" type="pres">
      <dgm:prSet presAssocID="{D2B10D5E-8676-4C9D-8E20-C552D739780C}" presName="parTrans" presStyleLbl="bgSibTrans2D1" presStyleIdx="0" presStyleCnt="2"/>
      <dgm:spPr/>
    </dgm:pt>
    <dgm:pt modelId="{E5D70E4F-A6A7-4864-8642-5FF39BCDEEBE}" type="pres">
      <dgm:prSet presAssocID="{CCE6DC79-0536-45FC-A8F6-8622F848C2B3}" presName="node" presStyleLbl="node1" presStyleIdx="0" presStyleCnt="2">
        <dgm:presLayoutVars>
          <dgm:bulletEnabled val="1"/>
        </dgm:presLayoutVars>
      </dgm:prSet>
      <dgm:spPr/>
    </dgm:pt>
    <dgm:pt modelId="{1F2266FE-3356-43CB-86F2-AF5FEE77E273}" type="pres">
      <dgm:prSet presAssocID="{41E7BA96-7E51-45FD-84CB-97D10C86C8C0}" presName="parTrans" presStyleLbl="bgSibTrans2D1" presStyleIdx="1" presStyleCnt="2"/>
      <dgm:spPr/>
    </dgm:pt>
    <dgm:pt modelId="{62AADDC8-B956-4711-A9E4-A1C549C2562D}" type="pres">
      <dgm:prSet presAssocID="{892C544D-99E7-4B6C-B446-253680E80877}" presName="node" presStyleLbl="node1" presStyleIdx="1" presStyleCnt="2">
        <dgm:presLayoutVars>
          <dgm:bulletEnabled val="1"/>
        </dgm:presLayoutVars>
      </dgm:prSet>
      <dgm:spPr/>
    </dgm:pt>
  </dgm:ptLst>
  <dgm:cxnLst>
    <dgm:cxn modelId="{899EF410-1A7C-4B8B-8EF6-66E432E0856B}" srcId="{C36AD032-4F55-4BC9-9C5A-7ACC0BF5D1BC}" destId="{504579FC-003B-4AA0-8DE5-651BCEA71881}" srcOrd="0" destOrd="0" parTransId="{1213FB03-4D0A-4172-BF6B-0D434B813A8C}" sibTransId="{ABBBD2B1-3824-4A28-B705-D7DF04F09555}"/>
    <dgm:cxn modelId="{D37C8228-399B-4D9A-AA08-BAD0DB35DFAE}" type="presOf" srcId="{41E7BA96-7E51-45FD-84CB-97D10C86C8C0}" destId="{1F2266FE-3356-43CB-86F2-AF5FEE77E273}" srcOrd="0" destOrd="0" presId="urn:microsoft.com/office/officeart/2005/8/layout/radial4"/>
    <dgm:cxn modelId="{5E301D5C-C103-438F-9B63-225E29023301}" type="presOf" srcId="{D2B10D5E-8676-4C9D-8E20-C552D739780C}" destId="{BEFF59CB-F28D-49A5-96EE-2D8B3ECC6B64}" srcOrd="0" destOrd="0" presId="urn:microsoft.com/office/officeart/2005/8/layout/radial4"/>
    <dgm:cxn modelId="{5D586780-23E6-484E-A972-441C85DCE8FF}" type="presOf" srcId="{504579FC-003B-4AA0-8DE5-651BCEA71881}" destId="{7026AC92-FED4-4C72-86D3-2E75E2B8B4C1}" srcOrd="0" destOrd="0" presId="urn:microsoft.com/office/officeart/2005/8/layout/radial4"/>
    <dgm:cxn modelId="{2B8F96C4-470A-4689-8EA0-3E7FFD490814}" type="presOf" srcId="{C36AD032-4F55-4BC9-9C5A-7ACC0BF5D1BC}" destId="{6D51BDA3-5F28-486D-8E31-9A9328A32ED9}" srcOrd="0" destOrd="0" presId="urn:microsoft.com/office/officeart/2005/8/layout/radial4"/>
    <dgm:cxn modelId="{125342C8-9066-4E50-BB68-1CDA29E3603C}" type="presOf" srcId="{CCE6DC79-0536-45FC-A8F6-8622F848C2B3}" destId="{E5D70E4F-A6A7-4864-8642-5FF39BCDEEBE}" srcOrd="0" destOrd="0" presId="urn:microsoft.com/office/officeart/2005/8/layout/radial4"/>
    <dgm:cxn modelId="{84278ED3-56E1-4F34-AFB8-B8F2EBE83313}" type="presOf" srcId="{892C544D-99E7-4B6C-B446-253680E80877}" destId="{62AADDC8-B956-4711-A9E4-A1C549C2562D}" srcOrd="0" destOrd="0" presId="urn:microsoft.com/office/officeart/2005/8/layout/radial4"/>
    <dgm:cxn modelId="{0BB7F6E3-313A-4F0E-8D9B-E5778C33FE82}" srcId="{504579FC-003B-4AA0-8DE5-651BCEA71881}" destId="{892C544D-99E7-4B6C-B446-253680E80877}" srcOrd="1" destOrd="0" parTransId="{41E7BA96-7E51-45FD-84CB-97D10C86C8C0}" sibTransId="{A3C85A0D-1442-4615-9F99-11681113626A}"/>
    <dgm:cxn modelId="{8A1FBFFC-36E7-448A-88D5-8981D4B9A3AC}" srcId="{504579FC-003B-4AA0-8DE5-651BCEA71881}" destId="{CCE6DC79-0536-45FC-A8F6-8622F848C2B3}" srcOrd="0" destOrd="0" parTransId="{D2B10D5E-8676-4C9D-8E20-C552D739780C}" sibTransId="{A9ABA3FF-2A7E-4B97-8E69-0095DD5D19D7}"/>
    <dgm:cxn modelId="{05BFF7D6-D9E0-43A9-8D79-FD20F240A3DC}" type="presParOf" srcId="{6D51BDA3-5F28-486D-8E31-9A9328A32ED9}" destId="{7026AC92-FED4-4C72-86D3-2E75E2B8B4C1}" srcOrd="0" destOrd="0" presId="urn:microsoft.com/office/officeart/2005/8/layout/radial4"/>
    <dgm:cxn modelId="{7DA7637D-4459-4744-B8F9-5732415448ED}" type="presParOf" srcId="{6D51BDA3-5F28-486D-8E31-9A9328A32ED9}" destId="{BEFF59CB-F28D-49A5-96EE-2D8B3ECC6B64}" srcOrd="1" destOrd="0" presId="urn:microsoft.com/office/officeart/2005/8/layout/radial4"/>
    <dgm:cxn modelId="{D6598E28-483F-498D-BA32-BE00A4DBC040}" type="presParOf" srcId="{6D51BDA3-5F28-486D-8E31-9A9328A32ED9}" destId="{E5D70E4F-A6A7-4864-8642-5FF39BCDEEBE}" srcOrd="2" destOrd="0" presId="urn:microsoft.com/office/officeart/2005/8/layout/radial4"/>
    <dgm:cxn modelId="{5300D467-D085-4204-9A1A-53E8723C3257}" type="presParOf" srcId="{6D51BDA3-5F28-486D-8E31-9A9328A32ED9}" destId="{1F2266FE-3356-43CB-86F2-AF5FEE77E273}" srcOrd="3" destOrd="0" presId="urn:microsoft.com/office/officeart/2005/8/layout/radial4"/>
    <dgm:cxn modelId="{4AE75BB0-9CAA-4B2A-87E6-3DD0B3814D45}" type="presParOf" srcId="{6D51BDA3-5F28-486D-8E31-9A9328A32ED9}" destId="{62AADDC8-B956-4711-A9E4-A1C549C2562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2E597-B7E2-41BA-BF6F-D459BBF5D9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7A462-3607-4E67-95E1-C53A985AE92D}">
      <dgm:prSet phldrT="[Text]"/>
      <dgm:spPr/>
      <dgm:t>
        <a:bodyPr/>
        <a:lstStyle/>
        <a:p>
          <a:r>
            <a:rPr lang="en-US" dirty="0"/>
            <a:t>Dungeon Master</a:t>
          </a:r>
        </a:p>
      </dgm:t>
    </dgm:pt>
    <dgm:pt modelId="{7F36AAC4-2B9B-41E9-86D0-04F3AC2C65C5}" type="parTrans" cxnId="{44B936EC-1737-4FD7-B38C-09316CC41142}">
      <dgm:prSet/>
      <dgm:spPr/>
      <dgm:t>
        <a:bodyPr/>
        <a:lstStyle/>
        <a:p>
          <a:endParaRPr lang="en-US"/>
        </a:p>
      </dgm:t>
    </dgm:pt>
    <dgm:pt modelId="{3D9E37A4-D933-414A-8F3B-F26B03A076B8}" type="sibTrans" cxnId="{44B936EC-1737-4FD7-B38C-09316CC41142}">
      <dgm:prSet/>
      <dgm:spPr/>
      <dgm:t>
        <a:bodyPr/>
        <a:lstStyle/>
        <a:p>
          <a:endParaRPr lang="en-US"/>
        </a:p>
      </dgm:t>
    </dgm:pt>
    <dgm:pt modelId="{B109FE40-6EFB-40EF-822D-3C190D985049}" type="asst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4A44A2AB-A9EC-46F6-9237-B4BFDF796283}" type="parTrans" cxnId="{5E13EDCC-4EC1-4652-B535-A9E60C048893}">
      <dgm:prSet/>
      <dgm:spPr/>
      <dgm:t>
        <a:bodyPr/>
        <a:lstStyle/>
        <a:p>
          <a:endParaRPr lang="en-US"/>
        </a:p>
      </dgm:t>
    </dgm:pt>
    <dgm:pt modelId="{62BCD860-B3DC-4685-BB73-2CC4EB5F3AFD}" type="sibTrans" cxnId="{5E13EDCC-4EC1-4652-B535-A9E60C048893}">
      <dgm:prSet/>
      <dgm:spPr/>
      <dgm:t>
        <a:bodyPr/>
        <a:lstStyle/>
        <a:p>
          <a:endParaRPr lang="en-US"/>
        </a:p>
      </dgm:t>
    </dgm:pt>
    <dgm:pt modelId="{CB9001AB-A931-4927-AD35-159571B97D13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4879AC4A-0FE8-4124-87D1-FE5FEE9D40A0}" type="parTrans" cxnId="{71BB4F65-5312-4FCE-A5AC-C3EB573AB1BB}">
      <dgm:prSet/>
      <dgm:spPr/>
      <dgm:t>
        <a:bodyPr/>
        <a:lstStyle/>
        <a:p>
          <a:endParaRPr lang="en-US"/>
        </a:p>
      </dgm:t>
    </dgm:pt>
    <dgm:pt modelId="{971EA526-D286-49FF-BAA1-A9FC426DBDC8}" type="sibTrans" cxnId="{71BB4F65-5312-4FCE-A5AC-C3EB573AB1BB}">
      <dgm:prSet/>
      <dgm:spPr/>
      <dgm:t>
        <a:bodyPr/>
        <a:lstStyle/>
        <a:p>
          <a:endParaRPr lang="en-US"/>
        </a:p>
      </dgm:t>
    </dgm:pt>
    <dgm:pt modelId="{03D527A5-7846-486D-8CF3-55EF05825E87}">
      <dgm:prSet phldrT="[Text]"/>
      <dgm:spPr/>
      <dgm:t>
        <a:bodyPr/>
        <a:lstStyle/>
        <a:p>
          <a:r>
            <a:rPr lang="en-US" dirty="0"/>
            <a:t>Character 2</a:t>
          </a:r>
        </a:p>
      </dgm:t>
    </dgm:pt>
    <dgm:pt modelId="{B7312AD3-5883-47C0-8760-56DAB5754309}" type="parTrans" cxnId="{4CE51721-D50C-455D-A591-FF647128C34B}">
      <dgm:prSet/>
      <dgm:spPr/>
      <dgm:t>
        <a:bodyPr/>
        <a:lstStyle/>
        <a:p>
          <a:endParaRPr lang="en-US"/>
        </a:p>
      </dgm:t>
    </dgm:pt>
    <dgm:pt modelId="{989A1D83-9253-48B7-A53D-449401D88035}" type="sibTrans" cxnId="{4CE51721-D50C-455D-A591-FF647128C34B}">
      <dgm:prSet/>
      <dgm:spPr/>
      <dgm:t>
        <a:bodyPr/>
        <a:lstStyle/>
        <a:p>
          <a:endParaRPr lang="en-US"/>
        </a:p>
      </dgm:t>
    </dgm:pt>
    <dgm:pt modelId="{8D5E0DEE-797E-425D-B8E5-FCE7F5A22F81}">
      <dgm:prSet/>
      <dgm:spPr/>
      <dgm:t>
        <a:bodyPr/>
        <a:lstStyle/>
        <a:p>
          <a:r>
            <a:rPr lang="en-US" dirty="0"/>
            <a:t>Party</a:t>
          </a:r>
        </a:p>
      </dgm:t>
    </dgm:pt>
    <dgm:pt modelId="{B948DE1A-69C7-4C0A-9A29-939B1710795B}" type="parTrans" cxnId="{596077C5-9608-4569-B70C-1C4B79D0C838}">
      <dgm:prSet/>
      <dgm:spPr/>
      <dgm:t>
        <a:bodyPr/>
        <a:lstStyle/>
        <a:p>
          <a:endParaRPr lang="en-US"/>
        </a:p>
      </dgm:t>
    </dgm:pt>
    <dgm:pt modelId="{B7A5000F-1D09-4A93-9E43-439CB10AA206}" type="sibTrans" cxnId="{596077C5-9608-4569-B70C-1C4B79D0C838}">
      <dgm:prSet/>
      <dgm:spPr/>
      <dgm:t>
        <a:bodyPr/>
        <a:lstStyle/>
        <a:p>
          <a:endParaRPr lang="en-US"/>
        </a:p>
      </dgm:t>
    </dgm:pt>
    <dgm:pt modelId="{EA04ABF2-A86B-43F9-AFE8-657F15E06132}">
      <dgm:prSet/>
      <dgm:spPr/>
      <dgm:t>
        <a:bodyPr/>
        <a:lstStyle/>
        <a:p>
          <a:r>
            <a:rPr lang="en-US" dirty="0"/>
            <a:t>Character 1</a:t>
          </a:r>
        </a:p>
      </dgm:t>
    </dgm:pt>
    <dgm:pt modelId="{26552B98-9E68-42DD-9D86-9D3E328E2B3B}" type="parTrans" cxnId="{B53DF1F2-154D-4E0E-B0F2-25EFB689961F}">
      <dgm:prSet/>
      <dgm:spPr/>
      <dgm:t>
        <a:bodyPr/>
        <a:lstStyle/>
        <a:p>
          <a:endParaRPr lang="en-US"/>
        </a:p>
      </dgm:t>
    </dgm:pt>
    <dgm:pt modelId="{74DB376D-03EF-4A45-BC0C-835AACCF994F}" type="sibTrans" cxnId="{B53DF1F2-154D-4E0E-B0F2-25EFB689961F}">
      <dgm:prSet/>
      <dgm:spPr/>
      <dgm:t>
        <a:bodyPr/>
        <a:lstStyle/>
        <a:p>
          <a:endParaRPr lang="en-US"/>
        </a:p>
      </dgm:t>
    </dgm:pt>
    <dgm:pt modelId="{E94E19D5-D7C5-40D8-BE32-3EE1592E3B3B}">
      <dgm:prSet/>
      <dgm:spPr/>
      <dgm:t>
        <a:bodyPr/>
        <a:lstStyle/>
        <a:p>
          <a:r>
            <a:rPr lang="en-US" dirty="0"/>
            <a:t>Monsters</a:t>
          </a:r>
        </a:p>
      </dgm:t>
    </dgm:pt>
    <dgm:pt modelId="{CDB1AC4E-15D2-47FE-A071-84876744462E}" type="parTrans" cxnId="{C419DE62-3B6F-4AED-BAEC-BB0CC5855EE3}">
      <dgm:prSet/>
      <dgm:spPr/>
      <dgm:t>
        <a:bodyPr/>
        <a:lstStyle/>
        <a:p>
          <a:endParaRPr lang="en-US"/>
        </a:p>
      </dgm:t>
    </dgm:pt>
    <dgm:pt modelId="{9A271C65-E770-47A8-B2E6-D2D9186C1445}" type="sibTrans" cxnId="{C419DE62-3B6F-4AED-BAEC-BB0CC5855EE3}">
      <dgm:prSet/>
      <dgm:spPr/>
      <dgm:t>
        <a:bodyPr/>
        <a:lstStyle/>
        <a:p>
          <a:endParaRPr lang="en-US"/>
        </a:p>
      </dgm:t>
    </dgm:pt>
    <dgm:pt modelId="{438B0666-ED06-489B-9A3D-41BDE9855C7D}">
      <dgm:prSet/>
      <dgm:spPr/>
      <dgm:t>
        <a:bodyPr/>
        <a:lstStyle/>
        <a:p>
          <a:r>
            <a:rPr lang="en-US" dirty="0"/>
            <a:t>Non-Playable Characters</a:t>
          </a:r>
        </a:p>
      </dgm:t>
    </dgm:pt>
    <dgm:pt modelId="{AF671544-4428-4707-A28B-5D1CDDFE8340}" type="parTrans" cxnId="{7E5AE283-41B0-4323-B53A-35349281112B}">
      <dgm:prSet/>
      <dgm:spPr/>
      <dgm:t>
        <a:bodyPr/>
        <a:lstStyle/>
        <a:p>
          <a:endParaRPr lang="en-US"/>
        </a:p>
      </dgm:t>
    </dgm:pt>
    <dgm:pt modelId="{5FCE8D15-1FBE-4875-B570-12244DB5DED7}" type="sibTrans" cxnId="{7E5AE283-41B0-4323-B53A-35349281112B}">
      <dgm:prSet/>
      <dgm:spPr/>
      <dgm:t>
        <a:bodyPr/>
        <a:lstStyle/>
        <a:p>
          <a:endParaRPr lang="en-US"/>
        </a:p>
      </dgm:t>
    </dgm:pt>
    <dgm:pt modelId="{B37BB50E-AFB3-496B-A48D-2EA3719C99C7}">
      <dgm:prSet/>
      <dgm:spPr/>
      <dgm:t>
        <a:bodyPr/>
        <a:lstStyle/>
        <a:p>
          <a:r>
            <a:rPr lang="en-US" dirty="0"/>
            <a:t>Adventures/ Storyline</a:t>
          </a:r>
        </a:p>
      </dgm:t>
    </dgm:pt>
    <dgm:pt modelId="{15844FB0-C529-4437-B494-F156E73AB4D1}" type="parTrans" cxnId="{A66A6A0C-8001-4492-A455-2C50F2D6C7C0}">
      <dgm:prSet/>
      <dgm:spPr/>
      <dgm:t>
        <a:bodyPr/>
        <a:lstStyle/>
        <a:p>
          <a:endParaRPr lang="en-US"/>
        </a:p>
      </dgm:t>
    </dgm:pt>
    <dgm:pt modelId="{22B5FD8D-5EC9-4171-823F-34DD12C8F092}" type="sibTrans" cxnId="{A66A6A0C-8001-4492-A455-2C50F2D6C7C0}">
      <dgm:prSet/>
      <dgm:spPr/>
      <dgm:t>
        <a:bodyPr/>
        <a:lstStyle/>
        <a:p>
          <a:endParaRPr lang="en-US" dirty="0"/>
        </a:p>
      </dgm:t>
    </dgm:pt>
    <dgm:pt modelId="{4853102B-C286-401E-BE41-2C95714AFCB0}">
      <dgm:prSet/>
      <dgm:spPr/>
      <dgm:t>
        <a:bodyPr/>
        <a:lstStyle/>
        <a:p>
          <a:r>
            <a:rPr lang="en-US" dirty="0"/>
            <a:t>Character 3</a:t>
          </a:r>
        </a:p>
      </dgm:t>
    </dgm:pt>
    <dgm:pt modelId="{0BA7F398-C392-4163-958F-FAFAB28711BD}" type="parTrans" cxnId="{BF69F2D0-AEA8-436F-A157-EBC19C11C969}">
      <dgm:prSet/>
      <dgm:spPr/>
      <dgm:t>
        <a:bodyPr/>
        <a:lstStyle/>
        <a:p>
          <a:endParaRPr lang="en-US"/>
        </a:p>
      </dgm:t>
    </dgm:pt>
    <dgm:pt modelId="{52440A27-CB0F-4D09-85DE-472E3D275A1F}" type="sibTrans" cxnId="{BF69F2D0-AEA8-436F-A157-EBC19C11C969}">
      <dgm:prSet/>
      <dgm:spPr/>
      <dgm:t>
        <a:bodyPr/>
        <a:lstStyle/>
        <a:p>
          <a:endParaRPr lang="en-US"/>
        </a:p>
      </dgm:t>
    </dgm:pt>
    <dgm:pt modelId="{7B37AC7F-617A-427F-BEE7-807E086D1D43}" type="pres">
      <dgm:prSet presAssocID="{F1D2E597-B7E2-41BA-BF6F-D459BBF5D9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28E4E7-F3FB-4FAC-A9D6-E080EA9AAA4F}" type="pres">
      <dgm:prSet presAssocID="{91E7A462-3607-4E67-95E1-C53A985AE92D}" presName="hierRoot1" presStyleCnt="0"/>
      <dgm:spPr/>
    </dgm:pt>
    <dgm:pt modelId="{E58CB588-1AEC-4B69-87B9-A332BC83DD72}" type="pres">
      <dgm:prSet presAssocID="{91E7A462-3607-4E67-95E1-C53A985AE92D}" presName="composite" presStyleCnt="0"/>
      <dgm:spPr/>
    </dgm:pt>
    <dgm:pt modelId="{6F223AA7-576F-4F65-B08E-1900DA1399F9}" type="pres">
      <dgm:prSet presAssocID="{91E7A462-3607-4E67-95E1-C53A985AE92D}" presName="background" presStyleLbl="node0" presStyleIdx="0" presStyleCnt="1"/>
      <dgm:spPr/>
    </dgm:pt>
    <dgm:pt modelId="{DB023183-0FDC-4332-8AC0-B54948F6C558}" type="pres">
      <dgm:prSet presAssocID="{91E7A462-3607-4E67-95E1-C53A985AE92D}" presName="text" presStyleLbl="fgAcc0" presStyleIdx="0" presStyleCnt="1">
        <dgm:presLayoutVars>
          <dgm:chPref val="3"/>
        </dgm:presLayoutVars>
      </dgm:prSet>
      <dgm:spPr/>
    </dgm:pt>
    <dgm:pt modelId="{04A5A454-B6DE-41BB-8345-6544CC91F3E1}" type="pres">
      <dgm:prSet presAssocID="{91E7A462-3607-4E67-95E1-C53A985AE92D}" presName="hierChild2" presStyleCnt="0"/>
      <dgm:spPr/>
    </dgm:pt>
    <dgm:pt modelId="{B9A04608-5B83-4A9B-A387-D9633D848C52}" type="pres">
      <dgm:prSet presAssocID="{4A44A2AB-A9EC-46F6-9237-B4BFDF796283}" presName="Name10" presStyleLbl="parChTrans1D2" presStyleIdx="0" presStyleCnt="3"/>
      <dgm:spPr/>
    </dgm:pt>
    <dgm:pt modelId="{B8FB400C-FB4F-4DE1-9097-6A5CC0BA18D8}" type="pres">
      <dgm:prSet presAssocID="{B109FE40-6EFB-40EF-822D-3C190D985049}" presName="hierRoot2" presStyleCnt="0"/>
      <dgm:spPr/>
    </dgm:pt>
    <dgm:pt modelId="{6C5CE050-051E-4626-9F22-74644FD8BAAF}" type="pres">
      <dgm:prSet presAssocID="{B109FE40-6EFB-40EF-822D-3C190D985049}" presName="composite2" presStyleCnt="0"/>
      <dgm:spPr/>
    </dgm:pt>
    <dgm:pt modelId="{63D96A65-4356-483D-8A79-E15DAFC86153}" type="pres">
      <dgm:prSet presAssocID="{B109FE40-6EFB-40EF-822D-3C190D985049}" presName="background2" presStyleLbl="asst1" presStyleIdx="0" presStyleCnt="1"/>
      <dgm:spPr/>
    </dgm:pt>
    <dgm:pt modelId="{14DE357E-06D9-40B7-991C-AF97DDE590CF}" type="pres">
      <dgm:prSet presAssocID="{B109FE40-6EFB-40EF-822D-3C190D985049}" presName="text2" presStyleLbl="fgAcc2" presStyleIdx="0" presStyleCnt="3">
        <dgm:presLayoutVars>
          <dgm:chPref val="3"/>
        </dgm:presLayoutVars>
      </dgm:prSet>
      <dgm:spPr/>
    </dgm:pt>
    <dgm:pt modelId="{8D9E63E8-462F-4B40-A418-5C50DFDF0EA0}" type="pres">
      <dgm:prSet presAssocID="{B109FE40-6EFB-40EF-822D-3C190D985049}" presName="hierChild3" presStyleCnt="0"/>
      <dgm:spPr/>
    </dgm:pt>
    <dgm:pt modelId="{1A810FD5-654D-4D11-9C34-F0D07B61A0B2}" type="pres">
      <dgm:prSet presAssocID="{15844FB0-C529-4437-B494-F156E73AB4D1}" presName="Name17" presStyleLbl="parChTrans1D3" presStyleIdx="0" presStyleCnt="6"/>
      <dgm:spPr/>
    </dgm:pt>
    <dgm:pt modelId="{FDA3CF57-2EC6-4607-82E4-B252249792C6}" type="pres">
      <dgm:prSet presAssocID="{B37BB50E-AFB3-496B-A48D-2EA3719C99C7}" presName="hierRoot3" presStyleCnt="0"/>
      <dgm:spPr/>
    </dgm:pt>
    <dgm:pt modelId="{FD667EC8-6DBC-4758-A73E-E256585C7849}" type="pres">
      <dgm:prSet presAssocID="{B37BB50E-AFB3-496B-A48D-2EA3719C99C7}" presName="composite3" presStyleCnt="0"/>
      <dgm:spPr/>
    </dgm:pt>
    <dgm:pt modelId="{4CE754F4-4C4E-4416-884A-8BAA6A535869}" type="pres">
      <dgm:prSet presAssocID="{B37BB50E-AFB3-496B-A48D-2EA3719C99C7}" presName="background3" presStyleLbl="node3" presStyleIdx="0" presStyleCnt="6"/>
      <dgm:spPr/>
    </dgm:pt>
    <dgm:pt modelId="{A4CCBE85-2BF6-4E5B-AC68-A846050FDA8D}" type="pres">
      <dgm:prSet presAssocID="{B37BB50E-AFB3-496B-A48D-2EA3719C99C7}" presName="text3" presStyleLbl="fgAcc3" presStyleIdx="0" presStyleCnt="6">
        <dgm:presLayoutVars>
          <dgm:chPref val="3"/>
        </dgm:presLayoutVars>
      </dgm:prSet>
      <dgm:spPr/>
    </dgm:pt>
    <dgm:pt modelId="{EB81661E-8F0C-4D61-AFBF-FBEEF7612FBD}" type="pres">
      <dgm:prSet presAssocID="{B37BB50E-AFB3-496B-A48D-2EA3719C99C7}" presName="hierChild4" presStyleCnt="0"/>
      <dgm:spPr/>
    </dgm:pt>
    <dgm:pt modelId="{D1D50C4A-FA6F-4AF7-A325-36DBA68B5E5C}" type="pres">
      <dgm:prSet presAssocID="{CDB1AC4E-15D2-47FE-A071-84876744462E}" presName="Name17" presStyleLbl="parChTrans1D3" presStyleIdx="1" presStyleCnt="6"/>
      <dgm:spPr/>
    </dgm:pt>
    <dgm:pt modelId="{98838D0F-29B6-4A7E-92B4-A2B3F2EBAC6D}" type="pres">
      <dgm:prSet presAssocID="{E94E19D5-D7C5-40D8-BE32-3EE1592E3B3B}" presName="hierRoot3" presStyleCnt="0"/>
      <dgm:spPr/>
    </dgm:pt>
    <dgm:pt modelId="{52D8FD10-ABFD-41C5-9C8E-9B7CE7C46EAE}" type="pres">
      <dgm:prSet presAssocID="{E94E19D5-D7C5-40D8-BE32-3EE1592E3B3B}" presName="composite3" presStyleCnt="0"/>
      <dgm:spPr/>
    </dgm:pt>
    <dgm:pt modelId="{47DEF37E-EC6F-4420-86C6-4DAE1B79AA49}" type="pres">
      <dgm:prSet presAssocID="{E94E19D5-D7C5-40D8-BE32-3EE1592E3B3B}" presName="background3" presStyleLbl="node3" presStyleIdx="1" presStyleCnt="6"/>
      <dgm:spPr/>
    </dgm:pt>
    <dgm:pt modelId="{63EC94F3-7AD2-47F5-AA2F-AD14AF89ABD5}" type="pres">
      <dgm:prSet presAssocID="{E94E19D5-D7C5-40D8-BE32-3EE1592E3B3B}" presName="text3" presStyleLbl="fgAcc3" presStyleIdx="1" presStyleCnt="6">
        <dgm:presLayoutVars>
          <dgm:chPref val="3"/>
        </dgm:presLayoutVars>
      </dgm:prSet>
      <dgm:spPr/>
    </dgm:pt>
    <dgm:pt modelId="{2FE34655-AE7E-473F-92CF-D81F9A96F20C}" type="pres">
      <dgm:prSet presAssocID="{E94E19D5-D7C5-40D8-BE32-3EE1592E3B3B}" presName="hierChild4" presStyleCnt="0"/>
      <dgm:spPr/>
    </dgm:pt>
    <dgm:pt modelId="{30711F66-78EF-4687-B241-DB2139A63E70}" type="pres">
      <dgm:prSet presAssocID="{AF671544-4428-4707-A28B-5D1CDDFE8340}" presName="Name17" presStyleLbl="parChTrans1D3" presStyleIdx="2" presStyleCnt="6"/>
      <dgm:spPr/>
    </dgm:pt>
    <dgm:pt modelId="{B2CB4890-F5FD-46A2-B645-1DE36D37EED8}" type="pres">
      <dgm:prSet presAssocID="{438B0666-ED06-489B-9A3D-41BDE9855C7D}" presName="hierRoot3" presStyleCnt="0"/>
      <dgm:spPr/>
    </dgm:pt>
    <dgm:pt modelId="{76DFBFA5-1FE7-47B8-98EC-CDB8D90A4A68}" type="pres">
      <dgm:prSet presAssocID="{438B0666-ED06-489B-9A3D-41BDE9855C7D}" presName="composite3" presStyleCnt="0"/>
      <dgm:spPr/>
    </dgm:pt>
    <dgm:pt modelId="{65742341-D657-4961-9B5B-9A2A7184417C}" type="pres">
      <dgm:prSet presAssocID="{438B0666-ED06-489B-9A3D-41BDE9855C7D}" presName="background3" presStyleLbl="node3" presStyleIdx="2" presStyleCnt="6"/>
      <dgm:spPr/>
    </dgm:pt>
    <dgm:pt modelId="{78014587-9083-4353-A99C-B78F0FCD7F7B}" type="pres">
      <dgm:prSet presAssocID="{438B0666-ED06-489B-9A3D-41BDE9855C7D}" presName="text3" presStyleLbl="fgAcc3" presStyleIdx="2" presStyleCnt="6">
        <dgm:presLayoutVars>
          <dgm:chPref val="3"/>
        </dgm:presLayoutVars>
      </dgm:prSet>
      <dgm:spPr/>
    </dgm:pt>
    <dgm:pt modelId="{7FD06490-7F04-4B93-A036-2B5B2C36A787}" type="pres">
      <dgm:prSet presAssocID="{438B0666-ED06-489B-9A3D-41BDE9855C7D}" presName="hierChild4" presStyleCnt="0"/>
      <dgm:spPr/>
    </dgm:pt>
    <dgm:pt modelId="{218EDADF-1123-4910-A31A-2D1C54C6ACE0}" type="pres">
      <dgm:prSet presAssocID="{4879AC4A-0FE8-4124-87D1-FE5FEE9D40A0}" presName="Name10" presStyleLbl="parChTrans1D2" presStyleIdx="1" presStyleCnt="3"/>
      <dgm:spPr/>
    </dgm:pt>
    <dgm:pt modelId="{523C152D-0FD0-446C-967D-09B05D673DB2}" type="pres">
      <dgm:prSet presAssocID="{CB9001AB-A931-4927-AD35-159571B97D13}" presName="hierRoot2" presStyleCnt="0"/>
      <dgm:spPr/>
    </dgm:pt>
    <dgm:pt modelId="{DD089A45-005E-4651-BACF-522FF34F0A2A}" type="pres">
      <dgm:prSet presAssocID="{CB9001AB-A931-4927-AD35-159571B97D13}" presName="composite2" presStyleCnt="0"/>
      <dgm:spPr/>
    </dgm:pt>
    <dgm:pt modelId="{FCC0B87E-E831-404B-B835-34D8108DF0AE}" type="pres">
      <dgm:prSet presAssocID="{CB9001AB-A931-4927-AD35-159571B97D13}" presName="background2" presStyleLbl="node2" presStyleIdx="0" presStyleCnt="2"/>
      <dgm:spPr/>
    </dgm:pt>
    <dgm:pt modelId="{0AE59FD8-9C3A-417A-9B44-641E0EECB203}" type="pres">
      <dgm:prSet presAssocID="{CB9001AB-A931-4927-AD35-159571B97D13}" presName="text2" presStyleLbl="fgAcc2" presStyleIdx="1" presStyleCnt="3">
        <dgm:presLayoutVars>
          <dgm:chPref val="3"/>
        </dgm:presLayoutVars>
      </dgm:prSet>
      <dgm:spPr/>
    </dgm:pt>
    <dgm:pt modelId="{020454A0-BB0E-45E1-9274-53B912584E1A}" type="pres">
      <dgm:prSet presAssocID="{CB9001AB-A931-4927-AD35-159571B97D13}" presName="hierChild3" presStyleCnt="0"/>
      <dgm:spPr/>
    </dgm:pt>
    <dgm:pt modelId="{89C06BC8-BBC7-44DE-98E9-8AB1F5D76CB2}" type="pres">
      <dgm:prSet presAssocID="{B948DE1A-69C7-4C0A-9A29-939B1710795B}" presName="Name10" presStyleLbl="parChTrans1D2" presStyleIdx="2" presStyleCnt="3"/>
      <dgm:spPr/>
    </dgm:pt>
    <dgm:pt modelId="{C669584B-2E51-495A-9235-213E8A5A93E3}" type="pres">
      <dgm:prSet presAssocID="{8D5E0DEE-797E-425D-B8E5-FCE7F5A22F81}" presName="hierRoot2" presStyleCnt="0"/>
      <dgm:spPr/>
    </dgm:pt>
    <dgm:pt modelId="{E0D4CE68-1E59-438A-8536-CC913DBD81AD}" type="pres">
      <dgm:prSet presAssocID="{8D5E0DEE-797E-425D-B8E5-FCE7F5A22F81}" presName="composite2" presStyleCnt="0"/>
      <dgm:spPr/>
    </dgm:pt>
    <dgm:pt modelId="{CA5A4382-F3C5-405D-A93B-6F3DC7C83925}" type="pres">
      <dgm:prSet presAssocID="{8D5E0DEE-797E-425D-B8E5-FCE7F5A22F81}" presName="background2" presStyleLbl="node2" presStyleIdx="1" presStyleCnt="2"/>
      <dgm:spPr/>
    </dgm:pt>
    <dgm:pt modelId="{97E86393-F625-4808-B62E-A1E1D7FF2037}" type="pres">
      <dgm:prSet presAssocID="{8D5E0DEE-797E-425D-B8E5-FCE7F5A22F81}" presName="text2" presStyleLbl="fgAcc2" presStyleIdx="2" presStyleCnt="3">
        <dgm:presLayoutVars>
          <dgm:chPref val="3"/>
        </dgm:presLayoutVars>
      </dgm:prSet>
      <dgm:spPr/>
    </dgm:pt>
    <dgm:pt modelId="{43A6591E-E020-43DC-A279-CB7BBCB3B550}" type="pres">
      <dgm:prSet presAssocID="{8D5E0DEE-797E-425D-B8E5-FCE7F5A22F81}" presName="hierChild3" presStyleCnt="0"/>
      <dgm:spPr/>
    </dgm:pt>
    <dgm:pt modelId="{40B1971E-61EC-4BDE-BE64-23CF4632A3DA}" type="pres">
      <dgm:prSet presAssocID="{26552B98-9E68-42DD-9D86-9D3E328E2B3B}" presName="Name17" presStyleLbl="parChTrans1D3" presStyleIdx="3" presStyleCnt="6"/>
      <dgm:spPr/>
    </dgm:pt>
    <dgm:pt modelId="{51247CE6-B328-45CA-B1D9-91E819CF0EB1}" type="pres">
      <dgm:prSet presAssocID="{EA04ABF2-A86B-43F9-AFE8-657F15E06132}" presName="hierRoot3" presStyleCnt="0"/>
      <dgm:spPr/>
    </dgm:pt>
    <dgm:pt modelId="{26ABF50E-F4A1-412C-97BE-3BB61EBFF1BC}" type="pres">
      <dgm:prSet presAssocID="{EA04ABF2-A86B-43F9-AFE8-657F15E06132}" presName="composite3" presStyleCnt="0"/>
      <dgm:spPr/>
    </dgm:pt>
    <dgm:pt modelId="{019F19DB-A510-4BA7-819B-B8CF05EC2407}" type="pres">
      <dgm:prSet presAssocID="{EA04ABF2-A86B-43F9-AFE8-657F15E06132}" presName="background3" presStyleLbl="node3" presStyleIdx="3" presStyleCnt="6"/>
      <dgm:spPr/>
    </dgm:pt>
    <dgm:pt modelId="{89D5FBD9-049F-475E-B91C-A83C51D98FB4}" type="pres">
      <dgm:prSet presAssocID="{EA04ABF2-A86B-43F9-AFE8-657F15E06132}" presName="text3" presStyleLbl="fgAcc3" presStyleIdx="3" presStyleCnt="6">
        <dgm:presLayoutVars>
          <dgm:chPref val="3"/>
        </dgm:presLayoutVars>
      </dgm:prSet>
      <dgm:spPr/>
    </dgm:pt>
    <dgm:pt modelId="{71078AAC-CA81-49E3-8791-FAD7A161002D}" type="pres">
      <dgm:prSet presAssocID="{EA04ABF2-A86B-43F9-AFE8-657F15E06132}" presName="hierChild4" presStyleCnt="0"/>
      <dgm:spPr/>
    </dgm:pt>
    <dgm:pt modelId="{E7A4C888-DBC2-4D0C-9369-B3F14B4FB5C0}" type="pres">
      <dgm:prSet presAssocID="{B7312AD3-5883-47C0-8760-56DAB5754309}" presName="Name17" presStyleLbl="parChTrans1D3" presStyleIdx="4" presStyleCnt="6"/>
      <dgm:spPr/>
    </dgm:pt>
    <dgm:pt modelId="{32E146F7-1464-4186-9A77-44C335746926}" type="pres">
      <dgm:prSet presAssocID="{03D527A5-7846-486D-8CF3-55EF05825E87}" presName="hierRoot3" presStyleCnt="0"/>
      <dgm:spPr/>
    </dgm:pt>
    <dgm:pt modelId="{17F5DD94-D6B3-4987-AD71-D47C7A295CA0}" type="pres">
      <dgm:prSet presAssocID="{03D527A5-7846-486D-8CF3-55EF05825E87}" presName="composite3" presStyleCnt="0"/>
      <dgm:spPr/>
    </dgm:pt>
    <dgm:pt modelId="{E58D1FA3-0F28-4F95-978C-CC847BE9C7C1}" type="pres">
      <dgm:prSet presAssocID="{03D527A5-7846-486D-8CF3-55EF05825E87}" presName="background3" presStyleLbl="node3" presStyleIdx="4" presStyleCnt="6"/>
      <dgm:spPr/>
    </dgm:pt>
    <dgm:pt modelId="{194A2240-83AF-4E42-A5B1-A401E2A517DA}" type="pres">
      <dgm:prSet presAssocID="{03D527A5-7846-486D-8CF3-55EF05825E87}" presName="text3" presStyleLbl="fgAcc3" presStyleIdx="4" presStyleCnt="6">
        <dgm:presLayoutVars>
          <dgm:chPref val="3"/>
        </dgm:presLayoutVars>
      </dgm:prSet>
      <dgm:spPr/>
    </dgm:pt>
    <dgm:pt modelId="{EC49BDF3-1882-4B79-8C73-2E75AA93A2AA}" type="pres">
      <dgm:prSet presAssocID="{03D527A5-7846-486D-8CF3-55EF05825E87}" presName="hierChild4" presStyleCnt="0"/>
      <dgm:spPr/>
    </dgm:pt>
    <dgm:pt modelId="{CBE48E63-2E5C-4CCD-8E11-E97EA580E801}" type="pres">
      <dgm:prSet presAssocID="{0BA7F398-C392-4163-958F-FAFAB28711BD}" presName="Name17" presStyleLbl="parChTrans1D3" presStyleIdx="5" presStyleCnt="6"/>
      <dgm:spPr/>
    </dgm:pt>
    <dgm:pt modelId="{1B467B19-60D7-4EDA-A654-842A7BBD2264}" type="pres">
      <dgm:prSet presAssocID="{4853102B-C286-401E-BE41-2C95714AFCB0}" presName="hierRoot3" presStyleCnt="0"/>
      <dgm:spPr/>
    </dgm:pt>
    <dgm:pt modelId="{2C1FA71D-6D57-491C-AA0D-BADD80D5F08F}" type="pres">
      <dgm:prSet presAssocID="{4853102B-C286-401E-BE41-2C95714AFCB0}" presName="composite3" presStyleCnt="0"/>
      <dgm:spPr/>
    </dgm:pt>
    <dgm:pt modelId="{30B6D617-F381-4924-86E0-802375B0F6EC}" type="pres">
      <dgm:prSet presAssocID="{4853102B-C286-401E-BE41-2C95714AFCB0}" presName="background3" presStyleLbl="node3" presStyleIdx="5" presStyleCnt="6"/>
      <dgm:spPr/>
    </dgm:pt>
    <dgm:pt modelId="{4AD853CB-03CD-4F8F-9624-46F8E0737787}" type="pres">
      <dgm:prSet presAssocID="{4853102B-C286-401E-BE41-2C95714AFCB0}" presName="text3" presStyleLbl="fgAcc3" presStyleIdx="5" presStyleCnt="6">
        <dgm:presLayoutVars>
          <dgm:chPref val="3"/>
        </dgm:presLayoutVars>
      </dgm:prSet>
      <dgm:spPr/>
    </dgm:pt>
    <dgm:pt modelId="{36F433EB-801C-4303-9DC8-A0ABB3764F57}" type="pres">
      <dgm:prSet presAssocID="{4853102B-C286-401E-BE41-2C95714AFCB0}" presName="hierChild4" presStyleCnt="0"/>
      <dgm:spPr/>
    </dgm:pt>
  </dgm:ptLst>
  <dgm:cxnLst>
    <dgm:cxn modelId="{6A862A03-4559-46E4-8E66-774E5527271F}" type="presOf" srcId="{15844FB0-C529-4437-B494-F156E73AB4D1}" destId="{1A810FD5-654D-4D11-9C34-F0D07B61A0B2}" srcOrd="0" destOrd="0" presId="urn:microsoft.com/office/officeart/2005/8/layout/hierarchy1"/>
    <dgm:cxn modelId="{A66A6A0C-8001-4492-A455-2C50F2D6C7C0}" srcId="{B109FE40-6EFB-40EF-822D-3C190D985049}" destId="{B37BB50E-AFB3-496B-A48D-2EA3719C99C7}" srcOrd="0" destOrd="0" parTransId="{15844FB0-C529-4437-B494-F156E73AB4D1}" sibTransId="{22B5FD8D-5EC9-4171-823F-34DD12C8F092}"/>
    <dgm:cxn modelId="{4CE51721-D50C-455D-A591-FF647128C34B}" srcId="{8D5E0DEE-797E-425D-B8E5-FCE7F5A22F81}" destId="{03D527A5-7846-486D-8CF3-55EF05825E87}" srcOrd="1" destOrd="0" parTransId="{B7312AD3-5883-47C0-8760-56DAB5754309}" sibTransId="{989A1D83-9253-48B7-A53D-449401D88035}"/>
    <dgm:cxn modelId="{B7EA5D26-455C-4E01-A845-96D24DBBF56E}" type="presOf" srcId="{B948DE1A-69C7-4C0A-9A29-939B1710795B}" destId="{89C06BC8-BBC7-44DE-98E9-8AB1F5D76CB2}" srcOrd="0" destOrd="0" presId="urn:microsoft.com/office/officeart/2005/8/layout/hierarchy1"/>
    <dgm:cxn modelId="{A480BE5B-5F18-4E34-95A7-6A8E4DEB0A3E}" type="presOf" srcId="{438B0666-ED06-489B-9A3D-41BDE9855C7D}" destId="{78014587-9083-4353-A99C-B78F0FCD7F7B}" srcOrd="0" destOrd="0" presId="urn:microsoft.com/office/officeart/2005/8/layout/hierarchy1"/>
    <dgm:cxn modelId="{C419DE62-3B6F-4AED-BAEC-BB0CC5855EE3}" srcId="{B109FE40-6EFB-40EF-822D-3C190D985049}" destId="{E94E19D5-D7C5-40D8-BE32-3EE1592E3B3B}" srcOrd="1" destOrd="0" parTransId="{CDB1AC4E-15D2-47FE-A071-84876744462E}" sibTransId="{9A271C65-E770-47A8-B2E6-D2D9186C1445}"/>
    <dgm:cxn modelId="{72C0C863-A318-43E0-B81F-200E6383E2F4}" type="presOf" srcId="{91E7A462-3607-4E67-95E1-C53A985AE92D}" destId="{DB023183-0FDC-4332-8AC0-B54948F6C558}" srcOrd="0" destOrd="0" presId="urn:microsoft.com/office/officeart/2005/8/layout/hierarchy1"/>
    <dgm:cxn modelId="{71BB4F65-5312-4FCE-A5AC-C3EB573AB1BB}" srcId="{91E7A462-3607-4E67-95E1-C53A985AE92D}" destId="{CB9001AB-A931-4927-AD35-159571B97D13}" srcOrd="1" destOrd="0" parTransId="{4879AC4A-0FE8-4124-87D1-FE5FEE9D40A0}" sibTransId="{971EA526-D286-49FF-BAA1-A9FC426DBDC8}"/>
    <dgm:cxn modelId="{CCFE4E68-DF23-42CE-86BB-EC4F14ACD31E}" type="presOf" srcId="{F1D2E597-B7E2-41BA-BF6F-D459BBF5D96E}" destId="{7B37AC7F-617A-427F-BEE7-807E086D1D43}" srcOrd="0" destOrd="0" presId="urn:microsoft.com/office/officeart/2005/8/layout/hierarchy1"/>
    <dgm:cxn modelId="{27151F6C-D12E-4AFF-96D3-75AA3F0F837A}" type="presOf" srcId="{4879AC4A-0FE8-4124-87D1-FE5FEE9D40A0}" destId="{218EDADF-1123-4910-A31A-2D1C54C6ACE0}" srcOrd="0" destOrd="0" presId="urn:microsoft.com/office/officeart/2005/8/layout/hierarchy1"/>
    <dgm:cxn modelId="{85C8C56D-B340-4438-9515-B7A6D4F0DD2C}" type="presOf" srcId="{CDB1AC4E-15D2-47FE-A071-84876744462E}" destId="{D1D50C4A-FA6F-4AF7-A325-36DBA68B5E5C}" srcOrd="0" destOrd="0" presId="urn:microsoft.com/office/officeart/2005/8/layout/hierarchy1"/>
    <dgm:cxn modelId="{FD8C9374-0604-4236-B60D-11B7F4ED8EA9}" type="presOf" srcId="{CB9001AB-A931-4927-AD35-159571B97D13}" destId="{0AE59FD8-9C3A-417A-9B44-641E0EECB203}" srcOrd="0" destOrd="0" presId="urn:microsoft.com/office/officeart/2005/8/layout/hierarchy1"/>
    <dgm:cxn modelId="{CB7B1079-76EB-42DC-9278-321A510C4DB1}" type="presOf" srcId="{E94E19D5-D7C5-40D8-BE32-3EE1592E3B3B}" destId="{63EC94F3-7AD2-47F5-AA2F-AD14AF89ABD5}" srcOrd="0" destOrd="0" presId="urn:microsoft.com/office/officeart/2005/8/layout/hierarchy1"/>
    <dgm:cxn modelId="{889A255A-A0B0-4ACE-8BCB-F6D84FCC0C73}" type="presOf" srcId="{AF671544-4428-4707-A28B-5D1CDDFE8340}" destId="{30711F66-78EF-4687-B241-DB2139A63E70}" srcOrd="0" destOrd="0" presId="urn:microsoft.com/office/officeart/2005/8/layout/hierarchy1"/>
    <dgm:cxn modelId="{FDA44A7A-83BF-4341-959D-FB70A34BB1AE}" type="presOf" srcId="{8D5E0DEE-797E-425D-B8E5-FCE7F5A22F81}" destId="{97E86393-F625-4808-B62E-A1E1D7FF2037}" srcOrd="0" destOrd="0" presId="urn:microsoft.com/office/officeart/2005/8/layout/hierarchy1"/>
    <dgm:cxn modelId="{7E5AE283-41B0-4323-B53A-35349281112B}" srcId="{B109FE40-6EFB-40EF-822D-3C190D985049}" destId="{438B0666-ED06-489B-9A3D-41BDE9855C7D}" srcOrd="2" destOrd="0" parTransId="{AF671544-4428-4707-A28B-5D1CDDFE8340}" sibTransId="{5FCE8D15-1FBE-4875-B570-12244DB5DED7}"/>
    <dgm:cxn modelId="{20692289-88F7-4C79-A82D-DDD8BB81DEBC}" type="presOf" srcId="{B37BB50E-AFB3-496B-A48D-2EA3719C99C7}" destId="{A4CCBE85-2BF6-4E5B-AC68-A846050FDA8D}" srcOrd="0" destOrd="0" presId="urn:microsoft.com/office/officeart/2005/8/layout/hierarchy1"/>
    <dgm:cxn modelId="{B7A47C89-731F-4FC8-874E-5B200B9A468C}" type="presOf" srcId="{26552B98-9E68-42DD-9D86-9D3E328E2B3B}" destId="{40B1971E-61EC-4BDE-BE64-23CF4632A3DA}" srcOrd="0" destOrd="0" presId="urn:microsoft.com/office/officeart/2005/8/layout/hierarchy1"/>
    <dgm:cxn modelId="{B0EAE690-B80C-4906-A3AF-07794A9A92EC}" type="presOf" srcId="{B109FE40-6EFB-40EF-822D-3C190D985049}" destId="{14DE357E-06D9-40B7-991C-AF97DDE590CF}" srcOrd="0" destOrd="0" presId="urn:microsoft.com/office/officeart/2005/8/layout/hierarchy1"/>
    <dgm:cxn modelId="{BE9BF79D-33E2-4502-A01C-D0B31217CB96}" type="presOf" srcId="{4A44A2AB-A9EC-46F6-9237-B4BFDF796283}" destId="{B9A04608-5B83-4A9B-A387-D9633D848C52}" srcOrd="0" destOrd="0" presId="urn:microsoft.com/office/officeart/2005/8/layout/hierarchy1"/>
    <dgm:cxn modelId="{1FD01CA6-A6C0-4251-AA4E-968A026BB0AC}" type="presOf" srcId="{B7312AD3-5883-47C0-8760-56DAB5754309}" destId="{E7A4C888-DBC2-4D0C-9369-B3F14B4FB5C0}" srcOrd="0" destOrd="0" presId="urn:microsoft.com/office/officeart/2005/8/layout/hierarchy1"/>
    <dgm:cxn modelId="{8DC8EDA7-3AE2-42F0-BD12-DFC022143A1E}" type="presOf" srcId="{EA04ABF2-A86B-43F9-AFE8-657F15E06132}" destId="{89D5FBD9-049F-475E-B91C-A83C51D98FB4}" srcOrd="0" destOrd="0" presId="urn:microsoft.com/office/officeart/2005/8/layout/hierarchy1"/>
    <dgm:cxn modelId="{596077C5-9608-4569-B70C-1C4B79D0C838}" srcId="{91E7A462-3607-4E67-95E1-C53A985AE92D}" destId="{8D5E0DEE-797E-425D-B8E5-FCE7F5A22F81}" srcOrd="2" destOrd="0" parTransId="{B948DE1A-69C7-4C0A-9A29-939B1710795B}" sibTransId="{B7A5000F-1D09-4A93-9E43-439CB10AA206}"/>
    <dgm:cxn modelId="{4C2BCFC6-F08C-44AC-83BD-581EDBD673F1}" type="presOf" srcId="{4853102B-C286-401E-BE41-2C95714AFCB0}" destId="{4AD853CB-03CD-4F8F-9624-46F8E0737787}" srcOrd="0" destOrd="0" presId="urn:microsoft.com/office/officeart/2005/8/layout/hierarchy1"/>
    <dgm:cxn modelId="{5E13EDCC-4EC1-4652-B535-A9E60C048893}" srcId="{91E7A462-3607-4E67-95E1-C53A985AE92D}" destId="{B109FE40-6EFB-40EF-822D-3C190D985049}" srcOrd="0" destOrd="0" parTransId="{4A44A2AB-A9EC-46F6-9237-B4BFDF796283}" sibTransId="{62BCD860-B3DC-4685-BB73-2CC4EB5F3AFD}"/>
    <dgm:cxn modelId="{BF69F2D0-AEA8-436F-A157-EBC19C11C969}" srcId="{8D5E0DEE-797E-425D-B8E5-FCE7F5A22F81}" destId="{4853102B-C286-401E-BE41-2C95714AFCB0}" srcOrd="2" destOrd="0" parTransId="{0BA7F398-C392-4163-958F-FAFAB28711BD}" sibTransId="{52440A27-CB0F-4D09-85DE-472E3D275A1F}"/>
    <dgm:cxn modelId="{44B936EC-1737-4FD7-B38C-09316CC41142}" srcId="{F1D2E597-B7E2-41BA-BF6F-D459BBF5D96E}" destId="{91E7A462-3607-4E67-95E1-C53A985AE92D}" srcOrd="0" destOrd="0" parTransId="{7F36AAC4-2B9B-41E9-86D0-04F3AC2C65C5}" sibTransId="{3D9E37A4-D933-414A-8F3B-F26B03A076B8}"/>
    <dgm:cxn modelId="{D30B50EE-1772-4A78-A135-BDE8794C385A}" type="presOf" srcId="{0BA7F398-C392-4163-958F-FAFAB28711BD}" destId="{CBE48E63-2E5C-4CCD-8E11-E97EA580E801}" srcOrd="0" destOrd="0" presId="urn:microsoft.com/office/officeart/2005/8/layout/hierarchy1"/>
    <dgm:cxn modelId="{B53DF1F2-154D-4E0E-B0F2-25EFB689961F}" srcId="{8D5E0DEE-797E-425D-B8E5-FCE7F5A22F81}" destId="{EA04ABF2-A86B-43F9-AFE8-657F15E06132}" srcOrd="0" destOrd="0" parTransId="{26552B98-9E68-42DD-9D86-9D3E328E2B3B}" sibTransId="{74DB376D-03EF-4A45-BC0C-835AACCF994F}"/>
    <dgm:cxn modelId="{229724F8-7CA1-4A1C-9AD2-D0E45C7ECC96}" type="presOf" srcId="{03D527A5-7846-486D-8CF3-55EF05825E87}" destId="{194A2240-83AF-4E42-A5B1-A401E2A517DA}" srcOrd="0" destOrd="0" presId="urn:microsoft.com/office/officeart/2005/8/layout/hierarchy1"/>
    <dgm:cxn modelId="{174F15C5-4A17-4C77-8A79-6080DEA018E5}" type="presParOf" srcId="{7B37AC7F-617A-427F-BEE7-807E086D1D43}" destId="{A528E4E7-F3FB-4FAC-A9D6-E080EA9AAA4F}" srcOrd="0" destOrd="0" presId="urn:microsoft.com/office/officeart/2005/8/layout/hierarchy1"/>
    <dgm:cxn modelId="{704DF3E1-064C-4600-9EB2-2E0322D7B273}" type="presParOf" srcId="{A528E4E7-F3FB-4FAC-A9D6-E080EA9AAA4F}" destId="{E58CB588-1AEC-4B69-87B9-A332BC83DD72}" srcOrd="0" destOrd="0" presId="urn:microsoft.com/office/officeart/2005/8/layout/hierarchy1"/>
    <dgm:cxn modelId="{FBE271C6-4878-4AC4-BD2E-E30A1B245082}" type="presParOf" srcId="{E58CB588-1AEC-4B69-87B9-A332BC83DD72}" destId="{6F223AA7-576F-4F65-B08E-1900DA1399F9}" srcOrd="0" destOrd="0" presId="urn:microsoft.com/office/officeart/2005/8/layout/hierarchy1"/>
    <dgm:cxn modelId="{5CC1F40D-BEB1-41A5-9677-849010E404C8}" type="presParOf" srcId="{E58CB588-1AEC-4B69-87B9-A332BC83DD72}" destId="{DB023183-0FDC-4332-8AC0-B54948F6C558}" srcOrd="1" destOrd="0" presId="urn:microsoft.com/office/officeart/2005/8/layout/hierarchy1"/>
    <dgm:cxn modelId="{A42A50DD-29B6-4302-A1A0-F3534458AE81}" type="presParOf" srcId="{A528E4E7-F3FB-4FAC-A9D6-E080EA9AAA4F}" destId="{04A5A454-B6DE-41BB-8345-6544CC91F3E1}" srcOrd="1" destOrd="0" presId="urn:microsoft.com/office/officeart/2005/8/layout/hierarchy1"/>
    <dgm:cxn modelId="{7E7DA323-525D-4D66-8B86-6167EF006991}" type="presParOf" srcId="{04A5A454-B6DE-41BB-8345-6544CC91F3E1}" destId="{B9A04608-5B83-4A9B-A387-D9633D848C52}" srcOrd="0" destOrd="0" presId="urn:microsoft.com/office/officeart/2005/8/layout/hierarchy1"/>
    <dgm:cxn modelId="{1D5AE72E-18E1-42F6-A436-0267FE2FE204}" type="presParOf" srcId="{04A5A454-B6DE-41BB-8345-6544CC91F3E1}" destId="{B8FB400C-FB4F-4DE1-9097-6A5CC0BA18D8}" srcOrd="1" destOrd="0" presId="urn:microsoft.com/office/officeart/2005/8/layout/hierarchy1"/>
    <dgm:cxn modelId="{4E3D37B4-61EE-49E2-8D11-8554077FFB71}" type="presParOf" srcId="{B8FB400C-FB4F-4DE1-9097-6A5CC0BA18D8}" destId="{6C5CE050-051E-4626-9F22-74644FD8BAAF}" srcOrd="0" destOrd="0" presId="urn:microsoft.com/office/officeart/2005/8/layout/hierarchy1"/>
    <dgm:cxn modelId="{267AA21B-04BA-4F6D-973C-E84C09FCAE11}" type="presParOf" srcId="{6C5CE050-051E-4626-9F22-74644FD8BAAF}" destId="{63D96A65-4356-483D-8A79-E15DAFC86153}" srcOrd="0" destOrd="0" presId="urn:microsoft.com/office/officeart/2005/8/layout/hierarchy1"/>
    <dgm:cxn modelId="{D089F069-9223-4048-976E-9E38148A0FCF}" type="presParOf" srcId="{6C5CE050-051E-4626-9F22-74644FD8BAAF}" destId="{14DE357E-06D9-40B7-991C-AF97DDE590CF}" srcOrd="1" destOrd="0" presId="urn:microsoft.com/office/officeart/2005/8/layout/hierarchy1"/>
    <dgm:cxn modelId="{F2C64137-FFC3-47A7-A315-E9AFEC0CD805}" type="presParOf" srcId="{B8FB400C-FB4F-4DE1-9097-6A5CC0BA18D8}" destId="{8D9E63E8-462F-4B40-A418-5C50DFDF0EA0}" srcOrd="1" destOrd="0" presId="urn:microsoft.com/office/officeart/2005/8/layout/hierarchy1"/>
    <dgm:cxn modelId="{DD2897CC-B04F-4BC0-995E-0CE3D9AD5CD5}" type="presParOf" srcId="{8D9E63E8-462F-4B40-A418-5C50DFDF0EA0}" destId="{1A810FD5-654D-4D11-9C34-F0D07B61A0B2}" srcOrd="0" destOrd="0" presId="urn:microsoft.com/office/officeart/2005/8/layout/hierarchy1"/>
    <dgm:cxn modelId="{BA2500F3-7690-4F2B-8375-0C356B173A22}" type="presParOf" srcId="{8D9E63E8-462F-4B40-A418-5C50DFDF0EA0}" destId="{FDA3CF57-2EC6-4607-82E4-B252249792C6}" srcOrd="1" destOrd="0" presId="urn:microsoft.com/office/officeart/2005/8/layout/hierarchy1"/>
    <dgm:cxn modelId="{A0C62F3E-288E-4048-8ADD-14E7417A7F09}" type="presParOf" srcId="{FDA3CF57-2EC6-4607-82E4-B252249792C6}" destId="{FD667EC8-6DBC-4758-A73E-E256585C7849}" srcOrd="0" destOrd="0" presId="urn:microsoft.com/office/officeart/2005/8/layout/hierarchy1"/>
    <dgm:cxn modelId="{85C168CC-59A9-4C92-B7ED-22613A628FD3}" type="presParOf" srcId="{FD667EC8-6DBC-4758-A73E-E256585C7849}" destId="{4CE754F4-4C4E-4416-884A-8BAA6A535869}" srcOrd="0" destOrd="0" presId="urn:microsoft.com/office/officeart/2005/8/layout/hierarchy1"/>
    <dgm:cxn modelId="{48F737F6-53AF-488D-BEA9-6231A42A834C}" type="presParOf" srcId="{FD667EC8-6DBC-4758-A73E-E256585C7849}" destId="{A4CCBE85-2BF6-4E5B-AC68-A846050FDA8D}" srcOrd="1" destOrd="0" presId="urn:microsoft.com/office/officeart/2005/8/layout/hierarchy1"/>
    <dgm:cxn modelId="{38275DA0-E3C3-4923-8761-CDE4A9B8C177}" type="presParOf" srcId="{FDA3CF57-2EC6-4607-82E4-B252249792C6}" destId="{EB81661E-8F0C-4D61-AFBF-FBEEF7612FBD}" srcOrd="1" destOrd="0" presId="urn:microsoft.com/office/officeart/2005/8/layout/hierarchy1"/>
    <dgm:cxn modelId="{4A2FA3B4-296F-4BD6-9608-1E0042AA3FB5}" type="presParOf" srcId="{8D9E63E8-462F-4B40-A418-5C50DFDF0EA0}" destId="{D1D50C4A-FA6F-4AF7-A325-36DBA68B5E5C}" srcOrd="2" destOrd="0" presId="urn:microsoft.com/office/officeart/2005/8/layout/hierarchy1"/>
    <dgm:cxn modelId="{B9D1F5CB-0409-4458-994F-B069CD39CED2}" type="presParOf" srcId="{8D9E63E8-462F-4B40-A418-5C50DFDF0EA0}" destId="{98838D0F-29B6-4A7E-92B4-A2B3F2EBAC6D}" srcOrd="3" destOrd="0" presId="urn:microsoft.com/office/officeart/2005/8/layout/hierarchy1"/>
    <dgm:cxn modelId="{1FC6557C-6370-4FAF-BFC2-7C976E8435CE}" type="presParOf" srcId="{98838D0F-29B6-4A7E-92B4-A2B3F2EBAC6D}" destId="{52D8FD10-ABFD-41C5-9C8E-9B7CE7C46EAE}" srcOrd="0" destOrd="0" presId="urn:microsoft.com/office/officeart/2005/8/layout/hierarchy1"/>
    <dgm:cxn modelId="{D1D4262F-E058-4410-8823-2A11F6FF9FCC}" type="presParOf" srcId="{52D8FD10-ABFD-41C5-9C8E-9B7CE7C46EAE}" destId="{47DEF37E-EC6F-4420-86C6-4DAE1B79AA49}" srcOrd="0" destOrd="0" presId="urn:microsoft.com/office/officeart/2005/8/layout/hierarchy1"/>
    <dgm:cxn modelId="{B1532F2F-1531-41D7-84BB-5541BF242E20}" type="presParOf" srcId="{52D8FD10-ABFD-41C5-9C8E-9B7CE7C46EAE}" destId="{63EC94F3-7AD2-47F5-AA2F-AD14AF89ABD5}" srcOrd="1" destOrd="0" presId="urn:microsoft.com/office/officeart/2005/8/layout/hierarchy1"/>
    <dgm:cxn modelId="{C7639BA1-1B63-46BF-BC42-0E1E5CE74E38}" type="presParOf" srcId="{98838D0F-29B6-4A7E-92B4-A2B3F2EBAC6D}" destId="{2FE34655-AE7E-473F-92CF-D81F9A96F20C}" srcOrd="1" destOrd="0" presId="urn:microsoft.com/office/officeart/2005/8/layout/hierarchy1"/>
    <dgm:cxn modelId="{CBE5C439-8D1D-4A25-863D-A4C53EA6A0AC}" type="presParOf" srcId="{8D9E63E8-462F-4B40-A418-5C50DFDF0EA0}" destId="{30711F66-78EF-4687-B241-DB2139A63E70}" srcOrd="4" destOrd="0" presId="urn:microsoft.com/office/officeart/2005/8/layout/hierarchy1"/>
    <dgm:cxn modelId="{30A95FBB-7A5D-40AC-B620-EB847C98A988}" type="presParOf" srcId="{8D9E63E8-462F-4B40-A418-5C50DFDF0EA0}" destId="{B2CB4890-F5FD-46A2-B645-1DE36D37EED8}" srcOrd="5" destOrd="0" presId="urn:microsoft.com/office/officeart/2005/8/layout/hierarchy1"/>
    <dgm:cxn modelId="{A664235E-E5FA-41BC-88EF-1807C82C7046}" type="presParOf" srcId="{B2CB4890-F5FD-46A2-B645-1DE36D37EED8}" destId="{76DFBFA5-1FE7-47B8-98EC-CDB8D90A4A68}" srcOrd="0" destOrd="0" presId="urn:microsoft.com/office/officeart/2005/8/layout/hierarchy1"/>
    <dgm:cxn modelId="{71BDCD1E-9D20-428E-947B-EFFEA96F28E3}" type="presParOf" srcId="{76DFBFA5-1FE7-47B8-98EC-CDB8D90A4A68}" destId="{65742341-D657-4961-9B5B-9A2A7184417C}" srcOrd="0" destOrd="0" presId="urn:microsoft.com/office/officeart/2005/8/layout/hierarchy1"/>
    <dgm:cxn modelId="{05ABB13E-AC4E-441A-834D-6EB2BD674ABE}" type="presParOf" srcId="{76DFBFA5-1FE7-47B8-98EC-CDB8D90A4A68}" destId="{78014587-9083-4353-A99C-B78F0FCD7F7B}" srcOrd="1" destOrd="0" presId="urn:microsoft.com/office/officeart/2005/8/layout/hierarchy1"/>
    <dgm:cxn modelId="{403B8491-6063-498F-9447-ECEB2C3B2008}" type="presParOf" srcId="{B2CB4890-F5FD-46A2-B645-1DE36D37EED8}" destId="{7FD06490-7F04-4B93-A036-2B5B2C36A787}" srcOrd="1" destOrd="0" presId="urn:microsoft.com/office/officeart/2005/8/layout/hierarchy1"/>
    <dgm:cxn modelId="{2C03D28F-B10F-435F-9135-27A405A85DE3}" type="presParOf" srcId="{04A5A454-B6DE-41BB-8345-6544CC91F3E1}" destId="{218EDADF-1123-4910-A31A-2D1C54C6ACE0}" srcOrd="2" destOrd="0" presId="urn:microsoft.com/office/officeart/2005/8/layout/hierarchy1"/>
    <dgm:cxn modelId="{93450751-EEDD-455F-95C8-C94675E77F98}" type="presParOf" srcId="{04A5A454-B6DE-41BB-8345-6544CC91F3E1}" destId="{523C152D-0FD0-446C-967D-09B05D673DB2}" srcOrd="3" destOrd="0" presId="urn:microsoft.com/office/officeart/2005/8/layout/hierarchy1"/>
    <dgm:cxn modelId="{96726B6D-272C-4264-B625-6B6585F48AA7}" type="presParOf" srcId="{523C152D-0FD0-446C-967D-09B05D673DB2}" destId="{DD089A45-005E-4651-BACF-522FF34F0A2A}" srcOrd="0" destOrd="0" presId="urn:microsoft.com/office/officeart/2005/8/layout/hierarchy1"/>
    <dgm:cxn modelId="{9BCD4108-35F6-421D-ABAE-E4AF6F17A1A6}" type="presParOf" srcId="{DD089A45-005E-4651-BACF-522FF34F0A2A}" destId="{FCC0B87E-E831-404B-B835-34D8108DF0AE}" srcOrd="0" destOrd="0" presId="urn:microsoft.com/office/officeart/2005/8/layout/hierarchy1"/>
    <dgm:cxn modelId="{ACE16B60-CE52-4B23-8F5E-7ADA0CFAC9A3}" type="presParOf" srcId="{DD089A45-005E-4651-BACF-522FF34F0A2A}" destId="{0AE59FD8-9C3A-417A-9B44-641E0EECB203}" srcOrd="1" destOrd="0" presId="urn:microsoft.com/office/officeart/2005/8/layout/hierarchy1"/>
    <dgm:cxn modelId="{3FA113DE-7CB7-404D-AEB0-A124A2866758}" type="presParOf" srcId="{523C152D-0FD0-446C-967D-09B05D673DB2}" destId="{020454A0-BB0E-45E1-9274-53B912584E1A}" srcOrd="1" destOrd="0" presId="urn:microsoft.com/office/officeart/2005/8/layout/hierarchy1"/>
    <dgm:cxn modelId="{4E1F5E5E-560D-43E1-86A8-949E9AB81D37}" type="presParOf" srcId="{04A5A454-B6DE-41BB-8345-6544CC91F3E1}" destId="{89C06BC8-BBC7-44DE-98E9-8AB1F5D76CB2}" srcOrd="4" destOrd="0" presId="urn:microsoft.com/office/officeart/2005/8/layout/hierarchy1"/>
    <dgm:cxn modelId="{59DFDCB5-332E-4357-946D-D4488E4AD716}" type="presParOf" srcId="{04A5A454-B6DE-41BB-8345-6544CC91F3E1}" destId="{C669584B-2E51-495A-9235-213E8A5A93E3}" srcOrd="5" destOrd="0" presId="urn:microsoft.com/office/officeart/2005/8/layout/hierarchy1"/>
    <dgm:cxn modelId="{3181301E-68EC-494C-8ED9-BA26FDEC829F}" type="presParOf" srcId="{C669584B-2E51-495A-9235-213E8A5A93E3}" destId="{E0D4CE68-1E59-438A-8536-CC913DBD81AD}" srcOrd="0" destOrd="0" presId="urn:microsoft.com/office/officeart/2005/8/layout/hierarchy1"/>
    <dgm:cxn modelId="{2AB766CE-8A34-4455-AF40-97BECC649E28}" type="presParOf" srcId="{E0D4CE68-1E59-438A-8536-CC913DBD81AD}" destId="{CA5A4382-F3C5-405D-A93B-6F3DC7C83925}" srcOrd="0" destOrd="0" presId="urn:microsoft.com/office/officeart/2005/8/layout/hierarchy1"/>
    <dgm:cxn modelId="{DC544E17-1170-475E-B362-4FFD86DDE77B}" type="presParOf" srcId="{E0D4CE68-1E59-438A-8536-CC913DBD81AD}" destId="{97E86393-F625-4808-B62E-A1E1D7FF2037}" srcOrd="1" destOrd="0" presId="urn:microsoft.com/office/officeart/2005/8/layout/hierarchy1"/>
    <dgm:cxn modelId="{A49906A0-F345-4A61-BC4B-E6B23ABD19D8}" type="presParOf" srcId="{C669584B-2E51-495A-9235-213E8A5A93E3}" destId="{43A6591E-E020-43DC-A279-CB7BBCB3B550}" srcOrd="1" destOrd="0" presId="urn:microsoft.com/office/officeart/2005/8/layout/hierarchy1"/>
    <dgm:cxn modelId="{64947AB2-39C8-40AA-9D81-F15EE1CEF27E}" type="presParOf" srcId="{43A6591E-E020-43DC-A279-CB7BBCB3B550}" destId="{40B1971E-61EC-4BDE-BE64-23CF4632A3DA}" srcOrd="0" destOrd="0" presId="urn:microsoft.com/office/officeart/2005/8/layout/hierarchy1"/>
    <dgm:cxn modelId="{1465B3E9-B049-42A1-B267-8012AAC20D1A}" type="presParOf" srcId="{43A6591E-E020-43DC-A279-CB7BBCB3B550}" destId="{51247CE6-B328-45CA-B1D9-91E819CF0EB1}" srcOrd="1" destOrd="0" presId="urn:microsoft.com/office/officeart/2005/8/layout/hierarchy1"/>
    <dgm:cxn modelId="{0EA75257-3B94-47DD-832A-5F15A6FA9CE3}" type="presParOf" srcId="{51247CE6-B328-45CA-B1D9-91E819CF0EB1}" destId="{26ABF50E-F4A1-412C-97BE-3BB61EBFF1BC}" srcOrd="0" destOrd="0" presId="urn:microsoft.com/office/officeart/2005/8/layout/hierarchy1"/>
    <dgm:cxn modelId="{6246985E-181F-4C12-9FAC-1B0D6474ECDA}" type="presParOf" srcId="{26ABF50E-F4A1-412C-97BE-3BB61EBFF1BC}" destId="{019F19DB-A510-4BA7-819B-B8CF05EC2407}" srcOrd="0" destOrd="0" presId="urn:microsoft.com/office/officeart/2005/8/layout/hierarchy1"/>
    <dgm:cxn modelId="{DDB82F31-7BA8-4900-A20D-1B39D1F03569}" type="presParOf" srcId="{26ABF50E-F4A1-412C-97BE-3BB61EBFF1BC}" destId="{89D5FBD9-049F-475E-B91C-A83C51D98FB4}" srcOrd="1" destOrd="0" presId="urn:microsoft.com/office/officeart/2005/8/layout/hierarchy1"/>
    <dgm:cxn modelId="{7C7C2409-91B1-4356-A5E8-56CA62A7B00F}" type="presParOf" srcId="{51247CE6-B328-45CA-B1D9-91E819CF0EB1}" destId="{71078AAC-CA81-49E3-8791-FAD7A161002D}" srcOrd="1" destOrd="0" presId="urn:microsoft.com/office/officeart/2005/8/layout/hierarchy1"/>
    <dgm:cxn modelId="{F86288A8-0D93-4BC6-9375-76A15ADF5BED}" type="presParOf" srcId="{43A6591E-E020-43DC-A279-CB7BBCB3B550}" destId="{E7A4C888-DBC2-4D0C-9369-B3F14B4FB5C0}" srcOrd="2" destOrd="0" presId="urn:microsoft.com/office/officeart/2005/8/layout/hierarchy1"/>
    <dgm:cxn modelId="{54033D3E-5FA3-470D-9B54-E9214B69DD8E}" type="presParOf" srcId="{43A6591E-E020-43DC-A279-CB7BBCB3B550}" destId="{32E146F7-1464-4186-9A77-44C335746926}" srcOrd="3" destOrd="0" presId="urn:microsoft.com/office/officeart/2005/8/layout/hierarchy1"/>
    <dgm:cxn modelId="{860FEF4E-AD10-4B6D-942B-A49CF40AF217}" type="presParOf" srcId="{32E146F7-1464-4186-9A77-44C335746926}" destId="{17F5DD94-D6B3-4987-AD71-D47C7A295CA0}" srcOrd="0" destOrd="0" presId="urn:microsoft.com/office/officeart/2005/8/layout/hierarchy1"/>
    <dgm:cxn modelId="{B8C1B021-F2F1-44CB-92AE-687677F15A01}" type="presParOf" srcId="{17F5DD94-D6B3-4987-AD71-D47C7A295CA0}" destId="{E58D1FA3-0F28-4F95-978C-CC847BE9C7C1}" srcOrd="0" destOrd="0" presId="urn:microsoft.com/office/officeart/2005/8/layout/hierarchy1"/>
    <dgm:cxn modelId="{31DF44CE-B073-4908-93E2-BAF4510E592D}" type="presParOf" srcId="{17F5DD94-D6B3-4987-AD71-D47C7A295CA0}" destId="{194A2240-83AF-4E42-A5B1-A401E2A517DA}" srcOrd="1" destOrd="0" presId="urn:microsoft.com/office/officeart/2005/8/layout/hierarchy1"/>
    <dgm:cxn modelId="{FCDCC631-6ED8-446C-A4E5-F4EAEF91F603}" type="presParOf" srcId="{32E146F7-1464-4186-9A77-44C335746926}" destId="{EC49BDF3-1882-4B79-8C73-2E75AA93A2AA}" srcOrd="1" destOrd="0" presId="urn:microsoft.com/office/officeart/2005/8/layout/hierarchy1"/>
    <dgm:cxn modelId="{6A2BDB4A-65B3-476A-958B-041550044BEB}" type="presParOf" srcId="{43A6591E-E020-43DC-A279-CB7BBCB3B550}" destId="{CBE48E63-2E5C-4CCD-8E11-E97EA580E801}" srcOrd="4" destOrd="0" presId="urn:microsoft.com/office/officeart/2005/8/layout/hierarchy1"/>
    <dgm:cxn modelId="{F26C72D7-C778-4BCF-85F4-F76A361A60E3}" type="presParOf" srcId="{43A6591E-E020-43DC-A279-CB7BBCB3B550}" destId="{1B467B19-60D7-4EDA-A654-842A7BBD2264}" srcOrd="5" destOrd="0" presId="urn:microsoft.com/office/officeart/2005/8/layout/hierarchy1"/>
    <dgm:cxn modelId="{4BE74ECC-8CE4-47BA-A50C-B5AB641A4670}" type="presParOf" srcId="{1B467B19-60D7-4EDA-A654-842A7BBD2264}" destId="{2C1FA71D-6D57-491C-AA0D-BADD80D5F08F}" srcOrd="0" destOrd="0" presId="urn:microsoft.com/office/officeart/2005/8/layout/hierarchy1"/>
    <dgm:cxn modelId="{CA655428-595E-4D62-84E2-F605E4C91C74}" type="presParOf" srcId="{2C1FA71D-6D57-491C-AA0D-BADD80D5F08F}" destId="{30B6D617-F381-4924-86E0-802375B0F6EC}" srcOrd="0" destOrd="0" presId="urn:microsoft.com/office/officeart/2005/8/layout/hierarchy1"/>
    <dgm:cxn modelId="{7AED7B77-ABA6-4B17-B2F9-8578FBBA09C7}" type="presParOf" srcId="{2C1FA71D-6D57-491C-AA0D-BADD80D5F08F}" destId="{4AD853CB-03CD-4F8F-9624-46F8E0737787}" srcOrd="1" destOrd="0" presId="urn:microsoft.com/office/officeart/2005/8/layout/hierarchy1"/>
    <dgm:cxn modelId="{278E5FC8-6299-4E83-BE4B-1452680F0E5F}" type="presParOf" srcId="{1B467B19-60D7-4EDA-A654-842A7BBD2264}" destId="{36F433EB-801C-4303-9DC8-A0ABB3764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3E6D-8BEF-459C-A958-123467A56C91}">
      <dsp:nvSpPr>
        <dsp:cNvPr id="0" name=""/>
        <dsp:cNvSpPr/>
      </dsp:nvSpPr>
      <dsp:spPr>
        <a:xfrm>
          <a:off x="0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Race</a:t>
          </a:r>
        </a:p>
      </dsp:txBody>
      <dsp:txXfrm>
        <a:off x="0" y="1416684"/>
        <a:ext cx="1934765" cy="1416684"/>
      </dsp:txXfrm>
    </dsp:sp>
    <dsp:sp modelId="{4F91BB58-2994-405B-9887-A05CE90D2325}">
      <dsp:nvSpPr>
        <dsp:cNvPr id="0" name=""/>
        <dsp:cNvSpPr/>
      </dsp:nvSpPr>
      <dsp:spPr>
        <a:xfrm>
          <a:off x="377687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9056-4C74-4DC1-8D78-C047BBFE6334}">
      <dsp:nvSpPr>
        <dsp:cNvPr id="0" name=""/>
        <dsp:cNvSpPr/>
      </dsp:nvSpPr>
      <dsp:spPr>
        <a:xfrm>
          <a:off x="1982302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Class</a:t>
          </a:r>
        </a:p>
      </dsp:txBody>
      <dsp:txXfrm>
        <a:off x="1982302" y="1416684"/>
        <a:ext cx="1934765" cy="1416684"/>
      </dsp:txXfrm>
    </dsp:sp>
    <dsp:sp modelId="{121AF288-2E62-4E7A-8390-4E919E964CE8}">
      <dsp:nvSpPr>
        <dsp:cNvPr id="0" name=""/>
        <dsp:cNvSpPr/>
      </dsp:nvSpPr>
      <dsp:spPr>
        <a:xfrm>
          <a:off x="237049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DEC81-56B2-48EE-891D-118456861B69}">
      <dsp:nvSpPr>
        <dsp:cNvPr id="0" name=""/>
        <dsp:cNvSpPr/>
      </dsp:nvSpPr>
      <dsp:spPr>
        <a:xfrm>
          <a:off x="3985617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Spells</a:t>
          </a:r>
        </a:p>
      </dsp:txBody>
      <dsp:txXfrm>
        <a:off x="3985617" y="1416684"/>
        <a:ext cx="1934765" cy="1416684"/>
      </dsp:txXfrm>
    </dsp:sp>
    <dsp:sp modelId="{D6EE97D7-B8E0-4473-BABB-16A2A6738EE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11F8-D9B3-4EC6-8799-86BF71E50BA7}">
      <dsp:nvSpPr>
        <dsp:cNvPr id="0" name=""/>
        <dsp:cNvSpPr/>
      </dsp:nvSpPr>
      <dsp:spPr>
        <a:xfrm>
          <a:off x="5978425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Skills</a:t>
          </a:r>
        </a:p>
      </dsp:txBody>
      <dsp:txXfrm>
        <a:off x="5978425" y="1416684"/>
        <a:ext cx="1934765" cy="1416684"/>
      </dsp:txXfrm>
    </dsp:sp>
    <dsp:sp modelId="{D2E61E17-7C66-44B9-8C20-DC0D35E0C44C}">
      <dsp:nvSpPr>
        <dsp:cNvPr id="0" name=""/>
        <dsp:cNvSpPr/>
      </dsp:nvSpPr>
      <dsp:spPr>
        <a:xfrm>
          <a:off x="6356113" y="212502"/>
          <a:ext cx="1179390" cy="1179390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DB208-603A-492B-9F17-BF3F452C3996}">
      <dsp:nvSpPr>
        <dsp:cNvPr id="0" name=""/>
        <dsp:cNvSpPr/>
      </dsp:nvSpPr>
      <dsp:spPr>
        <a:xfrm>
          <a:off x="7971234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Stats</a:t>
          </a:r>
        </a:p>
      </dsp:txBody>
      <dsp:txXfrm>
        <a:off x="7971234" y="1416684"/>
        <a:ext cx="1934765" cy="1416684"/>
      </dsp:txXfrm>
    </dsp:sp>
    <dsp:sp modelId="{16CC63A9-D01F-42D9-968D-E3129E851C6A}">
      <dsp:nvSpPr>
        <dsp:cNvPr id="0" name=""/>
        <dsp:cNvSpPr/>
      </dsp:nvSpPr>
      <dsp:spPr>
        <a:xfrm>
          <a:off x="834892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954E-311E-48A4-8411-3428D7474169}">
      <dsp:nvSpPr>
        <dsp:cNvPr id="0" name=""/>
        <dsp:cNvSpPr/>
      </dsp:nvSpPr>
      <dsp:spPr>
        <a:xfrm>
          <a:off x="396239" y="2833369"/>
          <a:ext cx="9113520" cy="53125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75920-EB67-4ED1-BC25-1EB5AAA6AE04}">
      <dsp:nvSpPr>
        <dsp:cNvPr id="0" name=""/>
        <dsp:cNvSpPr/>
      </dsp:nvSpPr>
      <dsp:spPr>
        <a:xfrm>
          <a:off x="1915896" y="1984158"/>
          <a:ext cx="1417238" cy="141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Martial</a:t>
          </a:r>
        </a:p>
      </dsp:txBody>
      <dsp:txXfrm>
        <a:off x="2123446" y="2191708"/>
        <a:ext cx="1002138" cy="1002138"/>
      </dsp:txXfrm>
    </dsp:sp>
    <dsp:sp modelId="{78DC19C4-FB68-46C3-A253-A45B0C741A16}">
      <dsp:nvSpPr>
        <dsp:cNvPr id="0" name=""/>
        <dsp:cNvSpPr/>
      </dsp:nvSpPr>
      <dsp:spPr>
        <a:xfrm rot="11700000">
          <a:off x="652968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46C8-95C6-4986-80BA-07588690A749}">
      <dsp:nvSpPr>
        <dsp:cNvPr id="0" name=""/>
        <dsp:cNvSpPr/>
      </dsp:nvSpPr>
      <dsp:spPr>
        <a:xfrm>
          <a:off x="881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Fighter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(All-around combat expert)</a:t>
          </a:r>
        </a:p>
      </dsp:txBody>
      <dsp:txXfrm>
        <a:off x="32428" y="1663153"/>
        <a:ext cx="1283282" cy="1014007"/>
      </dsp:txXfrm>
    </dsp:sp>
    <dsp:sp modelId="{6E44E476-F0F3-4CF3-987C-80190E5C3609}">
      <dsp:nvSpPr>
        <dsp:cNvPr id="0" name=""/>
        <dsp:cNvSpPr/>
      </dsp:nvSpPr>
      <dsp:spPr>
        <a:xfrm rot="14700000">
          <a:off x="1413586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4E1A-7DD1-4E9A-9E6F-1B19ECA8B265}">
      <dsp:nvSpPr>
        <dsp:cNvPr id="0" name=""/>
        <dsp:cNvSpPr/>
      </dsp:nvSpPr>
      <dsp:spPr>
        <a:xfrm>
          <a:off x="1097955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Barbarian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(Primal, Rage, No combat training)</a:t>
          </a:r>
        </a:p>
      </dsp:txBody>
      <dsp:txXfrm>
        <a:off x="1129502" y="355712"/>
        <a:ext cx="1283282" cy="1014007"/>
      </dsp:txXfrm>
    </dsp:sp>
    <dsp:sp modelId="{69A41986-4668-4567-8D2E-B640B9706CEF}">
      <dsp:nvSpPr>
        <dsp:cNvPr id="0" name=""/>
        <dsp:cNvSpPr/>
      </dsp:nvSpPr>
      <dsp:spPr>
        <a:xfrm rot="17700000">
          <a:off x="2596898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42019-B3EA-4598-B5C7-57ECA2453863}">
      <dsp:nvSpPr>
        <dsp:cNvPr id="0" name=""/>
        <dsp:cNvSpPr/>
      </dsp:nvSpPr>
      <dsp:spPr>
        <a:xfrm>
          <a:off x="2804699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Rogue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(Stealthy, Assassin, Thief)</a:t>
          </a:r>
        </a:p>
      </dsp:txBody>
      <dsp:txXfrm>
        <a:off x="2836246" y="355712"/>
        <a:ext cx="1283282" cy="1014007"/>
      </dsp:txXfrm>
    </dsp:sp>
    <dsp:sp modelId="{FAB046D3-BF03-4F8B-9EB6-34A3A80F2211}">
      <dsp:nvSpPr>
        <dsp:cNvPr id="0" name=""/>
        <dsp:cNvSpPr/>
      </dsp:nvSpPr>
      <dsp:spPr>
        <a:xfrm rot="20700000">
          <a:off x="3357516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62F8-BA63-44B8-A083-332B7E831B8C}">
      <dsp:nvSpPr>
        <dsp:cNvPr id="0" name=""/>
        <dsp:cNvSpPr/>
      </dsp:nvSpPr>
      <dsp:spPr>
        <a:xfrm>
          <a:off x="3901772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(Martial Artist)</a:t>
          </a:r>
        </a:p>
      </dsp:txBody>
      <dsp:txXfrm>
        <a:off x="3933319" y="1663153"/>
        <a:ext cx="1283282" cy="1014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8E8F-4B10-484F-8620-A51025050522}">
      <dsp:nvSpPr>
        <dsp:cNvPr id="0" name=""/>
        <dsp:cNvSpPr/>
      </dsp:nvSpPr>
      <dsp:spPr>
        <a:xfrm>
          <a:off x="2211871" y="2042341"/>
          <a:ext cx="1618719" cy="1618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Caster</a:t>
          </a:r>
        </a:p>
      </dsp:txBody>
      <dsp:txXfrm>
        <a:off x="2448927" y="2279397"/>
        <a:ext cx="1144607" cy="1144607"/>
      </dsp:txXfrm>
    </dsp:sp>
    <dsp:sp modelId="{B133E4FC-2E65-4F7E-9E8A-C1A75151F572}">
      <dsp:nvSpPr>
        <dsp:cNvPr id="0" name=""/>
        <dsp:cNvSpPr/>
      </dsp:nvSpPr>
      <dsp:spPr>
        <a:xfrm rot="10800000">
          <a:off x="567162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1E4B-0303-4C3F-B1D0-80C679773E8F}">
      <dsp:nvSpPr>
        <dsp:cNvPr id="0" name=""/>
        <dsp:cNvSpPr/>
      </dsp:nvSpPr>
      <dsp:spPr>
        <a:xfrm>
          <a:off x="610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Wizard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(Scholarly, Caster)</a:t>
          </a:r>
        </a:p>
      </dsp:txBody>
      <dsp:txXfrm>
        <a:off x="27160" y="2425009"/>
        <a:ext cx="1080003" cy="853382"/>
      </dsp:txXfrm>
    </dsp:sp>
    <dsp:sp modelId="{94CCCA2D-5F46-4F57-AE9B-0021E33F5E81}">
      <dsp:nvSpPr>
        <dsp:cNvPr id="0" name=""/>
        <dsp:cNvSpPr/>
      </dsp:nvSpPr>
      <dsp:spPr>
        <a:xfrm rot="12960000">
          <a:off x="887429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3CAE8-AB2C-40FE-85D3-A2EA9A5AC9EE}">
      <dsp:nvSpPr>
        <dsp:cNvPr id="0" name=""/>
        <dsp:cNvSpPr/>
      </dsp:nvSpPr>
      <dsp:spPr>
        <a:xfrm>
          <a:off x="469295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Warlock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(Given power via a pact)</a:t>
          </a:r>
        </a:p>
      </dsp:txBody>
      <dsp:txXfrm>
        <a:off x="495845" y="982543"/>
        <a:ext cx="1080003" cy="853382"/>
      </dsp:txXfrm>
    </dsp:sp>
    <dsp:sp modelId="{C66E03BB-E773-4A5E-B498-B6E49A8BEC74}">
      <dsp:nvSpPr>
        <dsp:cNvPr id="0" name=""/>
        <dsp:cNvSpPr/>
      </dsp:nvSpPr>
      <dsp:spPr>
        <a:xfrm rot="15120000">
          <a:off x="1725901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8D4-6CD5-47BB-8DEA-7F8BAECB2BC3}">
      <dsp:nvSpPr>
        <dsp:cNvPr id="0" name=""/>
        <dsp:cNvSpPr/>
      </dsp:nvSpPr>
      <dsp:spPr>
        <a:xfrm>
          <a:off x="1696330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Sorcerer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(Born with power)</a:t>
          </a:r>
        </a:p>
      </dsp:txBody>
      <dsp:txXfrm>
        <a:off x="1722880" y="91050"/>
        <a:ext cx="1080003" cy="853382"/>
      </dsp:txXfrm>
    </dsp:sp>
    <dsp:sp modelId="{8021C156-E326-43AC-B068-7EE841AA766A}">
      <dsp:nvSpPr>
        <dsp:cNvPr id="0" name=""/>
        <dsp:cNvSpPr/>
      </dsp:nvSpPr>
      <dsp:spPr>
        <a:xfrm rot="17280000">
          <a:off x="2762310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7A5B-7E16-478C-9642-E8203C1365C5}">
      <dsp:nvSpPr>
        <dsp:cNvPr id="0" name=""/>
        <dsp:cNvSpPr/>
      </dsp:nvSpPr>
      <dsp:spPr>
        <a:xfrm>
          <a:off x="3213028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Druid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(Nature-based magic</a:t>
          </a:r>
        </a:p>
      </dsp:txBody>
      <dsp:txXfrm>
        <a:off x="3239578" y="91050"/>
        <a:ext cx="1080003" cy="853382"/>
      </dsp:txXfrm>
    </dsp:sp>
    <dsp:sp modelId="{A4C5A060-6917-4D0F-954A-E8EF2E8C01A1}">
      <dsp:nvSpPr>
        <dsp:cNvPr id="0" name=""/>
        <dsp:cNvSpPr/>
      </dsp:nvSpPr>
      <dsp:spPr>
        <a:xfrm rot="19440000">
          <a:off x="3600782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F4CA-8EE6-4E11-A734-D7472AA7CB56}">
      <dsp:nvSpPr>
        <dsp:cNvPr id="0" name=""/>
        <dsp:cNvSpPr/>
      </dsp:nvSpPr>
      <dsp:spPr>
        <a:xfrm>
          <a:off x="4440063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(Healer, gains magic via deity)</a:t>
          </a:r>
        </a:p>
      </dsp:txBody>
      <dsp:txXfrm>
        <a:off x="4466613" y="982543"/>
        <a:ext cx="1080003" cy="853382"/>
      </dsp:txXfrm>
    </dsp:sp>
    <dsp:sp modelId="{2B2E13DC-2E40-4081-A284-6ECDB93FCB87}">
      <dsp:nvSpPr>
        <dsp:cNvPr id="0" name=""/>
        <dsp:cNvSpPr/>
      </dsp:nvSpPr>
      <dsp:spPr>
        <a:xfrm>
          <a:off x="3921050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F654-FAB4-433E-A307-A1CE6905162A}">
      <dsp:nvSpPr>
        <dsp:cNvPr id="0" name=""/>
        <dsp:cNvSpPr/>
      </dsp:nvSpPr>
      <dsp:spPr>
        <a:xfrm>
          <a:off x="4908749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(Minstrel, casts spells with music)</a:t>
          </a:r>
        </a:p>
      </dsp:txBody>
      <dsp:txXfrm>
        <a:off x="4935299" y="2425009"/>
        <a:ext cx="1080003" cy="853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6AC92-FED4-4C72-86D3-2E75E2B8B4C1}">
      <dsp:nvSpPr>
        <dsp:cNvPr id="0" name=""/>
        <dsp:cNvSpPr/>
      </dsp:nvSpPr>
      <dsp:spPr>
        <a:xfrm>
          <a:off x="1439741" y="1273257"/>
          <a:ext cx="1327981" cy="1327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Half-Caster</a:t>
          </a:r>
        </a:p>
      </dsp:txBody>
      <dsp:txXfrm>
        <a:off x="1634219" y="1467735"/>
        <a:ext cx="939025" cy="939025"/>
      </dsp:txXfrm>
    </dsp:sp>
    <dsp:sp modelId="{BEFF59CB-F28D-49A5-96EE-2D8B3ECC6B64}">
      <dsp:nvSpPr>
        <dsp:cNvPr id="0" name=""/>
        <dsp:cNvSpPr/>
      </dsp:nvSpPr>
      <dsp:spPr>
        <a:xfrm rot="12900000">
          <a:off x="536001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0E4F-A6A7-4864-8642-5FF39BCDEEBE}">
      <dsp:nvSpPr>
        <dsp:cNvPr id="0" name=""/>
        <dsp:cNvSpPr/>
      </dsp:nvSpPr>
      <dsp:spPr>
        <a:xfrm>
          <a:off x="1922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Paladin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(Holy Warrior)</a:t>
          </a:r>
        </a:p>
      </dsp:txBody>
      <dsp:txXfrm>
        <a:off x="31482" y="432156"/>
        <a:ext cx="1202462" cy="950145"/>
      </dsp:txXfrm>
    </dsp:sp>
    <dsp:sp modelId="{1F2266FE-3356-43CB-86F2-AF5FEE77E273}">
      <dsp:nvSpPr>
        <dsp:cNvPr id="0" name=""/>
        <dsp:cNvSpPr/>
      </dsp:nvSpPr>
      <dsp:spPr>
        <a:xfrm rot="19500000">
          <a:off x="2601920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DDC8-B956-4711-A9E4-A1C549C2562D}">
      <dsp:nvSpPr>
        <dsp:cNvPr id="0" name=""/>
        <dsp:cNvSpPr/>
      </dsp:nvSpPr>
      <dsp:spPr>
        <a:xfrm>
          <a:off x="2943960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Ranger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(Scout, Hunter, Tracking, Survival)</a:t>
          </a:r>
        </a:p>
      </dsp:txBody>
      <dsp:txXfrm>
        <a:off x="2973520" y="432156"/>
        <a:ext cx="1202462" cy="950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8E63-2E5C-4CCD-8E11-E97EA580E801}">
      <dsp:nvSpPr>
        <dsp:cNvPr id="0" name=""/>
        <dsp:cNvSpPr/>
      </dsp:nvSpPr>
      <dsp:spPr>
        <a:xfrm>
          <a:off x="737919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4C888-DBC2-4D0C-9369-B3F14B4FB5C0}">
      <dsp:nvSpPr>
        <dsp:cNvPr id="0" name=""/>
        <dsp:cNvSpPr/>
      </dsp:nvSpPr>
      <dsp:spPr>
        <a:xfrm>
          <a:off x="733347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971E-61EC-4BDE-BE64-23CF4632A3DA}">
      <dsp:nvSpPr>
        <dsp:cNvPr id="0" name=""/>
        <dsp:cNvSpPr/>
      </dsp:nvSpPr>
      <dsp:spPr>
        <a:xfrm>
          <a:off x="571118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6BC8-BBC7-44DE-98E9-8AB1F5D76CB2}">
      <dsp:nvSpPr>
        <dsp:cNvPr id="0" name=""/>
        <dsp:cNvSpPr/>
      </dsp:nvSpPr>
      <dsp:spPr>
        <a:xfrm>
          <a:off x="4877181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2502014" y="270482"/>
              </a:lnTo>
              <a:lnTo>
                <a:pt x="2502014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EDADF-1123-4910-A31A-2D1C54C6ACE0}">
      <dsp:nvSpPr>
        <dsp:cNvPr id="0" name=""/>
        <dsp:cNvSpPr/>
      </dsp:nvSpPr>
      <dsp:spPr>
        <a:xfrm>
          <a:off x="4043176" y="868614"/>
          <a:ext cx="834004" cy="396910"/>
        </a:xfrm>
        <a:custGeom>
          <a:avLst/>
          <a:gdLst/>
          <a:ahLst/>
          <a:cxnLst/>
          <a:rect l="0" t="0" r="0" b="0"/>
          <a:pathLst>
            <a:path>
              <a:moveTo>
                <a:pt x="834004" y="0"/>
              </a:moveTo>
              <a:lnTo>
                <a:pt x="83400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1F66-78EF-4687-B241-DB2139A63E70}">
      <dsp:nvSpPr>
        <dsp:cNvPr id="0" name=""/>
        <dsp:cNvSpPr/>
      </dsp:nvSpPr>
      <dsp:spPr>
        <a:xfrm>
          <a:off x="237516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0C4A-FA6F-4AF7-A325-36DBA68B5E5C}">
      <dsp:nvSpPr>
        <dsp:cNvPr id="0" name=""/>
        <dsp:cNvSpPr/>
      </dsp:nvSpPr>
      <dsp:spPr>
        <a:xfrm>
          <a:off x="232944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10FD5-654D-4D11-9C34-F0D07B61A0B2}">
      <dsp:nvSpPr>
        <dsp:cNvPr id="0" name=""/>
        <dsp:cNvSpPr/>
      </dsp:nvSpPr>
      <dsp:spPr>
        <a:xfrm>
          <a:off x="70715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04608-5B83-4A9B-A387-D9633D848C52}">
      <dsp:nvSpPr>
        <dsp:cNvPr id="0" name=""/>
        <dsp:cNvSpPr/>
      </dsp:nvSpPr>
      <dsp:spPr>
        <a:xfrm>
          <a:off x="2375166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2502014" y="0"/>
              </a:moveTo>
              <a:lnTo>
                <a:pt x="250201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23AA7-576F-4F65-B08E-1900DA1399F9}">
      <dsp:nvSpPr>
        <dsp:cNvPr id="0" name=""/>
        <dsp:cNvSpPr/>
      </dsp:nvSpPr>
      <dsp:spPr>
        <a:xfrm>
          <a:off x="4194813" y="2007"/>
          <a:ext cx="1364735" cy="866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3183-0FDC-4332-8AC0-B54948F6C558}">
      <dsp:nvSpPr>
        <dsp:cNvPr id="0" name=""/>
        <dsp:cNvSpPr/>
      </dsp:nvSpPr>
      <dsp:spPr>
        <a:xfrm>
          <a:off x="4346450" y="146062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Dungeon Master</a:t>
          </a:r>
        </a:p>
      </dsp:txBody>
      <dsp:txXfrm>
        <a:off x="4371832" y="171444"/>
        <a:ext cx="1313971" cy="815842"/>
      </dsp:txXfrm>
    </dsp:sp>
    <dsp:sp modelId="{63D96A65-4356-483D-8A79-E15DAFC86153}">
      <dsp:nvSpPr>
        <dsp:cNvPr id="0" name=""/>
        <dsp:cNvSpPr/>
      </dsp:nvSpPr>
      <dsp:spPr>
        <a:xfrm>
          <a:off x="169279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357E-06D9-40B7-991C-AF97DDE590CF}">
      <dsp:nvSpPr>
        <dsp:cNvPr id="0" name=""/>
        <dsp:cNvSpPr/>
      </dsp:nvSpPr>
      <dsp:spPr>
        <a:xfrm>
          <a:off x="184443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</a:t>
          </a:r>
        </a:p>
      </dsp:txBody>
      <dsp:txXfrm>
        <a:off x="1869818" y="1434962"/>
        <a:ext cx="1313971" cy="815842"/>
      </dsp:txXfrm>
    </dsp:sp>
    <dsp:sp modelId="{4CE754F4-4C4E-4416-884A-8BAA6A535869}">
      <dsp:nvSpPr>
        <dsp:cNvPr id="0" name=""/>
        <dsp:cNvSpPr/>
      </dsp:nvSpPr>
      <dsp:spPr>
        <a:xfrm>
          <a:off x="24789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BE85-2BF6-4E5B-AC68-A846050FDA8D}">
      <dsp:nvSpPr>
        <dsp:cNvPr id="0" name=""/>
        <dsp:cNvSpPr/>
      </dsp:nvSpPr>
      <dsp:spPr>
        <a:xfrm>
          <a:off x="17642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Adventures/ Storyline</a:t>
          </a:r>
        </a:p>
      </dsp:txBody>
      <dsp:txXfrm>
        <a:off x="201808" y="2698479"/>
        <a:ext cx="1313971" cy="815842"/>
      </dsp:txXfrm>
    </dsp:sp>
    <dsp:sp modelId="{47DEF37E-EC6F-4420-86C6-4DAE1B79AA49}">
      <dsp:nvSpPr>
        <dsp:cNvPr id="0" name=""/>
        <dsp:cNvSpPr/>
      </dsp:nvSpPr>
      <dsp:spPr>
        <a:xfrm>
          <a:off x="169279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C94F3-7AD2-47F5-AA2F-AD14AF89ABD5}">
      <dsp:nvSpPr>
        <dsp:cNvPr id="0" name=""/>
        <dsp:cNvSpPr/>
      </dsp:nvSpPr>
      <dsp:spPr>
        <a:xfrm>
          <a:off x="184443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Monsters</a:t>
          </a:r>
        </a:p>
      </dsp:txBody>
      <dsp:txXfrm>
        <a:off x="1869818" y="2698479"/>
        <a:ext cx="1313971" cy="815842"/>
      </dsp:txXfrm>
    </dsp:sp>
    <dsp:sp modelId="{65742341-D657-4961-9B5B-9A2A7184417C}">
      <dsp:nvSpPr>
        <dsp:cNvPr id="0" name=""/>
        <dsp:cNvSpPr/>
      </dsp:nvSpPr>
      <dsp:spPr>
        <a:xfrm>
          <a:off x="336080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4587-9083-4353-A99C-B78F0FCD7F7B}">
      <dsp:nvSpPr>
        <dsp:cNvPr id="0" name=""/>
        <dsp:cNvSpPr/>
      </dsp:nvSpPr>
      <dsp:spPr>
        <a:xfrm>
          <a:off x="351244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Non-Playable Characters</a:t>
          </a:r>
        </a:p>
      </dsp:txBody>
      <dsp:txXfrm>
        <a:off x="3537828" y="2698479"/>
        <a:ext cx="1313971" cy="815842"/>
      </dsp:txXfrm>
    </dsp:sp>
    <dsp:sp modelId="{FCC0B87E-E831-404B-B835-34D8108DF0AE}">
      <dsp:nvSpPr>
        <dsp:cNvPr id="0" name=""/>
        <dsp:cNvSpPr/>
      </dsp:nvSpPr>
      <dsp:spPr>
        <a:xfrm>
          <a:off x="336080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59FD8-9C3A-417A-9B44-641E0EECB203}">
      <dsp:nvSpPr>
        <dsp:cNvPr id="0" name=""/>
        <dsp:cNvSpPr/>
      </dsp:nvSpPr>
      <dsp:spPr>
        <a:xfrm>
          <a:off x="351244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Rules</a:t>
          </a:r>
        </a:p>
      </dsp:txBody>
      <dsp:txXfrm>
        <a:off x="3537828" y="1434962"/>
        <a:ext cx="1313971" cy="815842"/>
      </dsp:txXfrm>
    </dsp:sp>
    <dsp:sp modelId="{CA5A4382-F3C5-405D-A93B-6F3DC7C83925}">
      <dsp:nvSpPr>
        <dsp:cNvPr id="0" name=""/>
        <dsp:cNvSpPr/>
      </dsp:nvSpPr>
      <dsp:spPr>
        <a:xfrm>
          <a:off x="669682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6393-F625-4808-B62E-A1E1D7FF2037}">
      <dsp:nvSpPr>
        <dsp:cNvPr id="0" name=""/>
        <dsp:cNvSpPr/>
      </dsp:nvSpPr>
      <dsp:spPr>
        <a:xfrm>
          <a:off x="6848465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Party</a:t>
          </a:r>
        </a:p>
      </dsp:txBody>
      <dsp:txXfrm>
        <a:off x="6873847" y="1434962"/>
        <a:ext cx="1313971" cy="815842"/>
      </dsp:txXfrm>
    </dsp:sp>
    <dsp:sp modelId="{019F19DB-A510-4BA7-819B-B8CF05EC2407}">
      <dsp:nvSpPr>
        <dsp:cNvPr id="0" name=""/>
        <dsp:cNvSpPr/>
      </dsp:nvSpPr>
      <dsp:spPr>
        <a:xfrm>
          <a:off x="502881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FBD9-049F-475E-B91C-A83C51D98FB4}">
      <dsp:nvSpPr>
        <dsp:cNvPr id="0" name=""/>
        <dsp:cNvSpPr/>
      </dsp:nvSpPr>
      <dsp:spPr>
        <a:xfrm>
          <a:off x="518045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1</a:t>
          </a:r>
        </a:p>
      </dsp:txBody>
      <dsp:txXfrm>
        <a:off x="5205837" y="2698479"/>
        <a:ext cx="1313971" cy="815842"/>
      </dsp:txXfrm>
    </dsp:sp>
    <dsp:sp modelId="{E58D1FA3-0F28-4F95-978C-CC847BE9C7C1}">
      <dsp:nvSpPr>
        <dsp:cNvPr id="0" name=""/>
        <dsp:cNvSpPr/>
      </dsp:nvSpPr>
      <dsp:spPr>
        <a:xfrm>
          <a:off x="669682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2240-83AF-4E42-A5B1-A401E2A517DA}">
      <dsp:nvSpPr>
        <dsp:cNvPr id="0" name=""/>
        <dsp:cNvSpPr/>
      </dsp:nvSpPr>
      <dsp:spPr>
        <a:xfrm>
          <a:off x="684846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2</a:t>
          </a:r>
        </a:p>
      </dsp:txBody>
      <dsp:txXfrm>
        <a:off x="6873847" y="2698479"/>
        <a:ext cx="1313971" cy="815842"/>
      </dsp:txXfrm>
    </dsp:sp>
    <dsp:sp modelId="{30B6D617-F381-4924-86E0-802375B0F6EC}">
      <dsp:nvSpPr>
        <dsp:cNvPr id="0" name=""/>
        <dsp:cNvSpPr/>
      </dsp:nvSpPr>
      <dsp:spPr>
        <a:xfrm>
          <a:off x="836483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53CB-03CD-4F8F-9624-46F8E0737787}">
      <dsp:nvSpPr>
        <dsp:cNvPr id="0" name=""/>
        <dsp:cNvSpPr/>
      </dsp:nvSpPr>
      <dsp:spPr>
        <a:xfrm>
          <a:off x="851647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3</a:t>
          </a:r>
        </a:p>
      </dsp:txBody>
      <dsp:txXfrm>
        <a:off x="8541857" y="2698479"/>
        <a:ext cx="1313971" cy="81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e.g. dwarf, elf, gnome</a:t>
            </a:r>
          </a:p>
          <a:p>
            <a:r>
              <a:rPr lang="en-US" dirty="0"/>
              <a:t>Roll for stats: constitution, strength, dexterity, wisdom, charisma, and intelligence</a:t>
            </a:r>
          </a:p>
          <a:p>
            <a:r>
              <a:rPr lang="en-US" dirty="0"/>
              <a:t>Skills e.g. athletics, deception, sleight of hand, medicine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1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ran logistic regression got vey high accuracy. Suspicious.</a:t>
            </a:r>
          </a:p>
          <a:p>
            <a:r>
              <a:rPr lang="en-US" dirty="0"/>
              <a:t>Checked confusion matrix and saw that it was mostly predicting 0 (base class), but we want 1 multiclass.</a:t>
            </a:r>
          </a:p>
          <a:p>
            <a:r>
              <a:rPr lang="en-US" dirty="0"/>
              <a:t>Adjusted model so weights were biased towards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curves used to show the connection between the sensitivity and specificity (TPR and FPR). </a:t>
            </a:r>
          </a:p>
          <a:p>
            <a:r>
              <a:rPr lang="en-US" dirty="0"/>
              <a:t>Still better than guessing, and slight improvement with balanced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25EB23-B774-40BD-84BB-380F16DD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Dungeons and dragons: Character Multiclassing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0670"/>
            <a:ext cx="9905998" cy="1478570"/>
          </a:xfrm>
        </p:spPr>
        <p:txBody>
          <a:bodyPr/>
          <a:lstStyle/>
          <a:p>
            <a:r>
              <a:rPr lang="en-US" dirty="0"/>
              <a:t>Character Class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5A215-CE90-4C2C-BA32-6E024E24F452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E8DC1CD-6F57-42C6-9113-948222BA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8286"/>
              </p:ext>
            </p:extLst>
          </p:nvPr>
        </p:nvGraphicFramePr>
        <p:xfrm>
          <a:off x="502077" y="1995392"/>
          <a:ext cx="5249031" cy="37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8F9DC47-53FE-4828-9C52-9AB8E795D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474002"/>
              </p:ext>
            </p:extLst>
          </p:nvPr>
        </p:nvGraphicFramePr>
        <p:xfrm>
          <a:off x="5644283" y="2935436"/>
          <a:ext cx="6042463" cy="372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365388-6BDE-4C5A-97CB-344225134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338851"/>
              </p:ext>
            </p:extLst>
          </p:nvPr>
        </p:nvGraphicFramePr>
        <p:xfrm>
          <a:off x="5189569" y="102514"/>
          <a:ext cx="4207465" cy="30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948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D0A-BF88-4171-A261-A9E675B3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Feature importance</a:t>
            </a:r>
          </a:p>
        </p:txBody>
      </p:sp>
      <p:sp>
        <p:nvSpPr>
          <p:cNvPr id="2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D8C25438-E09D-4FC9-819B-E422745F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04" y="893179"/>
            <a:ext cx="5064150" cy="506415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90AE34-5D12-4ADD-8383-6C955467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2CE-8413-43E4-9C54-5E8E1FD6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and dragons (DND) Explained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0FBBD60-638C-47E2-B156-A7D10046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44361"/>
              </p:ext>
            </p:extLst>
          </p:nvPr>
        </p:nvGraphicFramePr>
        <p:xfrm>
          <a:off x="981924" y="199076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2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BEC2-A51B-452C-A71D-A8137334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ROC Curve for all models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2850D6-BDDC-4A86-BEB5-862641BC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30" y="1137621"/>
            <a:ext cx="4577297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ECFD5-1590-4959-8AD7-2A0E7EE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Creation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483B7F-64F4-48A5-922D-40072DB45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858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9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BEA45-2CD8-44A4-A6FA-C28B65C5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Multiclassing in </a:t>
            </a:r>
            <a:r>
              <a:rPr lang="en-US" dirty="0" err="1">
                <a:solidFill>
                  <a:srgbClr val="FFFFFF"/>
                </a:solidFill>
              </a:rPr>
              <a:t>Dnd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45656975-1134-4F75-9B91-74215A81A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5" r="44199" b="455"/>
          <a:stretch/>
        </p:blipFill>
        <p:spPr>
          <a:xfrm>
            <a:off x="1557691" y="1147145"/>
            <a:ext cx="3758177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FE74-79EF-4618-ACCC-9D1EFB3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When leveling up, can choose to “take a level” in a different class to gain different abilities.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Method of character optimization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Not always better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Complicated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Novel story ideas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98A6-B620-424F-B6FB-C4CB2AD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Dnd character sheet dataset</a:t>
            </a:r>
          </a:p>
        </p:txBody>
      </p:sp>
      <p:sp useBgFill="1">
        <p:nvSpPr>
          <p:cNvPr id="14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3139F1-5147-48F2-83E0-D98104B7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From B. Ogan Mancarci’s printSheetApp and interactive Sheet (Online character sheet tools)</a:t>
            </a:r>
          </a:p>
          <a:p>
            <a:pPr lvl="1"/>
            <a:r>
              <a:rPr lang="en-US" dirty="0"/>
              <a:t>Features include HP, AC, level, skills, weapons, race, spells, casting, background, casting, class</a:t>
            </a:r>
          </a:p>
          <a:p>
            <a:r>
              <a:rPr lang="en-US" dirty="0"/>
              <a:t>Homebrew (non-standard data)</a:t>
            </a:r>
          </a:p>
          <a:p>
            <a:r>
              <a:rPr lang="en-US" dirty="0"/>
              <a:t>Free text fields:</a:t>
            </a:r>
          </a:p>
          <a:p>
            <a:pPr lvl="1"/>
            <a:r>
              <a:rPr lang="en-US" dirty="0"/>
              <a:t>Spells, Weapons, Alignment</a:t>
            </a:r>
          </a:p>
          <a:p>
            <a:r>
              <a:rPr lang="en-US" dirty="0"/>
              <a:t>Selection Bias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E9BBB7-E634-4201-BBAE-59790D7E8A6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Matrices</a:t>
            </a:r>
          </a:p>
        </p:txBody>
      </p:sp>
      <p:sp>
        <p:nvSpPr>
          <p:cNvPr id="174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F8D8C553-8217-4D02-9A8A-5E9D698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5" y="1357803"/>
            <a:ext cx="3902401" cy="2601600"/>
          </a:xfrm>
          <a:prstGeom prst="rect">
            <a:avLst/>
          </a:prstGeom>
        </p:spPr>
      </p:pic>
      <p:pic>
        <p:nvPicPr>
          <p:cNvPr id="81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BA13FECD-8FD8-4030-B89F-579C8A68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29" y="3357876"/>
            <a:ext cx="3937139" cy="262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44A51-C5DE-4BBC-BD8F-FB86299E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249487"/>
            <a:ext cx="3446260" cy="3792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Severe class imbalance so accuracy is deceiving</a:t>
            </a:r>
          </a:p>
          <a:p>
            <a:pPr lvl="1"/>
            <a:r>
              <a:rPr lang="en-US" sz="1800" dirty="0"/>
              <a:t>Baseline: 0.893</a:t>
            </a:r>
          </a:p>
          <a:p>
            <a:pPr lvl="1"/>
            <a:r>
              <a:rPr lang="en-US" sz="1800" dirty="0"/>
              <a:t>Balanced Weights: 0.746</a:t>
            </a:r>
          </a:p>
          <a:p>
            <a:r>
              <a:rPr lang="en-US" dirty="0"/>
              <a:t>Increase correct + class guess</a:t>
            </a:r>
          </a:p>
          <a:p>
            <a:r>
              <a:rPr lang="en-US" dirty="0"/>
              <a:t>Increase in false positives</a:t>
            </a:r>
          </a:p>
          <a:p>
            <a:r>
              <a:rPr lang="en-US" dirty="0"/>
              <a:t>Decrease in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41417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2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Stats</a:t>
            </a:r>
          </a:p>
        </p:txBody>
      </p:sp>
      <p:sp useBgFill="1">
        <p:nvSpPr>
          <p:cNvPr id="22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&#10;&#10;Description automatically generated with low confidence">
            <a:extLst>
              <a:ext uri="{FF2B5EF4-FFF2-40B4-BE49-F238E27FC236}">
                <a16:creationId xmlns:a16="http://schemas.microsoft.com/office/drawing/2014/main" id="{9ED40BE1-D1A0-4703-A7EA-F16D2770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3" y="912265"/>
            <a:ext cx="4970384" cy="4970384"/>
          </a:xfrm>
          <a:prstGeom prst="rect">
            <a:avLst/>
          </a:prstGeom>
        </p:spPr>
      </p:pic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F032A5C8-7D9C-4620-BD8A-8572DCCF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63" name="Table 7">
            <a:extLst>
              <a:ext uri="{FF2B5EF4-FFF2-40B4-BE49-F238E27FC236}">
                <a16:creationId xmlns:a16="http://schemas.microsoft.com/office/drawing/2014/main" id="{78ECBE11-CACA-45E0-82DE-CD0ADB60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22033"/>
              </p:ext>
            </p:extLst>
          </p:nvPr>
        </p:nvGraphicFramePr>
        <p:xfrm>
          <a:off x="6373026" y="2715606"/>
          <a:ext cx="5200645" cy="18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29">
                  <a:extLst>
                    <a:ext uri="{9D8B030D-6E8A-4147-A177-3AD203B41FA5}">
                      <a16:colId xmlns:a16="http://schemas.microsoft.com/office/drawing/2014/main" val="3559554233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322051375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991450169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146133072"/>
                    </a:ext>
                  </a:extLst>
                </a:gridCol>
              </a:tblGrid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750841">
                <a:tc>
                  <a:txBody>
                    <a:bodyPr/>
                    <a:lstStyle/>
                    <a:p>
                      <a:r>
                        <a:rPr lang="en-US" dirty="0"/>
                        <a:t>Balanced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  <p:graphicFrame>
        <p:nvGraphicFramePr>
          <p:cNvPr id="311" name="Table 7">
            <a:extLst>
              <a:ext uri="{FF2B5EF4-FFF2-40B4-BE49-F238E27FC236}">
                <a16:creationId xmlns:a16="http://schemas.microsoft.com/office/drawing/2014/main" id="{630B3AC4-A067-40F4-A4B8-F5225365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63902"/>
              </p:ext>
            </p:extLst>
          </p:nvPr>
        </p:nvGraphicFramePr>
        <p:xfrm>
          <a:off x="9484020" y="2715605"/>
          <a:ext cx="1084521" cy="18454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494E85-BFC0-4A41-A227-D268B81F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C36A90-4441-4B02-AE15-B8F66D0B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7" y="807540"/>
            <a:ext cx="5187323" cy="51873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E3070B-E2E1-41BB-9379-3BBF2BA8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Engineered features</a:t>
            </a:r>
          </a:p>
          <a:p>
            <a:r>
              <a:rPr lang="en-US" dirty="0">
                <a:solidFill>
                  <a:srgbClr val="FFFFFF"/>
                </a:solidFill>
              </a:rPr>
              <a:t>Character stats had a large impact</a:t>
            </a:r>
          </a:p>
          <a:p>
            <a:r>
              <a:rPr lang="en-US" dirty="0">
                <a:solidFill>
                  <a:srgbClr val="FFFFFF"/>
                </a:solidFill>
              </a:rPr>
              <a:t>More engineered features could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0003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</p:txBody>
      </p:sp>
      <p:pic>
        <p:nvPicPr>
          <p:cNvPr id="25" name="Picture Placeholder 24" descr="A group of peop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E403A054-5116-442C-8760-9BF9C088F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0373" b="2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2A5D5-292B-4B0E-B70A-72192BC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3085679-1AC0-4533-BDA4-31CC7B01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2" y="1137621"/>
            <a:ext cx="299812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734DA5-3DDD-42C6-8C86-9124958E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Normalize to level since data skewed to lower-level characters.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HP/level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Spells/level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Feats/level</a:t>
            </a:r>
          </a:p>
          <a:p>
            <a:r>
              <a:rPr lang="en-US" dirty="0">
                <a:solidFill>
                  <a:srgbClr val="FFFFFF"/>
                </a:solidFill>
              </a:rPr>
              <a:t>Weapon categories: martial, simple, ranged.</a:t>
            </a:r>
          </a:p>
          <a:p>
            <a:r>
              <a:rPr lang="en-US" dirty="0">
                <a:solidFill>
                  <a:srgbClr val="FFFFFF"/>
                </a:solidFill>
              </a:rPr>
              <a:t>One-hot encoding skills, race/ other race group, casting stat, level groups</a:t>
            </a:r>
          </a:p>
        </p:txBody>
      </p:sp>
    </p:spTree>
    <p:extLst>
      <p:ext uri="{BB962C8B-B14F-4D97-AF65-F5344CB8AC3E}">
        <p14:creationId xmlns:p14="http://schemas.microsoft.com/office/powerpoint/2010/main" val="4062909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591</TotalTime>
  <Words>464</Words>
  <Application>Microsoft Office PowerPoint</Application>
  <PresentationFormat>Widescreen</PresentationFormat>
  <Paragraphs>113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Dungeons and dragons: Character Multiclassing</vt:lpstr>
      <vt:lpstr>Character Creation</vt:lpstr>
      <vt:lpstr>Multiclassing in Dnd</vt:lpstr>
      <vt:lpstr>Dnd character sheet dataset</vt:lpstr>
      <vt:lpstr>Confusion Matrices</vt:lpstr>
      <vt:lpstr>Logistic Regression Stats</vt:lpstr>
      <vt:lpstr>Feature Importance</vt:lpstr>
      <vt:lpstr>Any questions?</vt:lpstr>
      <vt:lpstr>Feature Engineering</vt:lpstr>
      <vt:lpstr>Character Class </vt:lpstr>
      <vt:lpstr>Feature importance</vt:lpstr>
      <vt:lpstr>Dungeons and dragons (DND) Explained</vt:lpstr>
      <vt:lpstr>ROC Curve for all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dragons: Character Multiclassing</dc:title>
  <dc:creator>Louisa Reilly</dc:creator>
  <cp:lastModifiedBy>Louisa Reilly</cp:lastModifiedBy>
  <cp:revision>9</cp:revision>
  <dcterms:created xsi:type="dcterms:W3CDTF">2021-08-05T20:45:13Z</dcterms:created>
  <dcterms:modified xsi:type="dcterms:W3CDTF">2021-08-06T06:37:06Z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