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0" r:id="rId6"/>
    <p:sldId id="262" r:id="rId7"/>
    <p:sldId id="259" r:id="rId8"/>
    <p:sldId id="265" r:id="rId9"/>
    <p:sldId id="267" r:id="rId10"/>
    <p:sldId id="268" r:id="rId11"/>
    <p:sldId id="258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 Reilly" initials="LR" lastIdx="1" clrIdx="0">
    <p:extLst>
      <p:ext uri="{19B8F6BF-5375-455C-9EA6-DF929625EA0E}">
        <p15:presenceInfo xmlns:p15="http://schemas.microsoft.com/office/powerpoint/2012/main" userId="1e67f2daabdf65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9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22C3E-00DE-4A59-8BE4-79B0CD08F2D7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28F52A-67F1-41C0-8F9F-860201CB33F3}">
      <dgm:prSet/>
      <dgm:spPr/>
      <dgm:t>
        <a:bodyPr/>
        <a:lstStyle/>
        <a:p>
          <a:r>
            <a:rPr lang="en-US"/>
            <a:t>Diverse dataset</a:t>
          </a:r>
        </a:p>
      </dgm:t>
    </dgm:pt>
    <dgm:pt modelId="{A8E38BED-75A3-4FFC-903A-007B092E6782}" type="parTrans" cxnId="{A036B7D0-4095-498F-A6D8-CEF68F84469A}">
      <dgm:prSet/>
      <dgm:spPr/>
      <dgm:t>
        <a:bodyPr/>
        <a:lstStyle/>
        <a:p>
          <a:endParaRPr lang="en-US"/>
        </a:p>
      </dgm:t>
    </dgm:pt>
    <dgm:pt modelId="{5DDA99BF-D5D1-4E90-8F59-CBAA4DE56B9B}" type="sibTrans" cxnId="{A036B7D0-4095-498F-A6D8-CEF68F84469A}">
      <dgm:prSet/>
      <dgm:spPr/>
      <dgm:t>
        <a:bodyPr/>
        <a:lstStyle/>
        <a:p>
          <a:endParaRPr lang="en-US"/>
        </a:p>
      </dgm:t>
    </dgm:pt>
    <dgm:pt modelId="{5C8B14CF-C07F-4136-8DE0-5562E0779FCB}">
      <dgm:prSet/>
      <dgm:spPr/>
      <dgm:t>
        <a:bodyPr/>
        <a:lstStyle/>
        <a:p>
          <a:r>
            <a:rPr lang="en-US"/>
            <a:t>Topic modeling needs more fine tuning</a:t>
          </a:r>
        </a:p>
      </dgm:t>
    </dgm:pt>
    <dgm:pt modelId="{17535AF1-9B17-4E5E-B67A-751F4C53EA1A}" type="parTrans" cxnId="{73065F2C-1FB8-420B-8BF1-3DD64BD83FA8}">
      <dgm:prSet/>
      <dgm:spPr/>
      <dgm:t>
        <a:bodyPr/>
        <a:lstStyle/>
        <a:p>
          <a:endParaRPr lang="en-US"/>
        </a:p>
      </dgm:t>
    </dgm:pt>
    <dgm:pt modelId="{415CA243-9E57-4F21-A056-4E4754FDC07D}" type="sibTrans" cxnId="{73065F2C-1FB8-420B-8BF1-3DD64BD83FA8}">
      <dgm:prSet/>
      <dgm:spPr/>
      <dgm:t>
        <a:bodyPr/>
        <a:lstStyle/>
        <a:p>
          <a:endParaRPr lang="en-US"/>
        </a:p>
      </dgm:t>
    </dgm:pt>
    <dgm:pt modelId="{35EB480D-E826-471B-9B3F-144E2AB407E1}">
      <dgm:prSet/>
      <dgm:spPr/>
      <dgm:t>
        <a:bodyPr/>
        <a:lstStyle/>
        <a:p>
          <a:r>
            <a:rPr lang="en-US"/>
            <a:t>Filter for just nouns and adjectives</a:t>
          </a:r>
        </a:p>
      </dgm:t>
    </dgm:pt>
    <dgm:pt modelId="{3ABBF4B4-D862-4473-AB21-1813CA4E3AE9}" type="parTrans" cxnId="{7E952AF5-7791-4069-BB24-C8700ED1F96C}">
      <dgm:prSet/>
      <dgm:spPr/>
      <dgm:t>
        <a:bodyPr/>
        <a:lstStyle/>
        <a:p>
          <a:endParaRPr lang="en-US"/>
        </a:p>
      </dgm:t>
    </dgm:pt>
    <dgm:pt modelId="{BD885CBB-9B33-42D3-86F0-8FE11009EC43}" type="sibTrans" cxnId="{7E952AF5-7791-4069-BB24-C8700ED1F96C}">
      <dgm:prSet/>
      <dgm:spPr/>
      <dgm:t>
        <a:bodyPr/>
        <a:lstStyle/>
        <a:p>
          <a:endParaRPr lang="en-US"/>
        </a:p>
      </dgm:t>
    </dgm:pt>
    <dgm:pt modelId="{991FECDB-D391-4893-950D-500765983744}" type="pres">
      <dgm:prSet presAssocID="{19322C3E-00DE-4A59-8BE4-79B0CD08F2D7}" presName="linear" presStyleCnt="0">
        <dgm:presLayoutVars>
          <dgm:animLvl val="lvl"/>
          <dgm:resizeHandles val="exact"/>
        </dgm:presLayoutVars>
      </dgm:prSet>
      <dgm:spPr/>
    </dgm:pt>
    <dgm:pt modelId="{5F69F145-6EF1-4D6B-8C57-0D57C1A9152D}" type="pres">
      <dgm:prSet presAssocID="{4628F52A-67F1-41C0-8F9F-860201CB33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399EFF-C870-426C-A0E7-EFCD73F90183}" type="pres">
      <dgm:prSet presAssocID="{5DDA99BF-D5D1-4E90-8F59-CBAA4DE56B9B}" presName="spacer" presStyleCnt="0"/>
      <dgm:spPr/>
    </dgm:pt>
    <dgm:pt modelId="{DA3B3026-B033-4B88-957F-11B289901E58}" type="pres">
      <dgm:prSet presAssocID="{5C8B14CF-C07F-4136-8DE0-5562E0779F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DBD256-E176-40AC-875A-63628112497F}" type="pres">
      <dgm:prSet presAssocID="{415CA243-9E57-4F21-A056-4E4754FDC07D}" presName="spacer" presStyleCnt="0"/>
      <dgm:spPr/>
    </dgm:pt>
    <dgm:pt modelId="{0F725A6F-C0FC-438B-9138-D06E96AB978C}" type="pres">
      <dgm:prSet presAssocID="{35EB480D-E826-471B-9B3F-144E2AB407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0E9F07-B2C7-48D1-8209-BB0AEB3EE089}" type="presOf" srcId="{19322C3E-00DE-4A59-8BE4-79B0CD08F2D7}" destId="{991FECDB-D391-4893-950D-500765983744}" srcOrd="0" destOrd="0" presId="urn:microsoft.com/office/officeart/2005/8/layout/vList2"/>
    <dgm:cxn modelId="{63BAF825-D49D-4088-B71A-989381A9AE45}" type="presOf" srcId="{4628F52A-67F1-41C0-8F9F-860201CB33F3}" destId="{5F69F145-6EF1-4D6B-8C57-0D57C1A9152D}" srcOrd="0" destOrd="0" presId="urn:microsoft.com/office/officeart/2005/8/layout/vList2"/>
    <dgm:cxn modelId="{73065F2C-1FB8-420B-8BF1-3DD64BD83FA8}" srcId="{19322C3E-00DE-4A59-8BE4-79B0CD08F2D7}" destId="{5C8B14CF-C07F-4136-8DE0-5562E0779FCB}" srcOrd="1" destOrd="0" parTransId="{17535AF1-9B17-4E5E-B67A-751F4C53EA1A}" sibTransId="{415CA243-9E57-4F21-A056-4E4754FDC07D}"/>
    <dgm:cxn modelId="{415D496E-406D-4077-B9EF-E16A5BCF030D}" type="presOf" srcId="{5C8B14CF-C07F-4136-8DE0-5562E0779FCB}" destId="{DA3B3026-B033-4B88-957F-11B289901E58}" srcOrd="0" destOrd="0" presId="urn:microsoft.com/office/officeart/2005/8/layout/vList2"/>
    <dgm:cxn modelId="{18AEEF76-613A-43B3-817C-D67413890315}" type="presOf" srcId="{35EB480D-E826-471B-9B3F-144E2AB407E1}" destId="{0F725A6F-C0FC-438B-9138-D06E96AB978C}" srcOrd="0" destOrd="0" presId="urn:microsoft.com/office/officeart/2005/8/layout/vList2"/>
    <dgm:cxn modelId="{A036B7D0-4095-498F-A6D8-CEF68F84469A}" srcId="{19322C3E-00DE-4A59-8BE4-79B0CD08F2D7}" destId="{4628F52A-67F1-41C0-8F9F-860201CB33F3}" srcOrd="0" destOrd="0" parTransId="{A8E38BED-75A3-4FFC-903A-007B092E6782}" sibTransId="{5DDA99BF-D5D1-4E90-8F59-CBAA4DE56B9B}"/>
    <dgm:cxn modelId="{7E952AF5-7791-4069-BB24-C8700ED1F96C}" srcId="{19322C3E-00DE-4A59-8BE4-79B0CD08F2D7}" destId="{35EB480D-E826-471B-9B3F-144E2AB407E1}" srcOrd="2" destOrd="0" parTransId="{3ABBF4B4-D862-4473-AB21-1813CA4E3AE9}" sibTransId="{BD885CBB-9B33-42D3-86F0-8FE11009EC43}"/>
    <dgm:cxn modelId="{2EB6BC60-9FBA-4FA7-8C24-CDF0605BD995}" type="presParOf" srcId="{991FECDB-D391-4893-950D-500765983744}" destId="{5F69F145-6EF1-4D6B-8C57-0D57C1A9152D}" srcOrd="0" destOrd="0" presId="urn:microsoft.com/office/officeart/2005/8/layout/vList2"/>
    <dgm:cxn modelId="{68E1A4C3-F6CB-45BC-90C7-AF2C02757BAC}" type="presParOf" srcId="{991FECDB-D391-4893-950D-500765983744}" destId="{C6399EFF-C870-426C-A0E7-EFCD73F90183}" srcOrd="1" destOrd="0" presId="urn:microsoft.com/office/officeart/2005/8/layout/vList2"/>
    <dgm:cxn modelId="{A7715F31-512D-4D27-9A1D-C5E82DDBB6FE}" type="presParOf" srcId="{991FECDB-D391-4893-950D-500765983744}" destId="{DA3B3026-B033-4B88-957F-11B289901E58}" srcOrd="2" destOrd="0" presId="urn:microsoft.com/office/officeart/2005/8/layout/vList2"/>
    <dgm:cxn modelId="{54C9AD73-7369-47B9-AC18-68B74DAF1539}" type="presParOf" srcId="{991FECDB-D391-4893-950D-500765983744}" destId="{5ADBD256-E176-40AC-875A-63628112497F}" srcOrd="3" destOrd="0" presId="urn:microsoft.com/office/officeart/2005/8/layout/vList2"/>
    <dgm:cxn modelId="{827A0930-1138-4B3C-B9B8-28B47DADDA50}" type="presParOf" srcId="{991FECDB-D391-4893-950D-500765983744}" destId="{0F725A6F-C0FC-438B-9138-D06E96AB97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E6F74-961D-4DDC-A5AB-7D13308716D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676A3-8410-42AF-9938-1E7AB1211F37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EBB3D2B7-3346-43DC-9F46-7317296593F8}" type="parTrans" cxnId="{208E9F61-7588-487A-892A-7C5B0460C493}">
      <dgm:prSet/>
      <dgm:spPr/>
      <dgm:t>
        <a:bodyPr/>
        <a:lstStyle/>
        <a:p>
          <a:endParaRPr lang="en-US"/>
        </a:p>
      </dgm:t>
    </dgm:pt>
    <dgm:pt modelId="{CCA3E6EF-7444-4332-AD30-86A13FC159FE}" type="sibTrans" cxnId="{208E9F61-7588-487A-892A-7C5B0460C493}">
      <dgm:prSet/>
      <dgm:spPr/>
      <dgm:t>
        <a:bodyPr/>
        <a:lstStyle/>
        <a:p>
          <a:endParaRPr lang="en-US"/>
        </a:p>
      </dgm:t>
    </dgm:pt>
    <dgm:pt modelId="{5F1D4CFE-C245-4025-9724-C4305A904BA0}">
      <dgm:prSet phldrT="[Text]"/>
      <dgm:spPr/>
      <dgm:t>
        <a:bodyPr/>
        <a:lstStyle/>
        <a:p>
          <a:r>
            <a:rPr lang="en-US" dirty="0"/>
            <a:t>Created by Merv Griffin</a:t>
          </a:r>
        </a:p>
      </dgm:t>
    </dgm:pt>
    <dgm:pt modelId="{6DA39336-49BF-442E-8AB7-B0387F7154F9}" type="parTrans" cxnId="{4B367AF3-FD48-4838-833A-3D6F9F092A49}">
      <dgm:prSet/>
      <dgm:spPr/>
      <dgm:t>
        <a:bodyPr/>
        <a:lstStyle/>
        <a:p>
          <a:endParaRPr lang="en-US"/>
        </a:p>
      </dgm:t>
    </dgm:pt>
    <dgm:pt modelId="{F1649061-7E6D-4494-8E13-ACBA924EA512}" type="sibTrans" cxnId="{4B367AF3-FD48-4838-833A-3D6F9F092A49}">
      <dgm:prSet/>
      <dgm:spPr/>
      <dgm:t>
        <a:bodyPr/>
        <a:lstStyle/>
        <a:p>
          <a:endParaRPr lang="en-US"/>
        </a:p>
      </dgm:t>
    </dgm:pt>
    <dgm:pt modelId="{2C6BFF9E-46A7-4286-AFE0-831AB7391B7A}">
      <dgm:prSet phldrT="[Text]"/>
      <dgm:spPr/>
      <dgm:t>
        <a:bodyPr/>
        <a:lstStyle/>
        <a:p>
          <a:r>
            <a:rPr lang="en-US" dirty="0"/>
            <a:t>1964 - 1975</a:t>
          </a:r>
        </a:p>
      </dgm:t>
    </dgm:pt>
    <dgm:pt modelId="{045E8103-DFCB-43FA-B923-66B6712FF257}" type="parTrans" cxnId="{ACC68CAE-D44A-4BA7-B1FC-6B8056A6A9FC}">
      <dgm:prSet/>
      <dgm:spPr/>
      <dgm:t>
        <a:bodyPr/>
        <a:lstStyle/>
        <a:p>
          <a:endParaRPr lang="en-US"/>
        </a:p>
      </dgm:t>
    </dgm:pt>
    <dgm:pt modelId="{88AA743B-2FE0-4CE2-87A2-2327ECA69178}" type="sibTrans" cxnId="{ACC68CAE-D44A-4BA7-B1FC-6B8056A6A9FC}">
      <dgm:prSet/>
      <dgm:spPr/>
      <dgm:t>
        <a:bodyPr/>
        <a:lstStyle/>
        <a:p>
          <a:endParaRPr lang="en-US"/>
        </a:p>
      </dgm:t>
    </dgm:pt>
    <dgm:pt modelId="{5CAC4291-9C67-439B-9980-728E7565BC21}">
      <dgm:prSet phldrT="[Text]"/>
      <dgm:spPr/>
      <dgm:t>
        <a:bodyPr/>
        <a:lstStyle/>
        <a:p>
          <a:r>
            <a:rPr lang="en-US" dirty="0"/>
            <a:t>Aired on NBC</a:t>
          </a:r>
        </a:p>
      </dgm:t>
    </dgm:pt>
    <dgm:pt modelId="{5F30FF42-EE8B-46E3-8DA4-410ABEAB6531}" type="parTrans" cxnId="{E130CB67-24BF-47B9-8585-705D763A99AF}">
      <dgm:prSet/>
      <dgm:spPr/>
      <dgm:t>
        <a:bodyPr/>
        <a:lstStyle/>
        <a:p>
          <a:endParaRPr lang="en-US"/>
        </a:p>
      </dgm:t>
    </dgm:pt>
    <dgm:pt modelId="{A6816715-F2A2-49F0-94D6-26CF6BB72570}" type="sibTrans" cxnId="{E130CB67-24BF-47B9-8585-705D763A99AF}">
      <dgm:prSet/>
      <dgm:spPr/>
      <dgm:t>
        <a:bodyPr/>
        <a:lstStyle/>
        <a:p>
          <a:endParaRPr lang="en-US"/>
        </a:p>
      </dgm:t>
    </dgm:pt>
    <dgm:pt modelId="{8E48A549-86E6-4EF5-809F-8F66E59526AC}">
      <dgm:prSet phldrT="[Text]"/>
      <dgm:spPr/>
      <dgm:t>
        <a:bodyPr/>
        <a:lstStyle/>
        <a:p>
          <a:r>
            <a:rPr lang="en-US" dirty="0"/>
            <a:t>2020 - Present</a:t>
          </a:r>
        </a:p>
      </dgm:t>
    </dgm:pt>
    <dgm:pt modelId="{3D79B994-0832-4228-A5A0-8136AEA21FE1}" type="parTrans" cxnId="{0999682C-6E8F-428E-9604-C730DBA69793}">
      <dgm:prSet/>
      <dgm:spPr/>
      <dgm:t>
        <a:bodyPr/>
        <a:lstStyle/>
        <a:p>
          <a:endParaRPr lang="en-US"/>
        </a:p>
      </dgm:t>
    </dgm:pt>
    <dgm:pt modelId="{EBB48DAA-7C9B-45B8-890F-F92DD4680747}" type="sibTrans" cxnId="{0999682C-6E8F-428E-9604-C730DBA69793}">
      <dgm:prSet/>
      <dgm:spPr/>
      <dgm:t>
        <a:bodyPr/>
        <a:lstStyle/>
        <a:p>
          <a:endParaRPr lang="en-US"/>
        </a:p>
      </dgm:t>
    </dgm:pt>
    <dgm:pt modelId="{9D637352-96D2-46A3-9409-8FF6E611ECBC}">
      <dgm:prSet phldrT="[Text]"/>
      <dgm:spPr/>
      <dgm:t>
        <a:bodyPr/>
        <a:lstStyle/>
        <a:p>
          <a:r>
            <a:rPr lang="en-US" dirty="0"/>
            <a:t>Since</a:t>
          </a:r>
          <a:r>
            <a:rPr lang="en-US" baseline="0" dirty="0"/>
            <a:t> Trebek’s Death, different hosts but still going strong</a:t>
          </a:r>
          <a:endParaRPr lang="en-US" dirty="0"/>
        </a:p>
      </dgm:t>
    </dgm:pt>
    <dgm:pt modelId="{CCEF061D-AD35-4D01-BA8E-C63B9D53E367}" type="parTrans" cxnId="{0624C6FD-C93C-436F-BB32-FC1503EECE18}">
      <dgm:prSet/>
      <dgm:spPr/>
      <dgm:t>
        <a:bodyPr/>
        <a:lstStyle/>
        <a:p>
          <a:endParaRPr lang="en-US"/>
        </a:p>
      </dgm:t>
    </dgm:pt>
    <dgm:pt modelId="{045DC904-CBD3-43D1-A778-FD81CEA49E38}" type="sibTrans" cxnId="{0624C6FD-C93C-436F-BB32-FC1503EECE18}">
      <dgm:prSet/>
      <dgm:spPr/>
      <dgm:t>
        <a:bodyPr/>
        <a:lstStyle/>
        <a:p>
          <a:endParaRPr lang="en-US"/>
        </a:p>
      </dgm:t>
    </dgm:pt>
    <dgm:pt modelId="{91C13499-95DC-4849-8638-A5B161DE4DD9}">
      <dgm:prSet/>
      <dgm:spPr/>
      <dgm:t>
        <a:bodyPr/>
        <a:lstStyle/>
        <a:p>
          <a:r>
            <a:rPr lang="en-US" dirty="0"/>
            <a:t>Answer </a:t>
          </a:r>
          <a:r>
            <a:rPr lang="en-US" dirty="0">
              <a:sym typeface="Wingdings" panose="05000000000000000000" pitchFamily="2" charset="2"/>
            </a:rPr>
            <a:t> Question</a:t>
          </a:r>
          <a:endParaRPr lang="en-US" dirty="0"/>
        </a:p>
      </dgm:t>
    </dgm:pt>
    <dgm:pt modelId="{B12BEB67-BE49-43BD-9CA7-99A8AA978538}" type="parTrans" cxnId="{2E1D013F-0BEA-436B-A72C-C3C7BC5EA0B2}">
      <dgm:prSet/>
      <dgm:spPr/>
      <dgm:t>
        <a:bodyPr/>
        <a:lstStyle/>
        <a:p>
          <a:endParaRPr lang="en-US"/>
        </a:p>
      </dgm:t>
    </dgm:pt>
    <dgm:pt modelId="{A120F3F3-5669-4392-B308-BE5C55032C29}" type="sibTrans" cxnId="{2E1D013F-0BEA-436B-A72C-C3C7BC5EA0B2}">
      <dgm:prSet/>
      <dgm:spPr/>
      <dgm:t>
        <a:bodyPr/>
        <a:lstStyle/>
        <a:p>
          <a:endParaRPr lang="en-US"/>
        </a:p>
      </dgm:t>
    </dgm:pt>
    <dgm:pt modelId="{7D8E495F-BEE2-408D-8760-F315A3D3E1CE}">
      <dgm:prSet/>
      <dgm:spPr/>
      <dgm:t>
        <a:bodyPr/>
        <a:lstStyle/>
        <a:p>
          <a:r>
            <a:rPr lang="en-US" dirty="0"/>
            <a:t>1984 - 2020</a:t>
          </a:r>
        </a:p>
      </dgm:t>
    </dgm:pt>
    <dgm:pt modelId="{FC65017F-8078-49E3-A03F-BCE34EBFB17C}" type="parTrans" cxnId="{42D1968A-138C-4FF9-ACB2-28FAB69B54F6}">
      <dgm:prSet/>
      <dgm:spPr/>
      <dgm:t>
        <a:bodyPr/>
        <a:lstStyle/>
        <a:p>
          <a:endParaRPr lang="en-US"/>
        </a:p>
      </dgm:t>
    </dgm:pt>
    <dgm:pt modelId="{08AAD6CC-1FF8-4A5A-8A50-0EFD4425FABF}" type="sibTrans" cxnId="{42D1968A-138C-4FF9-ACB2-28FAB69B54F6}">
      <dgm:prSet/>
      <dgm:spPr/>
      <dgm:t>
        <a:bodyPr/>
        <a:lstStyle/>
        <a:p>
          <a:endParaRPr lang="en-US"/>
        </a:p>
      </dgm:t>
    </dgm:pt>
    <dgm:pt modelId="{8CCE0479-13A4-400D-92D7-150AE4F62C37}">
      <dgm:prSet/>
      <dgm:spPr/>
      <dgm:t>
        <a:bodyPr/>
        <a:lstStyle/>
        <a:p>
          <a:r>
            <a:rPr lang="en-US" dirty="0"/>
            <a:t>Revived by Sony and hosted by Alex Trebek</a:t>
          </a:r>
        </a:p>
      </dgm:t>
    </dgm:pt>
    <dgm:pt modelId="{E1C247AD-984A-4136-9042-FA8A615D73B3}" type="parTrans" cxnId="{E2DF8BDE-F145-4A7B-B425-3C6071D68EB7}">
      <dgm:prSet/>
      <dgm:spPr/>
      <dgm:t>
        <a:bodyPr/>
        <a:lstStyle/>
        <a:p>
          <a:endParaRPr lang="en-US"/>
        </a:p>
      </dgm:t>
    </dgm:pt>
    <dgm:pt modelId="{0B95A6BE-739C-4D1B-A086-F2D6E5414572}" type="sibTrans" cxnId="{E2DF8BDE-F145-4A7B-B425-3C6071D68EB7}">
      <dgm:prSet/>
      <dgm:spPr/>
      <dgm:t>
        <a:bodyPr/>
        <a:lstStyle/>
        <a:p>
          <a:endParaRPr lang="en-US"/>
        </a:p>
      </dgm:t>
    </dgm:pt>
    <dgm:pt modelId="{24500A36-8746-4F77-86D3-E32E52C6B335}" type="pres">
      <dgm:prSet presAssocID="{3ABE6F74-961D-4DDC-A5AB-7D13308716D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54C9AF4-D9D1-432C-9960-584D53DF1707}" type="pres">
      <dgm:prSet presAssocID="{191676A3-8410-42AF-9938-1E7AB1211F37}" presName="composite" presStyleCnt="0"/>
      <dgm:spPr/>
    </dgm:pt>
    <dgm:pt modelId="{6029B6C8-FF0B-4500-A497-D01DBE23006D}" type="pres">
      <dgm:prSet presAssocID="{191676A3-8410-42AF-9938-1E7AB1211F37}" presName="BackAccent" presStyleLbl="bgShp" presStyleIdx="0" presStyleCnt="4"/>
      <dgm:spPr/>
    </dgm:pt>
    <dgm:pt modelId="{C3DAAA24-D822-42A9-ADF1-2FE0C93FBF24}" type="pres">
      <dgm:prSet presAssocID="{191676A3-8410-42AF-9938-1E7AB1211F37}" presName="Accent" presStyleLbl="alignNode1" presStyleIdx="0" presStyleCnt="4"/>
      <dgm:spPr/>
    </dgm:pt>
    <dgm:pt modelId="{2E3568A9-3B17-46D4-9721-79A998B42F8A}" type="pres">
      <dgm:prSet presAssocID="{191676A3-8410-42AF-9938-1E7AB1211F37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428A333-D234-4BFD-AF5C-D636DA7B574F}" type="pres">
      <dgm:prSet presAssocID="{191676A3-8410-42AF-9938-1E7AB1211F37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0C420BD5-6AA0-40E0-8125-0DF937C8E43D}" type="pres">
      <dgm:prSet presAssocID="{CCA3E6EF-7444-4332-AD30-86A13FC159FE}" presName="sibTrans" presStyleCnt="0"/>
      <dgm:spPr/>
    </dgm:pt>
    <dgm:pt modelId="{F0207B23-51C6-4EA7-999E-7EB3B79AA109}" type="pres">
      <dgm:prSet presAssocID="{2C6BFF9E-46A7-4286-AFE0-831AB7391B7A}" presName="composite" presStyleCnt="0"/>
      <dgm:spPr/>
    </dgm:pt>
    <dgm:pt modelId="{38FCB55A-DBB9-4AA7-B12B-70FD3087A427}" type="pres">
      <dgm:prSet presAssocID="{2C6BFF9E-46A7-4286-AFE0-831AB7391B7A}" presName="BackAccent" presStyleLbl="bgShp" presStyleIdx="1" presStyleCnt="4"/>
      <dgm:spPr/>
    </dgm:pt>
    <dgm:pt modelId="{6EED9024-2801-4B5A-92FF-DB1147F7FF6A}" type="pres">
      <dgm:prSet presAssocID="{2C6BFF9E-46A7-4286-AFE0-831AB7391B7A}" presName="Accent" presStyleLbl="alignNode1" presStyleIdx="1" presStyleCnt="4"/>
      <dgm:spPr/>
    </dgm:pt>
    <dgm:pt modelId="{594E39AA-9F57-48B7-B469-25A70C74D2B4}" type="pres">
      <dgm:prSet presAssocID="{2C6BFF9E-46A7-4286-AFE0-831AB7391B7A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531AC43-9E97-4CBD-9B1A-314507175D78}" type="pres">
      <dgm:prSet presAssocID="{2C6BFF9E-46A7-4286-AFE0-831AB7391B7A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41AD6FB-9B84-439C-9449-63047AD671B8}" type="pres">
      <dgm:prSet presAssocID="{88AA743B-2FE0-4CE2-87A2-2327ECA69178}" presName="sibTrans" presStyleCnt="0"/>
      <dgm:spPr/>
    </dgm:pt>
    <dgm:pt modelId="{DA9FFDBF-C269-484C-AD97-59CB93C9B9AA}" type="pres">
      <dgm:prSet presAssocID="{7D8E495F-BEE2-408D-8760-F315A3D3E1CE}" presName="composite" presStyleCnt="0"/>
      <dgm:spPr/>
    </dgm:pt>
    <dgm:pt modelId="{69A3383A-5E49-4E58-A006-5BA78A2C54F5}" type="pres">
      <dgm:prSet presAssocID="{7D8E495F-BEE2-408D-8760-F315A3D3E1CE}" presName="BackAccent" presStyleLbl="bgShp" presStyleIdx="2" presStyleCnt="4"/>
      <dgm:spPr/>
    </dgm:pt>
    <dgm:pt modelId="{A303BA18-9DB8-474E-A65D-FCEB4C18BB56}" type="pres">
      <dgm:prSet presAssocID="{7D8E495F-BEE2-408D-8760-F315A3D3E1CE}" presName="Accent" presStyleLbl="alignNode1" presStyleIdx="2" presStyleCnt="4"/>
      <dgm:spPr/>
    </dgm:pt>
    <dgm:pt modelId="{CF56ACD1-9F75-45BB-9C2C-33E0604C45F3}" type="pres">
      <dgm:prSet presAssocID="{7D8E495F-BEE2-408D-8760-F315A3D3E1CE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373FE0C5-24F5-43AC-ADA0-CD64F3064912}" type="pres">
      <dgm:prSet presAssocID="{7D8E495F-BEE2-408D-8760-F315A3D3E1CE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4EDF9039-1743-4A6B-90E9-198DA717A8D8}" type="pres">
      <dgm:prSet presAssocID="{08AAD6CC-1FF8-4A5A-8A50-0EFD4425FABF}" presName="sibTrans" presStyleCnt="0"/>
      <dgm:spPr/>
    </dgm:pt>
    <dgm:pt modelId="{3CD11E10-3014-4C43-A0B7-272DFC382535}" type="pres">
      <dgm:prSet presAssocID="{8E48A549-86E6-4EF5-809F-8F66E59526AC}" presName="composite" presStyleCnt="0"/>
      <dgm:spPr/>
    </dgm:pt>
    <dgm:pt modelId="{367BDB5C-E67D-4F82-AD45-271AC6C843E7}" type="pres">
      <dgm:prSet presAssocID="{8E48A549-86E6-4EF5-809F-8F66E59526AC}" presName="BackAccent" presStyleLbl="bgShp" presStyleIdx="3" presStyleCnt="4"/>
      <dgm:spPr/>
    </dgm:pt>
    <dgm:pt modelId="{3C61677C-FFF0-44B6-9887-EC770C352EBB}" type="pres">
      <dgm:prSet presAssocID="{8E48A549-86E6-4EF5-809F-8F66E59526AC}" presName="Accent" presStyleLbl="alignNode1" presStyleIdx="3" presStyleCnt="4"/>
      <dgm:spPr/>
    </dgm:pt>
    <dgm:pt modelId="{02900125-F79C-4E23-ACBE-701AB158C62D}" type="pres">
      <dgm:prSet presAssocID="{8E48A549-86E6-4EF5-809F-8F66E59526AC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ED3E9C6-C913-4D20-ADEF-F628B707788E}" type="pres">
      <dgm:prSet presAssocID="{8E48A549-86E6-4EF5-809F-8F66E59526AC}" presName="Parent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AED89919-F16F-47EE-944C-973B10BD47AA}" type="presOf" srcId="{3ABE6F74-961D-4DDC-A5AB-7D13308716D3}" destId="{24500A36-8746-4F77-86D3-E32E52C6B335}" srcOrd="0" destOrd="0" presId="urn:microsoft.com/office/officeart/2008/layout/IncreasingCircleProcess"/>
    <dgm:cxn modelId="{5F920C29-3466-461F-8E8B-F8DBB4320D00}" type="presOf" srcId="{9D637352-96D2-46A3-9409-8FF6E611ECBC}" destId="{02900125-F79C-4E23-ACBE-701AB158C62D}" srcOrd="0" destOrd="0" presId="urn:microsoft.com/office/officeart/2008/layout/IncreasingCircleProcess"/>
    <dgm:cxn modelId="{0999682C-6E8F-428E-9604-C730DBA69793}" srcId="{3ABE6F74-961D-4DDC-A5AB-7D13308716D3}" destId="{8E48A549-86E6-4EF5-809F-8F66E59526AC}" srcOrd="3" destOrd="0" parTransId="{3D79B994-0832-4228-A5A0-8136AEA21FE1}" sibTransId="{EBB48DAA-7C9B-45B8-890F-F92DD4680747}"/>
    <dgm:cxn modelId="{C35CD83A-FD4A-4670-9637-B3F681E82F7B}" type="presOf" srcId="{8E48A549-86E6-4EF5-809F-8F66E59526AC}" destId="{1ED3E9C6-C913-4D20-ADEF-F628B707788E}" srcOrd="0" destOrd="0" presId="urn:microsoft.com/office/officeart/2008/layout/IncreasingCircleProcess"/>
    <dgm:cxn modelId="{2E1D013F-0BEA-436B-A72C-C3C7BC5EA0B2}" srcId="{5F1D4CFE-C245-4025-9724-C4305A904BA0}" destId="{91C13499-95DC-4849-8638-A5B161DE4DD9}" srcOrd="0" destOrd="0" parTransId="{B12BEB67-BE49-43BD-9CA7-99A8AA978538}" sibTransId="{A120F3F3-5669-4392-B308-BE5C55032C29}"/>
    <dgm:cxn modelId="{208E9F61-7588-487A-892A-7C5B0460C493}" srcId="{3ABE6F74-961D-4DDC-A5AB-7D13308716D3}" destId="{191676A3-8410-42AF-9938-1E7AB1211F37}" srcOrd="0" destOrd="0" parTransId="{EBB3D2B7-3346-43DC-9F46-7317296593F8}" sibTransId="{CCA3E6EF-7444-4332-AD30-86A13FC159FE}"/>
    <dgm:cxn modelId="{E130CB67-24BF-47B9-8585-705D763A99AF}" srcId="{2C6BFF9E-46A7-4286-AFE0-831AB7391B7A}" destId="{5CAC4291-9C67-439B-9980-728E7565BC21}" srcOrd="0" destOrd="0" parTransId="{5F30FF42-EE8B-46E3-8DA4-410ABEAB6531}" sibTransId="{A6816715-F2A2-49F0-94D6-26CF6BB72570}"/>
    <dgm:cxn modelId="{A8BF584D-6D86-4557-812F-F8E25CA25E4F}" type="presOf" srcId="{8CCE0479-13A4-400D-92D7-150AE4F62C37}" destId="{CF56ACD1-9F75-45BB-9C2C-33E0604C45F3}" srcOrd="0" destOrd="0" presId="urn:microsoft.com/office/officeart/2008/layout/IncreasingCircleProcess"/>
    <dgm:cxn modelId="{6EE41D79-9D69-49BD-A5B4-FD749145B328}" type="presOf" srcId="{91C13499-95DC-4849-8638-A5B161DE4DD9}" destId="{2E3568A9-3B17-46D4-9721-79A998B42F8A}" srcOrd="0" destOrd="1" presId="urn:microsoft.com/office/officeart/2008/layout/IncreasingCircleProcess"/>
    <dgm:cxn modelId="{42D1968A-138C-4FF9-ACB2-28FAB69B54F6}" srcId="{3ABE6F74-961D-4DDC-A5AB-7D13308716D3}" destId="{7D8E495F-BEE2-408D-8760-F315A3D3E1CE}" srcOrd="2" destOrd="0" parTransId="{FC65017F-8078-49E3-A03F-BCE34EBFB17C}" sibTransId="{08AAD6CC-1FF8-4A5A-8A50-0EFD4425FABF}"/>
    <dgm:cxn modelId="{8267BAA4-C822-4DBF-90B9-2B4DCE26D2E8}" type="presOf" srcId="{191676A3-8410-42AF-9938-1E7AB1211F37}" destId="{3428A333-D234-4BFD-AF5C-D636DA7B574F}" srcOrd="0" destOrd="0" presId="urn:microsoft.com/office/officeart/2008/layout/IncreasingCircleProcess"/>
    <dgm:cxn modelId="{ACC68CAE-D44A-4BA7-B1FC-6B8056A6A9FC}" srcId="{3ABE6F74-961D-4DDC-A5AB-7D13308716D3}" destId="{2C6BFF9E-46A7-4286-AFE0-831AB7391B7A}" srcOrd="1" destOrd="0" parTransId="{045E8103-DFCB-43FA-B923-66B6712FF257}" sibTransId="{88AA743B-2FE0-4CE2-87A2-2327ECA69178}"/>
    <dgm:cxn modelId="{952FBECE-F3CB-4365-A11F-7CE607D9B1A5}" type="presOf" srcId="{7D8E495F-BEE2-408D-8760-F315A3D3E1CE}" destId="{373FE0C5-24F5-43AC-ADA0-CD64F3064912}" srcOrd="0" destOrd="0" presId="urn:microsoft.com/office/officeart/2008/layout/IncreasingCircleProcess"/>
    <dgm:cxn modelId="{DCEA63DA-51EC-417B-AE1B-D17695DF89C4}" type="presOf" srcId="{5F1D4CFE-C245-4025-9724-C4305A904BA0}" destId="{2E3568A9-3B17-46D4-9721-79A998B42F8A}" srcOrd="0" destOrd="0" presId="urn:microsoft.com/office/officeart/2008/layout/IncreasingCircleProcess"/>
    <dgm:cxn modelId="{1E861ADB-3C8B-4D90-9A98-A3ABF9132E6C}" type="presOf" srcId="{5CAC4291-9C67-439B-9980-728E7565BC21}" destId="{594E39AA-9F57-48B7-B469-25A70C74D2B4}" srcOrd="0" destOrd="0" presId="urn:microsoft.com/office/officeart/2008/layout/IncreasingCircleProcess"/>
    <dgm:cxn modelId="{FE6939DB-D7D9-4003-9FEC-5904FE4EBC21}" type="presOf" srcId="{2C6BFF9E-46A7-4286-AFE0-831AB7391B7A}" destId="{4531AC43-9E97-4CBD-9B1A-314507175D78}" srcOrd="0" destOrd="0" presId="urn:microsoft.com/office/officeart/2008/layout/IncreasingCircleProcess"/>
    <dgm:cxn modelId="{E2DF8BDE-F145-4A7B-B425-3C6071D68EB7}" srcId="{7D8E495F-BEE2-408D-8760-F315A3D3E1CE}" destId="{8CCE0479-13A4-400D-92D7-150AE4F62C37}" srcOrd="0" destOrd="0" parTransId="{E1C247AD-984A-4136-9042-FA8A615D73B3}" sibTransId="{0B95A6BE-739C-4D1B-A086-F2D6E5414572}"/>
    <dgm:cxn modelId="{4B367AF3-FD48-4838-833A-3D6F9F092A49}" srcId="{191676A3-8410-42AF-9938-1E7AB1211F37}" destId="{5F1D4CFE-C245-4025-9724-C4305A904BA0}" srcOrd="0" destOrd="0" parTransId="{6DA39336-49BF-442E-8AB7-B0387F7154F9}" sibTransId="{F1649061-7E6D-4494-8E13-ACBA924EA512}"/>
    <dgm:cxn modelId="{0624C6FD-C93C-436F-BB32-FC1503EECE18}" srcId="{8E48A549-86E6-4EF5-809F-8F66E59526AC}" destId="{9D637352-96D2-46A3-9409-8FF6E611ECBC}" srcOrd="0" destOrd="0" parTransId="{CCEF061D-AD35-4D01-BA8E-C63B9D53E367}" sibTransId="{045DC904-CBD3-43D1-A778-FD81CEA49E38}"/>
    <dgm:cxn modelId="{628E7040-972E-40C7-BC76-EC06186A5B31}" type="presParOf" srcId="{24500A36-8746-4F77-86D3-E32E52C6B335}" destId="{D54C9AF4-D9D1-432C-9960-584D53DF1707}" srcOrd="0" destOrd="0" presId="urn:microsoft.com/office/officeart/2008/layout/IncreasingCircleProcess"/>
    <dgm:cxn modelId="{B1ACBF63-B788-4CD5-A283-F984A167F4DB}" type="presParOf" srcId="{D54C9AF4-D9D1-432C-9960-584D53DF1707}" destId="{6029B6C8-FF0B-4500-A497-D01DBE23006D}" srcOrd="0" destOrd="0" presId="urn:microsoft.com/office/officeart/2008/layout/IncreasingCircleProcess"/>
    <dgm:cxn modelId="{0663D48B-C5D2-4127-994F-861E395B7053}" type="presParOf" srcId="{D54C9AF4-D9D1-432C-9960-584D53DF1707}" destId="{C3DAAA24-D822-42A9-ADF1-2FE0C93FBF24}" srcOrd="1" destOrd="0" presId="urn:microsoft.com/office/officeart/2008/layout/IncreasingCircleProcess"/>
    <dgm:cxn modelId="{7385DD46-898A-4692-910B-5BAF9B7CA8D5}" type="presParOf" srcId="{D54C9AF4-D9D1-432C-9960-584D53DF1707}" destId="{2E3568A9-3B17-46D4-9721-79A998B42F8A}" srcOrd="2" destOrd="0" presId="urn:microsoft.com/office/officeart/2008/layout/IncreasingCircleProcess"/>
    <dgm:cxn modelId="{48274BC0-0E8F-4697-9B87-FC89F3AD25DC}" type="presParOf" srcId="{D54C9AF4-D9D1-432C-9960-584D53DF1707}" destId="{3428A333-D234-4BFD-AF5C-D636DA7B574F}" srcOrd="3" destOrd="0" presId="urn:microsoft.com/office/officeart/2008/layout/IncreasingCircleProcess"/>
    <dgm:cxn modelId="{E1F0C0A4-2310-4E2B-8C10-C2977FA995CB}" type="presParOf" srcId="{24500A36-8746-4F77-86D3-E32E52C6B335}" destId="{0C420BD5-6AA0-40E0-8125-0DF937C8E43D}" srcOrd="1" destOrd="0" presId="urn:microsoft.com/office/officeart/2008/layout/IncreasingCircleProcess"/>
    <dgm:cxn modelId="{411B48E5-A767-4F41-B15B-59416D02FAC3}" type="presParOf" srcId="{24500A36-8746-4F77-86D3-E32E52C6B335}" destId="{F0207B23-51C6-4EA7-999E-7EB3B79AA109}" srcOrd="2" destOrd="0" presId="urn:microsoft.com/office/officeart/2008/layout/IncreasingCircleProcess"/>
    <dgm:cxn modelId="{CB03FA42-9F01-40D0-A98B-943605114AA3}" type="presParOf" srcId="{F0207B23-51C6-4EA7-999E-7EB3B79AA109}" destId="{38FCB55A-DBB9-4AA7-B12B-70FD3087A427}" srcOrd="0" destOrd="0" presId="urn:microsoft.com/office/officeart/2008/layout/IncreasingCircleProcess"/>
    <dgm:cxn modelId="{31ECC891-053D-4485-8B5A-C3E8FE03B25D}" type="presParOf" srcId="{F0207B23-51C6-4EA7-999E-7EB3B79AA109}" destId="{6EED9024-2801-4B5A-92FF-DB1147F7FF6A}" srcOrd="1" destOrd="0" presId="urn:microsoft.com/office/officeart/2008/layout/IncreasingCircleProcess"/>
    <dgm:cxn modelId="{D3F41A4A-DBDB-4574-839C-A6CA03FE5B2A}" type="presParOf" srcId="{F0207B23-51C6-4EA7-999E-7EB3B79AA109}" destId="{594E39AA-9F57-48B7-B469-25A70C74D2B4}" srcOrd="2" destOrd="0" presId="urn:microsoft.com/office/officeart/2008/layout/IncreasingCircleProcess"/>
    <dgm:cxn modelId="{D9E62E63-DAF9-4BC7-8B8C-7D09D60274DE}" type="presParOf" srcId="{F0207B23-51C6-4EA7-999E-7EB3B79AA109}" destId="{4531AC43-9E97-4CBD-9B1A-314507175D78}" srcOrd="3" destOrd="0" presId="urn:microsoft.com/office/officeart/2008/layout/IncreasingCircleProcess"/>
    <dgm:cxn modelId="{E71C0197-9614-46D2-B245-D3CE0FC62867}" type="presParOf" srcId="{24500A36-8746-4F77-86D3-E32E52C6B335}" destId="{341AD6FB-9B84-439C-9449-63047AD671B8}" srcOrd="3" destOrd="0" presId="urn:microsoft.com/office/officeart/2008/layout/IncreasingCircleProcess"/>
    <dgm:cxn modelId="{9401D5BB-66F4-4CB4-AFAF-9AA80262B55C}" type="presParOf" srcId="{24500A36-8746-4F77-86D3-E32E52C6B335}" destId="{DA9FFDBF-C269-484C-AD97-59CB93C9B9AA}" srcOrd="4" destOrd="0" presId="urn:microsoft.com/office/officeart/2008/layout/IncreasingCircleProcess"/>
    <dgm:cxn modelId="{79467B0B-63A2-4AE3-9C1F-D4DD573ADF7A}" type="presParOf" srcId="{DA9FFDBF-C269-484C-AD97-59CB93C9B9AA}" destId="{69A3383A-5E49-4E58-A006-5BA78A2C54F5}" srcOrd="0" destOrd="0" presId="urn:microsoft.com/office/officeart/2008/layout/IncreasingCircleProcess"/>
    <dgm:cxn modelId="{C0AE182E-4E97-46D8-9D2E-00804637B42D}" type="presParOf" srcId="{DA9FFDBF-C269-484C-AD97-59CB93C9B9AA}" destId="{A303BA18-9DB8-474E-A65D-FCEB4C18BB56}" srcOrd="1" destOrd="0" presId="urn:microsoft.com/office/officeart/2008/layout/IncreasingCircleProcess"/>
    <dgm:cxn modelId="{B3F7413A-F8BC-4DE5-BEB2-1FACFE508C55}" type="presParOf" srcId="{DA9FFDBF-C269-484C-AD97-59CB93C9B9AA}" destId="{CF56ACD1-9F75-45BB-9C2C-33E0604C45F3}" srcOrd="2" destOrd="0" presId="urn:microsoft.com/office/officeart/2008/layout/IncreasingCircleProcess"/>
    <dgm:cxn modelId="{DF954C91-6178-4B14-93E3-BBB09E6D8A5D}" type="presParOf" srcId="{DA9FFDBF-C269-484C-AD97-59CB93C9B9AA}" destId="{373FE0C5-24F5-43AC-ADA0-CD64F3064912}" srcOrd="3" destOrd="0" presId="urn:microsoft.com/office/officeart/2008/layout/IncreasingCircleProcess"/>
    <dgm:cxn modelId="{A2B10BBB-24A2-4129-8648-79A391513529}" type="presParOf" srcId="{24500A36-8746-4F77-86D3-E32E52C6B335}" destId="{4EDF9039-1743-4A6B-90E9-198DA717A8D8}" srcOrd="5" destOrd="0" presId="urn:microsoft.com/office/officeart/2008/layout/IncreasingCircleProcess"/>
    <dgm:cxn modelId="{964AA238-A787-4411-B4E2-DF348A834DC1}" type="presParOf" srcId="{24500A36-8746-4F77-86D3-E32E52C6B335}" destId="{3CD11E10-3014-4C43-A0B7-272DFC382535}" srcOrd="6" destOrd="0" presId="urn:microsoft.com/office/officeart/2008/layout/IncreasingCircleProcess"/>
    <dgm:cxn modelId="{340B935A-66F8-46DF-B6C2-E7582332688D}" type="presParOf" srcId="{3CD11E10-3014-4C43-A0B7-272DFC382535}" destId="{367BDB5C-E67D-4F82-AD45-271AC6C843E7}" srcOrd="0" destOrd="0" presId="urn:microsoft.com/office/officeart/2008/layout/IncreasingCircleProcess"/>
    <dgm:cxn modelId="{A9007A15-6F9A-4BAC-8FF3-66AD701624B6}" type="presParOf" srcId="{3CD11E10-3014-4C43-A0B7-272DFC382535}" destId="{3C61677C-FFF0-44B6-9887-EC770C352EBB}" srcOrd="1" destOrd="0" presId="urn:microsoft.com/office/officeart/2008/layout/IncreasingCircleProcess"/>
    <dgm:cxn modelId="{289A7198-5F8E-4133-A2A7-CD31F237D687}" type="presParOf" srcId="{3CD11E10-3014-4C43-A0B7-272DFC382535}" destId="{02900125-F79C-4E23-ACBE-701AB158C62D}" srcOrd="2" destOrd="0" presId="urn:microsoft.com/office/officeart/2008/layout/IncreasingCircleProcess"/>
    <dgm:cxn modelId="{B5592538-C837-4E86-A399-9CBB6FFF1F33}" type="presParOf" srcId="{3CD11E10-3014-4C43-A0B7-272DFC382535}" destId="{1ED3E9C6-C913-4D20-ADEF-F628B707788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9F145-6EF1-4D6B-8C57-0D57C1A9152D}">
      <dsp:nvSpPr>
        <dsp:cNvPr id="0" name=""/>
        <dsp:cNvSpPr/>
      </dsp:nvSpPr>
      <dsp:spPr>
        <a:xfrm>
          <a:off x="0" y="32016"/>
          <a:ext cx="5906327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Diverse dataset</a:t>
          </a:r>
        </a:p>
      </dsp:txBody>
      <dsp:txXfrm>
        <a:off x="71751" y="103767"/>
        <a:ext cx="5762825" cy="1326328"/>
      </dsp:txXfrm>
    </dsp:sp>
    <dsp:sp modelId="{DA3B3026-B033-4B88-957F-11B289901E58}">
      <dsp:nvSpPr>
        <dsp:cNvPr id="0" name=""/>
        <dsp:cNvSpPr/>
      </dsp:nvSpPr>
      <dsp:spPr>
        <a:xfrm>
          <a:off x="0" y="1608407"/>
          <a:ext cx="5906327" cy="1469830"/>
        </a:xfrm>
        <a:prstGeom prst="round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Topic modeling needs more fine tuning</a:t>
          </a:r>
        </a:p>
      </dsp:txBody>
      <dsp:txXfrm>
        <a:off x="71751" y="1680158"/>
        <a:ext cx="5762825" cy="1326328"/>
      </dsp:txXfrm>
    </dsp:sp>
    <dsp:sp modelId="{0F725A6F-C0FC-438B-9138-D06E96AB978C}">
      <dsp:nvSpPr>
        <dsp:cNvPr id="0" name=""/>
        <dsp:cNvSpPr/>
      </dsp:nvSpPr>
      <dsp:spPr>
        <a:xfrm>
          <a:off x="0" y="3184797"/>
          <a:ext cx="5906327" cy="146983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Filter for just nouns and adjectives</a:t>
          </a:r>
        </a:p>
      </dsp:txBody>
      <dsp:txXfrm>
        <a:off x="71751" y="3256548"/>
        <a:ext cx="5762825" cy="132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B6C8-FF0B-4500-A497-D01DBE23006D}">
      <dsp:nvSpPr>
        <dsp:cNvPr id="0" name=""/>
        <dsp:cNvSpPr/>
      </dsp:nvSpPr>
      <dsp:spPr>
        <a:xfrm>
          <a:off x="1690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AAA24-D822-42A9-ADF1-2FE0C93FBF24}">
      <dsp:nvSpPr>
        <dsp:cNvPr id="0" name=""/>
        <dsp:cNvSpPr/>
      </dsp:nvSpPr>
      <dsp:spPr>
        <a:xfrm>
          <a:off x="61123" y="59433"/>
          <a:ext cx="475468" cy="475468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568A9-3B17-46D4-9721-79A998B42F8A}">
      <dsp:nvSpPr>
        <dsp:cNvPr id="0" name=""/>
        <dsp:cNvSpPr/>
      </dsp:nvSpPr>
      <dsp:spPr>
        <a:xfrm>
          <a:off x="719845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Created by Merv Griffin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Answer </a:t>
          </a:r>
          <a:r>
            <a:rPr lang="en-US" sz="1500" kern="1200" dirty="0">
              <a:sym typeface="Wingdings" panose="05000000000000000000" pitchFamily="2" charset="2"/>
            </a:rPr>
            <a:t> Question</a:t>
          </a:r>
          <a:endParaRPr lang="en-US" sz="1500" kern="1200" dirty="0"/>
        </a:p>
      </dsp:txBody>
      <dsp:txXfrm>
        <a:off x="719845" y="594335"/>
        <a:ext cx="1758241" cy="2501159"/>
      </dsp:txXfrm>
    </dsp:sp>
    <dsp:sp modelId="{3428A333-D234-4BFD-AF5C-D636DA7B574F}">
      <dsp:nvSpPr>
        <dsp:cNvPr id="0" name=""/>
        <dsp:cNvSpPr/>
      </dsp:nvSpPr>
      <dsp:spPr>
        <a:xfrm>
          <a:off x="719845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</a:t>
          </a:r>
        </a:p>
      </dsp:txBody>
      <dsp:txXfrm>
        <a:off x="719845" y="0"/>
        <a:ext cx="1758241" cy="594335"/>
      </dsp:txXfrm>
    </dsp:sp>
    <dsp:sp modelId="{38FCB55A-DBB9-4AA7-B12B-70FD3087A427}">
      <dsp:nvSpPr>
        <dsp:cNvPr id="0" name=""/>
        <dsp:cNvSpPr/>
      </dsp:nvSpPr>
      <dsp:spPr>
        <a:xfrm>
          <a:off x="2601906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9024-2801-4B5A-92FF-DB1147F7FF6A}">
      <dsp:nvSpPr>
        <dsp:cNvPr id="0" name=""/>
        <dsp:cNvSpPr/>
      </dsp:nvSpPr>
      <dsp:spPr>
        <a:xfrm>
          <a:off x="2661339" y="59433"/>
          <a:ext cx="475468" cy="475468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E39AA-9F57-48B7-B469-25A70C74D2B4}">
      <dsp:nvSpPr>
        <dsp:cNvPr id="0" name=""/>
        <dsp:cNvSpPr/>
      </dsp:nvSpPr>
      <dsp:spPr>
        <a:xfrm>
          <a:off x="3320060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Aired on NBC</a:t>
          </a:r>
        </a:p>
      </dsp:txBody>
      <dsp:txXfrm>
        <a:off x="3320060" y="594335"/>
        <a:ext cx="1758241" cy="2501159"/>
      </dsp:txXfrm>
    </dsp:sp>
    <dsp:sp modelId="{4531AC43-9E97-4CBD-9B1A-314507175D78}">
      <dsp:nvSpPr>
        <dsp:cNvPr id="0" name=""/>
        <dsp:cNvSpPr/>
      </dsp:nvSpPr>
      <dsp:spPr>
        <a:xfrm>
          <a:off x="3320060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1964 - 1975</a:t>
          </a:r>
        </a:p>
      </dsp:txBody>
      <dsp:txXfrm>
        <a:off x="3320060" y="0"/>
        <a:ext cx="1758241" cy="594335"/>
      </dsp:txXfrm>
    </dsp:sp>
    <dsp:sp modelId="{69A3383A-5E49-4E58-A006-5BA78A2C54F5}">
      <dsp:nvSpPr>
        <dsp:cNvPr id="0" name=""/>
        <dsp:cNvSpPr/>
      </dsp:nvSpPr>
      <dsp:spPr>
        <a:xfrm>
          <a:off x="5202121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BA18-9DB8-474E-A65D-FCEB4C18BB56}">
      <dsp:nvSpPr>
        <dsp:cNvPr id="0" name=""/>
        <dsp:cNvSpPr/>
      </dsp:nvSpPr>
      <dsp:spPr>
        <a:xfrm>
          <a:off x="5261555" y="59433"/>
          <a:ext cx="475468" cy="475468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6ACD1-9F75-45BB-9C2C-33E0604C45F3}">
      <dsp:nvSpPr>
        <dsp:cNvPr id="0" name=""/>
        <dsp:cNvSpPr/>
      </dsp:nvSpPr>
      <dsp:spPr>
        <a:xfrm>
          <a:off x="5920276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Revived by Sony and hosted by Alex Trebek</a:t>
          </a:r>
        </a:p>
      </dsp:txBody>
      <dsp:txXfrm>
        <a:off x="5920276" y="594335"/>
        <a:ext cx="1758241" cy="2501159"/>
      </dsp:txXfrm>
    </dsp:sp>
    <dsp:sp modelId="{373FE0C5-24F5-43AC-ADA0-CD64F3064912}">
      <dsp:nvSpPr>
        <dsp:cNvPr id="0" name=""/>
        <dsp:cNvSpPr/>
      </dsp:nvSpPr>
      <dsp:spPr>
        <a:xfrm>
          <a:off x="5920276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1984 - 2020</a:t>
          </a:r>
        </a:p>
      </dsp:txBody>
      <dsp:txXfrm>
        <a:off x="5920276" y="0"/>
        <a:ext cx="1758241" cy="594335"/>
      </dsp:txXfrm>
    </dsp:sp>
    <dsp:sp modelId="{367BDB5C-E67D-4F82-AD45-271AC6C843E7}">
      <dsp:nvSpPr>
        <dsp:cNvPr id="0" name=""/>
        <dsp:cNvSpPr/>
      </dsp:nvSpPr>
      <dsp:spPr>
        <a:xfrm>
          <a:off x="7802337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1677C-FFF0-44B6-9887-EC770C352EBB}">
      <dsp:nvSpPr>
        <dsp:cNvPr id="0" name=""/>
        <dsp:cNvSpPr/>
      </dsp:nvSpPr>
      <dsp:spPr>
        <a:xfrm>
          <a:off x="7861771" y="59433"/>
          <a:ext cx="475468" cy="4754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00125-F79C-4E23-ACBE-701AB158C62D}">
      <dsp:nvSpPr>
        <dsp:cNvPr id="0" name=""/>
        <dsp:cNvSpPr/>
      </dsp:nvSpPr>
      <dsp:spPr>
        <a:xfrm>
          <a:off x="8520492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Since</a:t>
          </a:r>
          <a:r>
            <a:rPr lang="en-US" sz="1900" kern="1200" baseline="0" dirty="0"/>
            <a:t> Trebek’s Death, different hosts but still going strong</a:t>
          </a:r>
          <a:endParaRPr lang="en-US" sz="1900" kern="1200" dirty="0"/>
        </a:p>
      </dsp:txBody>
      <dsp:txXfrm>
        <a:off x="8520492" y="594335"/>
        <a:ext cx="1758241" cy="2501159"/>
      </dsp:txXfrm>
    </dsp:sp>
    <dsp:sp modelId="{1ED3E9C6-C913-4D20-ADEF-F628B707788E}">
      <dsp:nvSpPr>
        <dsp:cNvPr id="0" name=""/>
        <dsp:cNvSpPr/>
      </dsp:nvSpPr>
      <dsp:spPr>
        <a:xfrm>
          <a:off x="8520492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2020 - Present</a:t>
          </a:r>
        </a:p>
      </dsp:txBody>
      <dsp:txXfrm>
        <a:off x="8520492" y="0"/>
        <a:ext cx="1758241" cy="59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EF28-448F-43AE-AFF6-F195B6B00CB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D273-4837-47E2-AA79-31D50C69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eopardy!_game_board_US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9383703@N08/726913735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1E3D3865-B38F-499D-BB3A-62FB8151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FA217-CA5C-44C9-8FF1-FE60FD2F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Jeopardy Questions: Can They be Generalized?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F596-ACA8-461A-852E-5988C9E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179450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7A449-B46B-45C1-8267-C5495074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736819-30CE-476F-A07F-BE029DEF5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91122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05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7CBA-E93D-4013-8F54-36B420AF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8F4-8C16-4F59-8055-941941FD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71D549-9520-431C-9CC8-5EF164BBC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134891"/>
              </p:ext>
            </p:extLst>
          </p:nvPr>
        </p:nvGraphicFramePr>
        <p:xfrm>
          <a:off x="955787" y="2997642"/>
          <a:ext cx="10280424" cy="372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1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37030-8A32-4A9D-826C-B1013199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Tech Categories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E05D221-BAD4-4B60-A39B-5189E199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628938"/>
            <a:ext cx="6612856" cy="5240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D41C19-4F2D-4CAC-92DA-1C7C2017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Did not start appearing until the 90s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Increase overtime with a few dips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Corresponding to economic dips?</a:t>
            </a:r>
          </a:p>
        </p:txBody>
      </p:sp>
    </p:spTree>
    <p:extLst>
      <p:ext uri="{BB962C8B-B14F-4D97-AF65-F5344CB8AC3E}">
        <p14:creationId xmlns:p14="http://schemas.microsoft.com/office/powerpoint/2010/main" val="2597843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CE72-5486-4902-99AD-02DA8FE3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Increasing the number of topics</a:t>
            </a:r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81FA9-5472-4DA5-B6F4-5928B7E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Geography!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34F766-9F19-4D45-9206-08636DB1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380148"/>
            <a:ext cx="5630441" cy="4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330-87CB-462F-94FB-3AAB53DA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 case you have not seen the show…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21A3-09BC-4699-9787-71166E62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rgbClr val="FFC000"/>
                </a:solidFill>
              </a:rPr>
              <a:t>Answer </a:t>
            </a:r>
            <a:r>
              <a:rPr lang="en-US" sz="16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 Question</a:t>
            </a:r>
            <a:endParaRPr lang="en-US" sz="1600" b="1" u="sng" dirty="0">
              <a:solidFill>
                <a:srgbClr val="FFC000"/>
              </a:solidFill>
            </a:endParaRPr>
          </a:p>
          <a:p>
            <a:r>
              <a:rPr lang="en-US" sz="1600" dirty="0"/>
              <a:t>Contestants are given quiz clues in the form of answers</a:t>
            </a:r>
          </a:p>
          <a:p>
            <a:r>
              <a:rPr lang="en-US" sz="1600" dirty="0"/>
              <a:t>They must respond in the form of a question.</a:t>
            </a:r>
          </a:p>
          <a:p>
            <a:r>
              <a:rPr lang="en-US" sz="1600" dirty="0"/>
              <a:t>Audition:</a:t>
            </a:r>
          </a:p>
          <a:p>
            <a:pPr lvl="1"/>
            <a:r>
              <a:rPr lang="en-US" dirty="0"/>
              <a:t>Exam, IRL group audition, mock game, interviews</a:t>
            </a:r>
          </a:p>
          <a:p>
            <a:r>
              <a:rPr lang="en-US" sz="1600" dirty="0"/>
              <a:t>No previous contestants</a:t>
            </a:r>
          </a:p>
          <a:p>
            <a:r>
              <a:rPr lang="en-US" sz="1600" dirty="0"/>
              <a:t>Have not auditioned for at least the past 18 months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60D3C05-2727-410B-A15B-E809A52C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4375" y="2413000"/>
            <a:ext cx="627230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trophies&#10;&#10;Description automatically generated with medium confidence">
            <a:extLst>
              <a:ext uri="{FF2B5EF4-FFF2-40B4-BE49-F238E27FC236}">
                <a16:creationId xmlns:a16="http://schemas.microsoft.com/office/drawing/2014/main" id="{41925D70-2A8A-4E8D-9DD2-4A3B2CE3F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24888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E735-EFA1-4699-ADB1-6B63F05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C3B7-6C0B-4C83-B41D-0C602E4A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216k Jeopardy questions and answers </a:t>
            </a:r>
          </a:p>
          <a:p>
            <a:pPr lvl="2"/>
            <a:r>
              <a:rPr lang="en-US" dirty="0"/>
              <a:t>Spans from 1984 to 2012</a:t>
            </a:r>
          </a:p>
          <a:p>
            <a:pPr lvl="2"/>
            <a:r>
              <a:rPr lang="en-US" dirty="0"/>
              <a:t>Scrapped from J-archive by a Reddit User</a:t>
            </a:r>
          </a:p>
          <a:p>
            <a:r>
              <a:rPr lang="en-US" dirty="0"/>
              <a:t>EDA</a:t>
            </a:r>
          </a:p>
          <a:p>
            <a:pPr lvl="1"/>
            <a:r>
              <a:rPr lang="en-US" dirty="0"/>
              <a:t>Tableau</a:t>
            </a:r>
          </a:p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NLP tools: NLTK,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Processing tools: pandas, regex</a:t>
            </a:r>
          </a:p>
          <a:p>
            <a:pPr lvl="1"/>
            <a:r>
              <a:rPr lang="en-US" dirty="0"/>
              <a:t>Algo: NMF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BBA42-0E70-498C-B6B8-CD3D9AF4C13C}"/>
              </a:ext>
            </a:extLst>
          </p:cNvPr>
          <p:cNvSpPr txBox="1"/>
          <p:nvPr/>
        </p:nvSpPr>
        <p:spPr>
          <a:xfrm>
            <a:off x="966367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79383703@N08/72691373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0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C04783DD-1195-4D83-9C4D-AD9753171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93" b="18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589D14-61BD-4EFB-AAE0-A14FDD91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285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181F-64C3-47E2-9AF0-F7F58115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Majority of Q’s in the 2000’s decade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04A9D10-9306-46DF-B7A1-4F30DFDC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64261"/>
            <a:ext cx="6268062" cy="43563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3654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5AD24-D240-4C99-8142-DA1798FD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Top 20 Categories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F32006-CB14-40BB-BC89-23F2FCD3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0696441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5B9453-77F5-4816-B5A1-8161F1B1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Emphasis on Geography and History</a:t>
            </a:r>
          </a:p>
          <a:p>
            <a:r>
              <a:rPr lang="en-US" sz="1600" dirty="0">
                <a:solidFill>
                  <a:srgbClr val="FEFEFE"/>
                </a:solidFill>
              </a:rPr>
              <a:t>Before &amp; After = combo of 2 things to form an answer</a:t>
            </a:r>
          </a:p>
          <a:p>
            <a:r>
              <a:rPr lang="en-US" sz="1600" dirty="0">
                <a:solidFill>
                  <a:srgbClr val="FEFEFE"/>
                </a:solidFill>
              </a:rPr>
              <a:t>Potpourri = random unrelated questions</a:t>
            </a:r>
          </a:p>
        </p:txBody>
      </p:sp>
    </p:spTree>
    <p:extLst>
      <p:ext uri="{BB962C8B-B14F-4D97-AF65-F5344CB8AC3E}">
        <p14:creationId xmlns:p14="http://schemas.microsoft.com/office/powerpoint/2010/main" val="205478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6E493A8B-0EC5-450E-BC9E-7CCDFC3AB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5A967-2502-4DD9-8032-CF417CF7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F3B8-CD54-4FCB-8281-BF37F283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466A-F4E7-4824-88F3-CDD58CCD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Increasing the number of topics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E962DC-5286-4FBA-8424-E07D7849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64261"/>
            <a:ext cx="6268062" cy="43563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71234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B9CCD-5010-464A-B716-565E6B1A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topics: examples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DE9078-4D3C-410D-91A7-CCEDD4584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r="-1" b="7882"/>
          <a:stretch/>
        </p:blipFill>
        <p:spPr>
          <a:xfrm>
            <a:off x="1063691" y="496002"/>
            <a:ext cx="5196897" cy="285272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5F8465-405B-4240-BFEF-C261DF1DA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2" r="-1" b="8260"/>
          <a:stretch/>
        </p:blipFill>
        <p:spPr>
          <a:xfrm>
            <a:off x="6582321" y="510119"/>
            <a:ext cx="5125047" cy="28244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586A5-C354-4688-A707-0C71288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Science-</a:t>
            </a:r>
            <a:r>
              <a:rPr lang="en-US" dirty="0" err="1">
                <a:solidFill>
                  <a:srgbClr val="FFFFFF"/>
                </a:solidFill>
              </a:rPr>
              <a:t>ish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General arts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2467</TotalTime>
  <Words>245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2</vt:lpstr>
      <vt:lpstr>Quotable</vt:lpstr>
      <vt:lpstr>Jeopardy Questions: Can They be Generalized?</vt:lpstr>
      <vt:lpstr>In case you have not seen the show…</vt:lpstr>
      <vt:lpstr>Outline</vt:lpstr>
      <vt:lpstr>Exploratory Data Analysis</vt:lpstr>
      <vt:lpstr>Majority of Q’s in the 2000’s decade</vt:lpstr>
      <vt:lpstr>Top 20 Categories</vt:lpstr>
      <vt:lpstr>Topic Modeling</vt:lpstr>
      <vt:lpstr>Increasing the number of topics</vt:lpstr>
      <vt:lpstr>The topics: examples</vt:lpstr>
      <vt:lpstr>Conclusions</vt:lpstr>
      <vt:lpstr>History</vt:lpstr>
      <vt:lpstr>Tech Categories</vt:lpstr>
      <vt:lpstr>Increasing the number of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Questions: Can They be Generalized?</dc:title>
  <dc:creator>Louisa Reilly</dc:creator>
  <cp:lastModifiedBy>Louisa Reilly</cp:lastModifiedBy>
  <cp:revision>13</cp:revision>
  <dcterms:created xsi:type="dcterms:W3CDTF">2021-08-18T05:17:09Z</dcterms:created>
  <dcterms:modified xsi:type="dcterms:W3CDTF">2021-08-20T08:52:54Z</dcterms:modified>
</cp:coreProperties>
</file>