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A217-CA5C-44C9-8FF1-FE60FD2FB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Jeopardy Questions: Can They be Generalized?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F596-ACA8-461A-852E-5988C9E43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17945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330-87CB-462F-94FB-3AAB53DA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Jeopardy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21A3-09BC-4699-9787-71166E62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show created by </a:t>
            </a:r>
            <a:r>
              <a:rPr lang="en-US" dirty="0" err="1"/>
              <a:t>Merv</a:t>
            </a:r>
            <a:r>
              <a:rPr lang="en-US" dirty="0"/>
              <a:t> Griffin</a:t>
            </a:r>
          </a:p>
          <a:p>
            <a:pPr lvl="1"/>
            <a:r>
              <a:rPr lang="en-US" dirty="0"/>
              <a:t>Answer </a:t>
            </a:r>
            <a:r>
              <a:rPr lang="en-US" dirty="0">
                <a:sym typeface="Wingdings" panose="05000000000000000000" pitchFamily="2" charset="2"/>
              </a:rPr>
              <a:t> Question</a:t>
            </a:r>
            <a:endParaRPr lang="en-US" dirty="0"/>
          </a:p>
          <a:p>
            <a:r>
              <a:rPr lang="en-US" dirty="0"/>
              <a:t>Contestants are given quiz clues in the form of answers</a:t>
            </a:r>
          </a:p>
          <a:p>
            <a:r>
              <a:rPr lang="en-US" dirty="0"/>
              <a:t>They must respond in the form of a question.</a:t>
            </a:r>
          </a:p>
          <a:p>
            <a:r>
              <a:rPr lang="en-US" dirty="0"/>
              <a:t>Audition:</a:t>
            </a:r>
          </a:p>
          <a:p>
            <a:pPr lvl="1"/>
            <a:r>
              <a:rPr lang="en-US" dirty="0"/>
              <a:t>Exam, IRL group audition, mock game, interviews</a:t>
            </a:r>
          </a:p>
          <a:p>
            <a:r>
              <a:rPr lang="en-US" dirty="0"/>
              <a:t>No previous contestant</a:t>
            </a:r>
          </a:p>
          <a:p>
            <a:r>
              <a:rPr lang="en-US" dirty="0"/>
              <a:t>have auditioned for at least the past 18 months</a:t>
            </a:r>
          </a:p>
        </p:txBody>
      </p:sp>
    </p:spTree>
    <p:extLst>
      <p:ext uri="{BB962C8B-B14F-4D97-AF65-F5344CB8AC3E}">
        <p14:creationId xmlns:p14="http://schemas.microsoft.com/office/powerpoint/2010/main" val="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7CBA-E93D-4013-8F54-36B420AF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8F4-8C16-4F59-8055-941941FD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Aired 1964 – 1975 on NBC</a:t>
            </a:r>
          </a:p>
          <a:p>
            <a:r>
              <a:rPr lang="en-US" dirty="0"/>
              <a:t>Sony revived it in 1984 – Present</a:t>
            </a:r>
          </a:p>
          <a:p>
            <a:r>
              <a:rPr lang="en-US" dirty="0"/>
              <a:t>R.I.P. Alex </a:t>
            </a:r>
            <a:r>
              <a:rPr lang="en-US" dirty="0" err="1"/>
              <a:t>Trebeck</a:t>
            </a:r>
            <a:r>
              <a:rPr lang="en-US" dirty="0"/>
              <a:t> host from 1984 to his death in 2020</a:t>
            </a:r>
          </a:p>
          <a:p>
            <a:r>
              <a:rPr lang="en-US" dirty="0"/>
              <a:t>Stages: </a:t>
            </a:r>
          </a:p>
          <a:p>
            <a:pPr lvl="1"/>
            <a:r>
              <a:rPr lang="en-US" dirty="0"/>
              <a:t>Jeopardy!</a:t>
            </a:r>
          </a:p>
          <a:p>
            <a:pPr lvl="1"/>
            <a:r>
              <a:rPr lang="en-US" dirty="0"/>
              <a:t>Double Jeopardy!</a:t>
            </a:r>
          </a:p>
          <a:p>
            <a:pPr lvl="1"/>
            <a:r>
              <a:rPr lang="en-US" dirty="0"/>
              <a:t>Final Jeopardy!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104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Jeopardy Questions: Can They be Generalized?</vt:lpstr>
      <vt:lpstr>Jeopardy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Questions: Can They be Generalized?</dc:title>
  <dc:creator>Louisa Reilly</dc:creator>
  <cp:lastModifiedBy>Louisa Reilly</cp:lastModifiedBy>
  <cp:revision>2</cp:revision>
  <dcterms:created xsi:type="dcterms:W3CDTF">2021-08-18T05:17:09Z</dcterms:created>
  <dcterms:modified xsi:type="dcterms:W3CDTF">2021-08-18T05:39:32Z</dcterms:modified>
</cp:coreProperties>
</file>