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1344"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752601"/>
            <a:ext cx="10363200" cy="1470025"/>
          </a:xfrm>
        </p:spPr>
        <p:txBody>
          <a:bodyPr/>
          <a:lstStyle>
            <a:lvl1pPr>
              <a:defRPr>
                <a:solidFill>
                  <a:srgbClr val="C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28800" y="3505200"/>
            <a:ext cx="8534400" cy="1752600"/>
          </a:xfrm>
        </p:spPr>
        <p:txBody>
          <a:bodyPr/>
          <a:lstStyle>
            <a:lvl1pPr marL="0" indent="0" algn="ctr">
              <a:buNone/>
              <a:defRPr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4419600" y="6492875"/>
            <a:ext cx="3860800" cy="365125"/>
          </a:xfrm>
        </p:spPr>
        <p:txBody>
          <a:bodyPr/>
          <a:lstStyle/>
          <a:p>
            <a:endParaRPr lang="en-US" dirty="0"/>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
        <p:nvSpPr>
          <p:cNvPr id="8" name="TextBox 7"/>
          <p:cNvSpPr txBox="1"/>
          <p:nvPr userDrawn="1"/>
        </p:nvSpPr>
        <p:spPr>
          <a:xfrm>
            <a:off x="4354512" y="6519446"/>
            <a:ext cx="4826321" cy="338554"/>
          </a:xfrm>
          <a:prstGeom prst="rect">
            <a:avLst/>
          </a:prstGeom>
          <a:noFill/>
        </p:spPr>
        <p:txBody>
          <a:bodyPr wrap="none" rtlCol="0">
            <a:spAutoFit/>
          </a:bodyPr>
          <a:lstStyle/>
          <a:p>
            <a:r>
              <a:rPr lang="en-US" sz="1600" i="1" dirty="0" smtClean="0"/>
              <a:t>CS598DM Data</a:t>
            </a:r>
            <a:r>
              <a:rPr lang="en-US" sz="1600" i="1" baseline="0" dirty="0" smtClean="0"/>
              <a:t> Mining Capstone </a:t>
            </a:r>
            <a:r>
              <a:rPr lang="en-US" sz="1600" i="1" dirty="0" smtClean="0"/>
              <a:t>Seminar Presentation</a:t>
            </a:r>
            <a:endParaRPr lang="en-US" sz="1600" i="1" dirty="0"/>
          </a:p>
        </p:txBody>
      </p:sp>
    </p:spTree>
    <p:extLst>
      <p:ext uri="{BB962C8B-B14F-4D97-AF65-F5344CB8AC3E}">
        <p14:creationId xmlns:p14="http://schemas.microsoft.com/office/powerpoint/2010/main" val="10341560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672580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479523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5727263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54000" y="1143000"/>
            <a:ext cx="11684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614019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2279067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346427"/>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346427"/>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21056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98714" y="1215232"/>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7" y="1215232"/>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176491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2539128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235344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75200" y="30480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213541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1648734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54000" y="1219140"/>
            <a:ext cx="11684000" cy="4678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4368800" y="6492876"/>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347200" y="6492876"/>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AD08FE-21CA-447A-B5E0-10774CCDBD3A}" type="slidenum">
              <a:rPr lang="en-US" smtClean="0"/>
              <a:t>‹#›</a:t>
            </a:fld>
            <a:endParaRPr lang="en-US"/>
          </a:p>
        </p:txBody>
      </p:sp>
      <p:sp>
        <p:nvSpPr>
          <p:cNvPr id="7" name="AutoShape 2" descr="data:image/jpeg;base64,/9j/4AAQSkZJRgABAQAAAQABAAD/2wCEAAkGBhQREBUUEhQVFRUWFx0UGBcYFh4fGxweGxwYIB8gGh8YISggGRwjHBoaIS8gIywpLywsHSAzNTQqNSYuLCoBCQoKDgwOGg8PGiwkHyUpLzQpLiwsKSksLCwsLCksLSksLCwsLCksKSksLCwsLCwsLCwsLCwsLCksLCwsLCksLP/AABEIAF0CHQMBIgACEQEDEQH/xAAcAAEAAgMBAQEAAAAAAAAAAAAABQYDBAcIAgH/xABQEAACAQMCBAMEBQgECggHAAABAgMABBESIQUGEzEiQVEHMmFxFCNCUoEVVHKCkaGx0mKSk7IIFiQzo7PBwtHiF2NzlMPT4fAYNDVTdIOi/8QAGQEBAAMBAQAAAAAAAAAAAAAAAAECAwQF/8QALREAAgIBAwMBCAEFAAAAAAAAAAECEQMSITEEE0FRIiMycYGRscFhFFKh0fD/2gAMAwEAAhEDEQA/AOn8xc/WdhII7mR0YoJNoZGGklhklFIG6naoYe27hP5y39hL/JV7rj3t75ThEEd5HGqy9URyMoxqVlbBbHcgqAD3wflUN0rNMcVOSiWb/pu4T+ct/YS/yU/6buE/nLf2Ev8AJXmxbfJxXofh/sF4bGPrBNMfV5Sv+qC1SMtXB0ZsCxVq8m6PbZwn85Yf/om/krftPapwuTGm9hGfvkp/rAK0m9ivCSP/AJU/28389QPG/wDB7tXBNrNLC3kG+sT9+G/HUflVtzBKD8nTLDisM66oZY5V9Y3DD9qk1tV5R5i5JvOFSqZVKHPgniY6ScfZcYKnvscH4Yq08ne2m6tSqXZN1D2yf86o27Mff+T7n7wqvcXDN/6SbWqG6PQtK0uD8Ziu4VmgcPG4yCP3gjuCPMGt2tDkarZilKUIFKUoCo8+e0eHhTW6yKXMz4bDY0RgjU52OrGRhds777VbQc9q8te0vj/0/iU0qnMa/UxemhM7j1DMWb9au4+yHmL6XwyMMcyQfUP6nTjQd++UK5PmQaoppujpydPKEFJl1pSlXOYUpSgILmnmNrbpRwRCa4nYrHGXCqAoy8kjHOmNBjOASSVHnVRk5p4oIRObrgCws2hZDNNoLb+EPnBbY7D0NTvPfBJJTFNHEbhVjmtpoVcK7RXCqGMbMQA6lFOCRkFvPFRHD+TJDaXBNpZwmadZYra5QSRRKkaR5YR4AlYKzHSftbnvUF1wQXGvahf20DSi64HPpx9XBLI8hywHhXWM4zk/AGqz/wDENxD/AOzaf2cn/m1L+0Dk6aHh80jw8IQIYwxtrZkmGZExpYsdOcjOe6k+tVj2S8jpxG9PXGYIV6jr21EnCqcb4O5PwXHnVG3dHTjhFwc2uDqPsj9o1xxVrkXCQr0RGV6SsPf6mc6mb7o9K6PWvZWEcKBIY0jQbBUUKB8gNq2K0ORu3sCaofMftp4fZsUDtcODgrAAwHzdiF/YSaontk9ozzSvY2zFYUOiZgd5G80yPsL2I8znyG8p7NfYvD0kub9NbONSQHZVB7GQd2Yj7J2GdwT2pqt0jfs6Y65+eD5b/CSi14FlJo9TMur+rpx//VT/AAX278OnIWQy25O2ZU8P9aMtgfFsVdIuW7VU0LbQKnbSIkC799sYqrcyexnh92p6cQtpMbPCNK/jGPAR+APxFW3M7gy523EI5IxLHIjxkag6sCuPXI2xUPyVzevE4HnjTQizPEvizqC4w3YadQOdPl615v5p5RueGTPBKSFcZDKTolUdj8SPNT2PzBPafYKuOFH/ALd/4JVVK3RrPBohru0dHpSlXOYUpSgFKUoBSlKAUpSgFKUoBSlKAUpSgFKUoBSlKAUpSgFKUoBSlKAUpSgFKUoBSlKAUpSgFKUoBVK9r0GvhjL/ANbH/eq61W/aBDrsyP6a/wAah7muF1ki/wCTgEfBvENvMfxr1HXEU4XuNvOu3VEY0dXWZNen6/oUpSrHAavFOFxXMLQzoHjcYZT/ALPMEdwRuDuK8/c2cgmxuDHu0beKJz3ZfQ4+0vY/gds4Houq/wA8cHFxaMceKP6xT8veH4rn8QKq4pnV02d4pV4ZyPkDjz8OuBkn6PIQJV8h6OPivn6rnuQK72rZGR2riH5L+FdQ5HvC9oqN3iPT/Ae7+4gfhRKjXq0pe2vqWClKVY4BVY9ovGjbWEmg4kl+pT1BYHLfqrqPzx61Z653zhG17epCvZD0x+kcaz+AAH6pqGbYUnNXwjk0/K7xxxOy4WUMUPqEbSf34+YIPnVu9k14bS+6Z2juB0z8HXJQ/vZfmwrpHN/LiPYhEXHQAKD+iowR/V3+YFc4ThxUgrsQQQfQjcH8DVVCj0e+s0Gn/wB6HbqVqcJv+vCkn3l3HoexH4HNbdXPJarYUpShAqB57TVw6ceqj+8tT1RHNqZspR8B/eWhaHxI55zfb6ouNj709p/4FbnsN4YIorp8btIifgq5/i5rd5gtcpxT+lLbn9nT/wCFSHsxg0W0vxm/3Eq2lJWdkpe5a+X4Rca0uNXphtppR3jieQfqqT/srdrX4haiWKSM9nRkP6wI/wBtVOJVe55lh4SNamTxDUpcnuRkFviSRmvUKkY27eVcSfhBUkEYIOCPQjvV15T5p6SLDP7q7I/oPIN8B5H9vrVYxo9Hq28qTXgvNK+UcEAggg7gjsa+qseaVf2jcsrfWEi6cyRjqxHz1KDt8mGV/EHyqM9jVvo4cw/69z+0JV7qE5T4KbWF4yAB1WZcH7JwB+4VFb2brJ7pwfqTdKUqTAUpSgFKUoBSlKAUpSgFKUoBSlKAUpSgFKUoBSlKAUpSgFKUoBSlKAUpSgFKUoBSlKAUpSgFKUoBUNzYmbf9YVM1D81Ni3/WFEWh8SKWtuM10yubLKM10mpZrm8GnxfhguIjGzOgLIxKMVYhHViuV3AbTpON8E1TOGcNWXjHEIHMhiWCAqolkGkur6ipDZUnA3GDV/qscK5fnj4pdXb9Lp3CRxhVdtSiIEAnKANqz6jHxqDAjeL67fidgEWS4f6LOhAYDWV+jgM2ohF7sSRvvsDsKlIuc4n4e11JG8YDNA8R0lxIJDFoyDpJL4AJIG+SQM4zcR4PM/Ebe5UR9OGKWMguwYmUocgBCMDpjz31HtjeJj5Jmfh9xbSSJFJJcPdRyRktoYzdZchlXOlgB8Rvt5AVTh/FFkmaErhlXWGU6kYZwQGAADA91PrkZqauDo4dxDSSCtrJIpBIKsiPggjcEEjeonhhutRa7khyMqFhDaSSRlmL752wAMAZPfIxOQcPe6t7qCLTqlt3hyxIA6g052BJxnOPP1FWOqd6dzJwngbT8FtpYpporn6KkqzLK5JfphvrFYlZFJ7hgdicYO9b3LHOr3PDLS56LPLcHpFVGFDqXVnY79OPMbHO/cDua+Lbly9/J0diZIIVWFbdp42d3KBdLFFZUEbEDY5bGfhWXjXJ7i0tbezERjt3XVBOzCOZAjKVkKq2d2D4KkFgMiqnKfk/PwPD7y6jjy9o0kToXGnXGAfCw95SGUg488bGorlm6aOJLl4ZJZJGSFAg1ZeTGXcqMRoNyzHYAnzwKi+I8BnRL61kkhP0qV5lMSsMGWJIwGVjtjT2BOc5yO1T03Kt63DbeAtbdSKRGkizJ0Zo1GGSRtOohj48acdlIYZJk03jH5lh5f5gW7E40aWglMDjUGUkKrZVh7ykOO4BzkEVSeY4fosmkRs5aQIgUeTbgsfsqB3b4etWjlPgE9tLdNK0BSebrKIlYEfVxrghtgF0Y2zqznw+7Ub7UOByTQxPFoOiQdVJCQkib+FyoJxk9sEE4yKIY5NM1eS+bx0Lr6p2NuzZRWQ6igUtoYsFIKkHfB77ZqX4Tz31pLRXt5YlvYzJC7MpBIjEhUhSSvhyQTjOOwqh8IsZ4PpXihJmZnQDUoGuNUIbvgAA9s5+HarlYcr3AHCt4StimliJG8eYTFlfq9tjrwfl/SoxkTTsy818f6lvfxQxvILeJhK6vpIYxltMeN3ZVKsew3ABJyBJ8if/AEqx/wDxIP8AVJUJc8pXkct8LZ7cwXwZyJdYeKRo9BK6QRIrYHcrj443svLfDWtrO3gcqzQwpESucHQoXIz64qDMr3H4s8b4euWCtFcM6hiFcosYXWoOGxqOM/D0r85q5sb/ACq2S1lkaGNJS2qMKVYtg5LZHuEAYySewGTW9xfgdxJxK1uo+j07dZEZWdgzCUKDjCEKVKg9znceHvWlxvgs6zX1wBEUmt44VBkYEGMvgt4CAD1D2zjT552lEx5RAc28ZMvB766gDKJo4JVJOGQMqHy+0M42PftW9yf0rCMssTCa7nWFIVfwswTUWx7q4XUzPjJAHc4B0r/l+ZeDXFjmLqIkFuz6m04XSNQ8GSSAPDtjPc43krPgkt1DDNEY0uLWfqoCSY2ygV0ZguQGU+8FJB8jVnwav4ft+Cx2HM4kkuIWidZ7cKzRgg61cEq0bHSGU4I304IIOK0+Ac6Pdw9dbKdYTD1kdmi8ZB90DXkHzBbAOD5YJzcO4JMJ7i7lEQnliSFYkkYxqsesjMhQFizOSToGBgYOCS5Z4JNa8NS1fpNJFH0lKu2lttiSUyvyw1UMSm8V4/1zbTx2U4W8XweKMl36esALqyMqGGo43XPbc6dhxQSJMWidGgYo6bMchQ3h0e9kEYHfNWqz5SuY4eGR/UE2LAseo/jAjePw/V7HDlt/MY88j8l5GmkN+S6RPcuZIpEdmKHpqg1Aqv3Q2Qc5JHlkymaxyNbMgeXuc5I51h0MhaH6QEZgRjIBVhsY5PEMgbfE4qw8l88PdvdiZAhjuHijQMDsiReEE6dTFizZOPex5VT4eTLu0uIZZlt1VYWhbpayCWZWLBiBqZiCTqwQT9rvX7wawkglucmNo5ZmnXc6suFGG2woGnuNWc+VSXcde5deA8xW0HCmulikhhV5T0i2uQv1nUqMsdTvLnA1YywGcVJRcz6buO1uIzFJMjSQnWGV9G7rkYIkUEEjBGOxOK5xZ8PkPC3sZnVQXaRHjJJRjL1VI1Bez7EeYHcZ2vHDuGy3lxa3dyYR9GWQRiF2YO8iqpdtaIY8KGHT8XvZ1bDNTGUHHk1bj2lhI7mVrScRWs/QmfVH4fcywCsS2NYOB5eflV1qgXvI91JZ8RgzADezmZW1vhAwjGD9XuQIx89Xlje9wZ0rqADYGQDkA/AkDI+OBQqc85n4sLTiEr8SjnNlKiJBcRNJ04MDDiQREGORnbaQZbGkA7HFgXi62PC+upe8iiVpNaOHdo9THXqc+MhTljnyNZZrS9SW5KC3nimdSkcsjp0wIo0YErHIGVmUnRpHcnJzgYOC2Fvwjh6xXM0SIXbUzYSLVKzMUQMThRkgAnsMmgJeHjIeWJEXUJIjPrVgVVfDpz669Xhx30t2xvpcE5rF02Y48x9SSHWHBZWiLA9RAMpq05Xc5BGcZArU9nnAhbWxOpmDsREXHiW3Vn6CeukIxYat/Ge3YadjybL+UIrp0t4nj19SaGR9dwrKQFlj6aqNyrFizboMAZ8IEly3zDLPNeiZFRLecxKQ+cKscTeLYZJ1Fj5DtvjJw2PP0csluFjYx3ORHIrKxXbKmZBvGHHY74yA2k7Vm4Xy9NFcXuoxG3upOrsW6mWiSNlIxpA8GQ2Sd+w71pcqcA4haiO2lnt3tYMLG6owndF9xH+wgGwJGolRjYnNAZOIc/GM3gW0mf6FhpTqjA0lOpqXLb+DcKN/XG2drh/OQluIYmgljW5iaaB3K+IJoJ1KCWj2dSNW+++DtUfecp3LniuOji/QInjbKYhEOW8G+3iwPPb41nj5cufpHD5T0cWkLwyASNluoI1yng8hGDg9842xkgbkfNge4lijj19GZIJMONalwh16O5iGsDVnuG2wCasBFUrjHJs1xeJMUt0aOdZEukkdbgRrgmJkCaZAw1JkvgK3Y48V1NAUzkiL/LeJ5LHp3IRAXYhF6SHCAnCjLHtj9wqycZ4oYFQrE8rSSLEqoCcFvtOQDojABJY9viSAa/wng19bT3cqpauLmYTYM0gKYRVxkRHVsoPl+NfvHOX724tI0MkDzC4E00bFxBLHlvqSQC2jSV7ghiu4IYigM3+MC3lnfAKUaDqwvh8jUsYYFGQ5KkMO+D3BFRHKHOHQtOGQz28scc8MMEU5ZNDSdIaQQG1Lr0nSSN9th5SXA+VJ4hfrK8Gm6dnTpqw06okTBBOAF0+ROrv4e1Y+GcqTtDZ2910RFYmJkMbszStChVCwZFEQBw5AL5IxnHcCSu+aiGuBDC0wtcdYhgDkrrKRg++4QqSDpHiABJyBr8T58jjhtJoopZ0vHWOIppG7qWUEOwIOAe+wwckVjXl+6t7m6e1MLxXbCRhK7KYpNIVmUKjCUEAHSSm4xnfIwXfJMiQcOgtjGVspUlJkYqX0K6keFWwWLls+Xoc7ASjcyShbcNaSpLOXyjEaIhGCSZZY9SICANPfJYD1xEcZ59Y8Elv7aPDKHUK7DwMrmMt4chwGGQB7wx28pLmngdxPNavCYWjiZjLDNq0NkDQ40g6njYZVWGMnOVIBqGj5EuDwa5sJJIdchlMbqGC+OVpAXzkrkkAgatPq1AWbiXHugIVZCZp5OlHEGG5wWJLdgqopYnfbYAkgHBY81CR7mJonWe2AZ4sg6lcEq0bsQrKcEb4wQQQK0+Ncu3FwLS4zCt5ayGQDxGJg6lXj1Y1DK4+s07Ee75VmsOBzCW5upREJ540iWNZGMarGHxmQoGYszkk6BgYABxkgfPL/ADc95GJVs50heHrI7NH4yfsAa9QPoWwDg79idfgHMltDwm3njRooG0pFGz6my8mlVLOT3Y9ycAfAVIcrcJmteHxW79NpIYxEpV20tpGASSuVz5jBx8ahLbkWccHhsuskc9uySRSqCy6o5NalgQDg9iN8d9+1ATPC+bVledGQqYFEhZWDxupBOY2GMkYwVIBBx3zWXl3mM3ao4jxHJGJUdZA43x4W0+7IM7jcehO+MXCba/MUhu5LcSlCka26voVsHxs0mSxJxtgBQD72aj+WeUXgvXuTHBb64jHJHbyOySuWUiRlZEWNlwwAAYnWd9twLfSlKAUpSgFKUoBSlKAUpSgFVvn+fRZk/wBNf41ZKpPthm0cLZh5SR/3qhulZrgWrJFfyUhOL7jfzrtteVouNeJfmP416pqsJajs67F29P1/QpSlXPOFa3E70QwySHsiM/7ATWzXMvbRzeIYUtEPjlIeTHkinIB9NTAfgretRJ0rNsOJ5ZqKK6OL/Gr97NwXjll8iwQfqjJ/vfurhVnfvNIscSl5HYKqjuSew/8AWvSfLfBhaWsUAOSi+JvvMd2P4sSapGWo7+tgsca8sk6w3d0sUbSOcKilmPwAyazVzb21c0/R7eO2U4aZtT48kQ5/DU2B8QGq7dKzz8ON5ZqC8mhYcTuLidp4YzIytrIxkLnOkHt2xt8qn/y5xP8AN/8AR/8ANUl7OeCG2sI9YxJL9dJnuCwGF/VXSPmD61Z6Lg2y5YqTSSaRRvy5xP8AN/8AR/8ANWG74lxKVGR7fKsMHwfw8Xer/Shn3V/ajic3ESjFWyGUlSD3BGxB/GuicgccE9uUJ8UR0/qndT/Efq1z32yWBtrtZ1B0XA374EiAA/LUuk49QxqG9m3OPQ4jEGOEm+ob0yxGk/g+BnyDGs9dOmejLB3cGuPpf+z0HSlK1PHFRfND4tJT8B/eFSlQnOj4sJz6KP7y1KLQ+JEDx25wnEf6MkA/bord9nU+qCT4Sf7q1Wea7zTHxg/dntB+3o/8a2vY5xQSLcp5qUf+sGH+7Vr2OuUPdN/L8I6RSlfE/ut8j/CqHEfqOCMggj1FfVc/9ifFxNwwR58UEjJ+DeMH5eIj9WugVEXas0y4+3Nw9GfLoCCCAQdiD2qr8b5L1AtbHS3fQfdPyP2T+75VaqVJWM3F2jitzfNG7JICrqcMp7g/+/Pzqc5L5o0XKxsfBKdHyb7J/E+H8R6Vte2Tg6/RRdqAHhKq5+8jNpwfXDMCPTLetch4XxhjcQhfe6sePnrXFZOdOj2MWOOfFq+56ipSlaniiviWFWGGAYd8EZG3bvVcPMkhuY0XQ0cs8tsGCHwtHHOxOosOphoWUqFABJ8Xh32+XC9xw+E3DlnlhVmePVGfEoOxRsqfipHwxQE3SqZw+N0hjaOWUySXbxEyzSSLpjkuFUaWbyUDIGNWkZPmM0HNU8hjjRE6h+lB20kg/RZxD4U1qQHJ1Z1HRsPFnNCC20qu8f4g5s4JRqiZ57PUAwyokuIAylkOGGGKnBwQT3BrJdcSkWZ1jKktNHENeSqaoixOARvsDjIznuM5oST1KqK8xTsyaY1eYQ32FDMqO9tPDGPDkga85BOopnAJyc7LczvKVFuFZZGbpyadYKoqajgOuTrcrjIxoY79qEWWWlVX/GO6ZnCRRBorSO5MbPu7yfSVEavkIg1xKeoc7ZGN8rkh427tGjkdQThD9XJFgNDKwJQsdYypGzMpx5Muwks1KqkPMM0UEHV6cjzoyxtgoGmyvTjIyx8QLEkdgjGpnid5IHiiiKK8mo63UsoCAE+EMpYnIwNQ2yfLBAkqVV+EXUtzdRSuwVVtw/SRn063Z1Y5DhZV8IKl0OBuME5rJd3jieUB2wJ7dQM7ANjUPkfOgLJSqlHxuSOFnHjdYbmQa3bBMc2FBx5YwM4JA7Vuz8ZmRxCemZHmESyBG0KGjeTLrqycCNl2YZJXtmgLBSqgeZZS6hUV5RDeDCuQjPbz28QwrMFyxbOGOVOVDbkma4JxUypJrI1xPof6t48eFWGVkzjZhuCwPfPcACVpVMvOZLhrWcqURjatcxP0WGAMfZd9TbEYLKm43XyEvzRO8dtGQ+G+k2isyZXIa5gVx3JCsCQQSdjg5oCcpUBf8RlWSRYShZpI4l6mSqakJJwpBONm05Ge2RnIxW/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ap4y6ssRb/I2TGoAC8naHS2TlymgtqGnVkeFcb5l5hmLNANHXSRo8iJiHCpC5ZE6g0qOsisWfZtt8igLPSqXFzk7RCcIAXtbKXBdmCm5ldDhR75XuAuGkwFG+nEha8Qum0LmMPI8uHeFlUIhAUrGWD7juGbuSQcYWgLJStPg18Z7aGVlCmSNJCoOQCygkA4GQM98CtygFc+9uU4XhJB7tNGo+e7fwU1YOYec1s5AhtryYlA+YLdpF3JGNQ2DbdviPWuQ+0vmG+4oUjj4feR28Z1gNbyF2bGNTYXC4BIABPckk7AUm9jo6de8Tfg5ssm9eyK8jf4qXv5nd/wDd5P5a6FZe0nj8YAazkl+L2UoP+j0j91Z4/Z5O7rH3qpra/PyO70rjLe1fjJXC8KbX6/Rrgj+rsf31oX3GOZL5dKwSwKdiEj6J/rSnWPwIrXUcCwPy19zoXPvtNg4ahQES3JHhiB934yEe6Ph3Pltkjzrf8Rlu7hpJC0ksr5O2SSdgFA/ABR5YAq/8I9gt7MdVzLHADudzJJk98gYXPx1Guq8o+zez4b4okLy4wZpN3/V2AQfogZ881m4ynydmPNi6dezuyu+yn2ZGzAurpR9IYeBO/SB7/rkbH0G3ma6XStfiN50YZJdDvoQvojXU7YGcIPNj2ArVJJUjgyZJZZapGaSQKCSQABkk9gB6159trn8u8wqSMwB8gHt0YskAg+TnuPLqGpjn7ny/voGt7bh17DE+zu0Emth5rhVwqnz3ORt2zmmcoLxHh12lxHY3LYBVkNvKAynuM6fCexB8iB3Gxzm7aR19PHRGUrVtbbnp+lVHlv2gm7mSJrC+t2YE65YCIhgE7ue2cYGRucVbq1OFprkUpX4xwKEFS9qvBBdcKnGPFEv0hDjsY8k4+aah+NeZNdd05u9pdxNayQ2nDOIBpFMZeW2caQwwSoTVlsdskYO++MHjf+Kl7+Z3f/d5P5a58it7HrdHk7cGpP8AyelfZ7zSOIWEUucyAdOUejrjPy1DDD4NVkrzVyPf8T4XMXisrp0cASRNbygNjOCCF8LDJwcHudjXceVOc/pzMptLu2ZVDHrxFVO+MKx94/gK1i7W5wZsajJuPBZKpPGeeLKeF4ZBdaXGDptpQdiDt4Nu1SXO95eRxJ9CVi5Y6iqBiAB6Ntuf4VzW74xzLnwLNj/sIf5as9lZbFiUlqbX3r9GXn7mOzayvjB9K6t08Lt1IJFQdNohsWUBfCudyck/hVT9lXOa2V+DM2IZV6TnyXJBVj8iMH0DE1u8dXmO8haC4imkifBZejEudLBhuqg9wD3quRezXif5lN+wf8azd8o6sMoaXjk+T1THIGAZSCCMgg5BB8wR3r5uPcb9E/wrknsl4Ff210BPHPFD038LE9PUSuPDnGe++K61c+436J/hWpw5cahKk7PNfsu54HDbvMuehKAkuBnTg+F8Dc6cnIHkx7nAr0rb3CyIrowZGAZWU5BB7EEbEH1rzfyf7IrniNmLlJYo1bIjD6vFpJBJKg6RkEefY/jLWNpx3geRHE0sGfdUGaLfckBMPH8T4R65rGFx5O3qFDK7i9zv1K47Zf4RKdp7N1YbHRID89mCkfLetbi3+ESdJFtagHGzyyZwf0EG/wDWFaa0cn9Pk9Cze3DjyQ8OMBP1lwyhV8wqMrMx+HhC/rVzD2S8ttecSjbH1VuRNIfiN0HzLgbegb0rJw/kninG7gzzh0VsapplKqF9I02LAAnAUBc5yQTmu8cq8qw8Ot1ggG3dmPvO3mzH1/gNqz06pWzq7ywYnji7b5JilKi+K3T9a3ijbSXdnfGM9ONTq94H7bRLtj3u9bHnpWbI4RCJBJ0o9YYuH0DUGIIJBxkEgkE+YJrNbWiRghFCgkthRgZPc7VG33MSoQEXqeOOPKke9KRpC/ewpEjeib79qxLzPlHcRN01lMAfUApYS9InfcIrZJbHYHGTtUWTpZKpYxgABEADGQAKMBmLEsPRiWYk+ZJ9awz8EgddLwxMupn0lFI1OWLnGO7Fmz66jnvWgeZjoGIJDIQ7LGPNUYKGzjChyQVLadjk6QDjb4/LKsB+j46uVwuRlgGBcJq8Osxh9OrbOM7UsaXwblxaJIhjdFdGGlkZQVI9CDsR8KxW/C4o1CpEiqG1gBQAGOfF+lud+9RnDeNakUIXnZlExLBUZY5HIQMMDxYDDGBnptnBwDlXmRDIFA8J6viJx4YTh30nfQHIXPmTntglY0skIuHxqwZY0VhrwQoBHUYO+CPvuAzepAJr4k4RCyLGYoyinKroGFO+6jGx3Pb1PrUTw3jrhIkZZJJnRZnUgAxrM7aVYqNOVAZfLPTOTkjO7zBdOqRpE2iSWZI1OAds6pMAgjPRSQj4gUsaXdG4OHRb/Vp4kETeAbourCHbdBqbC9hqPrXxb8Ihj9yKNcNr2Qe9p06v0tPhz6bdqjoOaFeVowh2Mo1lgFPQ0hz64DsFJ8j67407LmRlj6kwbWY45njyNMQldhGinSC8re7p9V8tQ1LJ0MmDwSPWjAaVR2lCKAFLsGBc7Zzhm88ZOe9bN3YxygLKiuAcgMAcHBGRnscEj5E1Ezcz6Rcv0ZDHb68uCMOyKh0xjuxJYr2xqQjNY4OcUJfWjRrGsru5IKgQFA/u5zgsV+asBnBwsjQycjtUU5VVBChBgAeEdht5DJwK/Gs0JJKKSSGJ0jJK+6T8R5HyqFuuZnCyBIcyK8MQUuD45iPC+nODGrK7AZGk7E96zNx/ErJpYkzLbRrthn6fVYhvuqhJJ/oMACcArGhkieGxYI6aYIZSNIxhjlh8idyPM1+3PD45ARJGjBipIZQclSCpOfNSAQfIgYqEu+c1SNWWF3zFLNhcdoWVcA+essNH3qmOKSssLFDpcjSh22dsKuc5HvEUsaWj8fg8BUIYYioRogpRcaH06kxjGltK5XscD0rLa2SRAiNFQE5IUAZOwycdzgDf4VVrTm5pUtX1hI+g1zcuV8o411qNsDTI6hj6hlG6tiSl5p0iTMTZQwppDAtrmYAIQOzqGVmHbDAgmlol45LYkIeBW6KVWCJVKGMqI1wUOAVxj3cADT22rPJYxtEYmRWjK6CjAFSPQg7EfCoiTm1FiaQoRpEzsCdgkDlWYt28RHhH2s7bAmsz8wYlWIREudGpdQyNYY5x5oulgWOBkYGTtSyNDN634XFGoVI0VQ2sAKANX3v0vj3r9/JkXU6nTTqDfXpGrJBGc984JGfQn1qLl5pAhkmWJ3jVNaEd5MnChMjxF9tOM9xnBOKx23OKNrJjdUjWZmbY/wCZkEZAA3JZtQGNiUbGe5WhofoSS8BtwCBBFhkaMjprujY1IdvcOBle21Z7jh8cmdaI2cE5UH3clf2EnHpmo2XmMpp1QuC8phUZG4EZcuc40qNLKScbjIyCCXDOPtPLGqx6VNulw+onWvVJ6a4xjfRJnfIwNqWND5JW2tUjXTGqooydKgAbnJ2G253rVg4Dbpr0QRL1Bh8RqNQJY4bA3GWY4PmxPmawXfMCpJ01XWeqkB8QHjcBsKD7xWM9Ru3h7ZOQNWHnBCWzG4RRMS+M56EgjOkDc6mPh9cbZ3wsaGTE/Do3zrjRskMcqO4GAfmBtmviHhUKABIo1ADqNKAYEjBnAwNg7AMw8yATWlwm/ea4nyQI49EWgEHEmC75IG5CvEMAkAht60bnmJobm41spjEIeFSQN4y/WYnGQi5TJOcaTjcgFZOh3RKcT5fhuE0ugGWhJIVcsIJBIiNkHKagfD6M2MZzWUcEg0BOjHpUlgugYBbJY9u7EnPrk5qFt+PSwwarjLyRWn0qdVCjxPkhFAHqkir3zjc53rbXmEv4QjRt9IS3GSMsSiyMV9dKFgR5aG8xSxoZn4hy3DLEY9CoCI18KJusTalQhlKtGCW8JG2o4wd6+uEcAjttWgDdi48CqEyqghAgAUHSCfMkkk1qQc2qzOBFIVQTnUozn6O4RtIAy2WJA9SNs743eEcW6+shMKpADhsq2VDeAj3gNQBIyM5GTg0shwa5N6GFUUKihVUBVUDAAHYADsAPKvulKkqKUpQClKUApSlAKUpQClKUApSlAKUpQClKUApSlAKUpQClKUApSlAK/CK/aUBitbRIkCRoqIuyqqgKPkBsKy0pQGtdcMil/wA5FG/6SA/xFfFrweCL/NwxJ+hGq/wFblKE2xSlKECtW54XFI2qSNGbSUyygnScZXf7JIGR54FbVKA024PAXDmGMuCpDaBkFfd3x5eXpWO/4MkqImAERtWjSNBxnGofBiGGMYZVPlUhShNs0Y+DRAR6lEjRghHkGpxkgnDNv3A/qj0rPc2SSFS6KxU5UkbqSCCVPkcEjI8iR51npQWzVHC4gyMIowyLoQ6BlVHYLtsB6CsX5At/F9RF4g6t9Wu4kOXB23DHcjz8636UFs1fyZFqV+lHqQBVbQMqB2AONgPIeVZJbRGZWZVLISUJG6kjBx6ZBI+VZqUFsjb3gEUo0lFAwyNhFyUk3dMkZAc7nGM1tvZRlw5RSwxhiBnbON/hqbHpk+tZ6UFs1/oEejR0006upp0jGrXr1Y+9r8WfXfvXw3CITkGKM6laM5Qbq5JZTturEkkeZrbpQWzSj4LAvaGIeISbIvvKNIbt7wXYH0rIeGRb/VpuxkPhG7EYLH+kRtn02rZpQWzWl4ZEwIaNGBCqQVBGEOVGPQHcDyrLLbq2NQB0kMM+RHYj4islKCzUbhEJyDFGQUMRGkYKHuhH3T93tSDhEMZykUanUHyqAeIDSDsO4XbPpW3SgtmhJy/bMoVoISFVlAMakAMcsBt2J3I86xpwFRN1dTag2rY4JGkgI2NmjGSQpGx371J0qKGpmnFweBQQsMagsJCAgA1BtQbt3D+IHyO9DweEhgYYyGTpN4Bum50Hbdcs23bc1uUqRbNUcLi06emmkBlxpGMP7w+TY39a+4bGNDqREU6QmQoB0r7o28hnYVnpQWzTbg8Jk6hhjMmoPrKDVqC6Q2cZ1Bds+m1H4PARgwxkFOkQUHufd7e78O1blKC2YLWxjiz00RNRydKgZOAMnHc4AHyArE3B4ShQxRlGDAqVGCHOpgR5hm3PqdzW5Sgtms3DYiSxjQkhQSVGSEOVBPmFO49DX4OFxAg9KPIcyg6Rs7Agv294gkau+9bVKC2aF1wWN1wFCHToDKo1BdQYpnHuMRgjz+B3r74bw1YFYKThm1YydK7KMICToXw50jbJJ863KUFvgUpShB//2Q=="/>
          <p:cNvSpPr>
            <a:spLocks noChangeAspect="1" noChangeArrowheads="1"/>
          </p:cNvSpPr>
          <p:nvPr userDrawn="1"/>
        </p:nvSpPr>
        <p:spPr bwMode="auto">
          <a:xfrm>
            <a:off x="207433" y="-144463"/>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8" name="AutoShape 4" descr="data:image/jpeg;base64,/9j/4AAQSkZJRgABAQAAAQABAAD/2wCEAAkGBhQREBUUEhQVFRUWFx0UGBcYFh4fGxweGxwYIB8gGh8YISggGRwjHBoaIS8gIywpLywsHSAzNTQqNSYuLCoBCQoKDgwOGg8PGiwkHyUpLzQpLiwsKSksLCwsLCksLSksLCwsLCksKSksLCwsLCwsLCwsLCwsLCksLCwsLCksLP/AABEIAF0CHQMBIgACEQEDEQH/xAAcAAEAAgMBAQEAAAAAAAAAAAAABQYDBAcIAgH/xABQEAACAQMCBAMEBQgECggHAAABAgMABBESIQUGEzEiQVEHMmFxFCNCUoEVVHKCkaGx0mKSk7IIFiQzo7PBwtHiF2NzlMPT4fAYNDVTdIOi/8QAGQEBAAMBAQAAAAAAAAAAAAAAAAECAwQF/8QALREAAgIBAwMBCAEFAAAAAAAAAAECEQMSITEEE0FRIiMycYGRscFhFFKh0fD/2gAMAwEAAhEDEQA/AOn8xc/WdhII7mR0YoJNoZGGklhklFIG6naoYe27hP5y39hL/JV7rj3t75ThEEd5HGqy9URyMoxqVlbBbHcgqAD3wflUN0rNMcVOSiWb/pu4T+ct/YS/yU/6buE/nLf2Ev8AJXmxbfJxXofh/sF4bGPrBNMfV5Sv+qC1SMtXB0ZsCxVq8m6PbZwn85Yf/om/krftPapwuTGm9hGfvkp/rAK0m9ivCSP/AJU/28389QPG/wDB7tXBNrNLC3kG+sT9+G/HUflVtzBKD8nTLDisM66oZY5V9Y3DD9qk1tV5R5i5JvOFSqZVKHPgniY6ScfZcYKnvscH4Yq08ne2m6tSqXZN1D2yf86o27Mff+T7n7wqvcXDN/6SbWqG6PQtK0uD8Ziu4VmgcPG4yCP3gjuCPMGt2tDkarZilKUIFKUoCo8+e0eHhTW6yKXMz4bDY0RgjU52OrGRhds777VbQc9q8te0vj/0/iU0qnMa/UxemhM7j1DMWb9au4+yHmL6XwyMMcyQfUP6nTjQd++UK5PmQaoppujpydPKEFJl1pSlXOYUpSgILmnmNrbpRwRCa4nYrHGXCqAoy8kjHOmNBjOASSVHnVRk5p4oIRObrgCws2hZDNNoLb+EPnBbY7D0NTvPfBJJTFNHEbhVjmtpoVcK7RXCqGMbMQA6lFOCRkFvPFRHD+TJDaXBNpZwmadZYra5QSRRKkaR5YR4AlYKzHSftbnvUF1wQXGvahf20DSi64HPpx9XBLI8hywHhXWM4zk/AGqz/wDENxD/AOzaf2cn/m1L+0Dk6aHh80jw8IQIYwxtrZkmGZExpYsdOcjOe6k+tVj2S8jpxG9PXGYIV6jr21EnCqcb4O5PwXHnVG3dHTjhFwc2uDqPsj9o1xxVrkXCQr0RGV6SsPf6mc6mb7o9K6PWvZWEcKBIY0jQbBUUKB8gNq2K0ORu3sCaofMftp4fZsUDtcODgrAAwHzdiF/YSaontk9ozzSvY2zFYUOiZgd5G80yPsL2I8znyG8p7NfYvD0kub9NbONSQHZVB7GQd2Yj7J2GdwT2pqt0jfs6Y65+eD5b/CSi14FlJo9TMur+rpx//VT/AAX278OnIWQy25O2ZU8P9aMtgfFsVdIuW7VU0LbQKnbSIkC799sYqrcyexnh92p6cQtpMbPCNK/jGPAR+APxFW3M7gy523EI5IxLHIjxkag6sCuPXI2xUPyVzevE4HnjTQizPEvizqC4w3YadQOdPl615v5p5RueGTPBKSFcZDKTolUdj8SPNT2PzBPafYKuOFH/ALd/4JVVK3RrPBohru0dHpSlXOYUpSgFKUoBSlKAUpSgFKUoBSlKAUpSgFKUoBSlKAUpSgFKUoBSlKAUpSgFKUoBSlKAUpSgFKUoBVK9r0GvhjL/ANbH/eq61W/aBDrsyP6a/wAah7muF1ki/wCTgEfBvENvMfxr1HXEU4XuNvOu3VEY0dXWZNen6/oUpSrHAavFOFxXMLQzoHjcYZT/ALPMEdwRuDuK8/c2cgmxuDHu0beKJz3ZfQ4+0vY/gds4Houq/wA8cHFxaMceKP6xT8veH4rn8QKq4pnV02d4pV4ZyPkDjz8OuBkn6PIQJV8h6OPivn6rnuQK72rZGR2riH5L+FdQ5HvC9oqN3iPT/Ae7+4gfhRKjXq0pe2vqWClKVY4BVY9ovGjbWEmg4kl+pT1BYHLfqrqPzx61Z653zhG17epCvZD0x+kcaz+AAH6pqGbYUnNXwjk0/K7xxxOy4WUMUPqEbSf34+YIPnVu9k14bS+6Z2juB0z8HXJQ/vZfmwrpHN/LiPYhEXHQAKD+iowR/V3+YFc4ThxUgrsQQQfQjcH8DVVCj0e+s0Gn/wB6HbqVqcJv+vCkn3l3HoexH4HNbdXPJarYUpShAqB57TVw6ceqj+8tT1RHNqZspR8B/eWhaHxI55zfb6ouNj709p/4FbnsN4YIorp8btIifgq5/i5rd5gtcpxT+lLbn9nT/wCFSHsxg0W0vxm/3Eq2lJWdkpe5a+X4Rca0uNXphtppR3jieQfqqT/srdrX4haiWKSM9nRkP6wI/wBtVOJVe55lh4SNamTxDUpcnuRkFviSRmvUKkY27eVcSfhBUkEYIOCPQjvV15T5p6SLDP7q7I/oPIN8B5H9vrVYxo9Hq28qTXgvNK+UcEAggg7gjsa+qseaVf2jcsrfWEi6cyRjqxHz1KDt8mGV/EHyqM9jVvo4cw/69z+0JV7qE5T4KbWF4yAB1WZcH7JwB+4VFb2brJ7pwfqTdKUqTAUpSgFKUoBSlKAUpSgFKUoBSlKAUpSgFKUoBSlKAUpSgFKUoBSlKAUpSgFKUoBSlKAUpSgFKUoBUNzYmbf9YVM1D81Ni3/WFEWh8SKWtuM10yubLKM10mpZrm8GnxfhguIjGzOgLIxKMVYhHViuV3AbTpON8E1TOGcNWXjHEIHMhiWCAqolkGkur6ipDZUnA3GDV/qscK5fnj4pdXb9Lp3CRxhVdtSiIEAnKANqz6jHxqDAjeL67fidgEWS4f6LOhAYDWV+jgM2ohF7sSRvvsDsKlIuc4n4e11JG8YDNA8R0lxIJDFoyDpJL4AJIG+SQM4zcR4PM/Ebe5UR9OGKWMguwYmUocgBCMDpjz31HtjeJj5Jmfh9xbSSJFJJcPdRyRktoYzdZchlXOlgB8Rvt5AVTh/FFkmaErhlXWGU6kYZwQGAADA91PrkZqauDo4dxDSSCtrJIpBIKsiPggjcEEjeonhhutRa7khyMqFhDaSSRlmL752wAMAZPfIxOQcPe6t7qCLTqlt3hyxIA6g052BJxnOPP1FWOqd6dzJwngbT8FtpYpporn6KkqzLK5JfphvrFYlZFJ7hgdicYO9b3LHOr3PDLS56LPLcHpFVGFDqXVnY79OPMbHO/cDua+Lbly9/J0diZIIVWFbdp42d3KBdLFFZUEbEDY5bGfhWXjXJ7i0tbezERjt3XVBOzCOZAjKVkKq2d2D4KkFgMiqnKfk/PwPD7y6jjy9o0kToXGnXGAfCw95SGUg488bGorlm6aOJLl4ZJZJGSFAg1ZeTGXcqMRoNyzHYAnzwKi+I8BnRL61kkhP0qV5lMSsMGWJIwGVjtjT2BOc5yO1T03Kt63DbeAtbdSKRGkizJ0Zo1GGSRtOohj48acdlIYZJk03jH5lh5f5gW7E40aWglMDjUGUkKrZVh7ykOO4BzkEVSeY4fosmkRs5aQIgUeTbgsfsqB3b4etWjlPgE9tLdNK0BSebrKIlYEfVxrghtgF0Y2zqznw+7Ub7UOByTQxPFoOiQdVJCQkib+FyoJxk9sEE4yKIY5NM1eS+bx0Lr6p2NuzZRWQ6igUtoYsFIKkHfB77ZqX4Tz31pLRXt5YlvYzJC7MpBIjEhUhSSvhyQTjOOwqh8IsZ4PpXihJmZnQDUoGuNUIbvgAA9s5+HarlYcr3AHCt4StimliJG8eYTFlfq9tjrwfl/SoxkTTsy818f6lvfxQxvILeJhK6vpIYxltMeN3ZVKsew3ABJyBJ8if/AEqx/wDxIP8AVJUJc8pXkct8LZ7cwXwZyJdYeKRo9BK6QRIrYHcrj443svLfDWtrO3gcqzQwpESucHQoXIz64qDMr3H4s8b4euWCtFcM6hiFcosYXWoOGxqOM/D0r85q5sb/ACq2S1lkaGNJS2qMKVYtg5LZHuEAYySewGTW9xfgdxJxK1uo+j07dZEZWdgzCUKDjCEKVKg9znceHvWlxvgs6zX1wBEUmt44VBkYEGMvgt4CAD1D2zjT552lEx5RAc28ZMvB766gDKJo4JVJOGQMqHy+0M42PftW9yf0rCMssTCa7nWFIVfwswTUWx7q4XUzPjJAHc4B0r/l+ZeDXFjmLqIkFuz6m04XSNQ8GSSAPDtjPc43krPgkt1DDNEY0uLWfqoCSY2ygV0ZguQGU+8FJB8jVnwav4ft+Cx2HM4kkuIWidZ7cKzRgg61cEq0bHSGU4I304IIOK0+Ac6Pdw9dbKdYTD1kdmi8ZB90DXkHzBbAOD5YJzcO4JMJ7i7lEQnliSFYkkYxqsesjMhQFizOSToGBgYOCS5Z4JNa8NS1fpNJFH0lKu2lttiSUyvyw1UMSm8V4/1zbTx2U4W8XweKMl36esALqyMqGGo43XPbc6dhxQSJMWidGgYo6bMchQ3h0e9kEYHfNWqz5SuY4eGR/UE2LAseo/jAjePw/V7HDlt/MY88j8l5GmkN+S6RPcuZIpEdmKHpqg1Aqv3Q2Qc5JHlkymaxyNbMgeXuc5I51h0MhaH6QEZgRjIBVhsY5PEMgbfE4qw8l88PdvdiZAhjuHijQMDsiReEE6dTFizZOPex5VT4eTLu0uIZZlt1VYWhbpayCWZWLBiBqZiCTqwQT9rvX7wawkglucmNo5ZmnXc6suFGG2woGnuNWc+VSXcde5deA8xW0HCmulikhhV5T0i2uQv1nUqMsdTvLnA1YywGcVJRcz6buO1uIzFJMjSQnWGV9G7rkYIkUEEjBGOxOK5xZ8PkPC3sZnVQXaRHjJJRjL1VI1Bez7EeYHcZ2vHDuGy3lxa3dyYR9GWQRiF2YO8iqpdtaIY8KGHT8XvZ1bDNTGUHHk1bj2lhI7mVrScRWs/QmfVH4fcywCsS2NYOB5eflV1qgXvI91JZ8RgzADezmZW1vhAwjGD9XuQIx89Xlje9wZ0rqADYGQDkA/AkDI+OBQqc85n4sLTiEr8SjnNlKiJBcRNJ04MDDiQREGORnbaQZbGkA7HFgXi62PC+upe8iiVpNaOHdo9THXqc+MhTljnyNZZrS9SW5KC3nimdSkcsjp0wIo0YErHIGVmUnRpHcnJzgYOC2Fvwjh6xXM0SIXbUzYSLVKzMUQMThRkgAnsMmgJeHjIeWJEXUJIjPrVgVVfDpz669Xhx30t2xvpcE5rF02Y48x9SSHWHBZWiLA9RAMpq05Xc5BGcZArU9nnAhbWxOpmDsREXHiW3Vn6CeukIxYat/Ge3YadjybL+UIrp0t4nj19SaGR9dwrKQFlj6aqNyrFizboMAZ8IEly3zDLPNeiZFRLecxKQ+cKscTeLYZJ1Fj5DtvjJw2PP0csluFjYx3ORHIrKxXbKmZBvGHHY74yA2k7Vm4Xy9NFcXuoxG3upOrsW6mWiSNlIxpA8GQ2Sd+w71pcqcA4haiO2lnt3tYMLG6owndF9xH+wgGwJGolRjYnNAZOIc/GM3gW0mf6FhpTqjA0lOpqXLb+DcKN/XG2drh/OQluIYmgljW5iaaB3K+IJoJ1KCWj2dSNW+++DtUfecp3LniuOji/QInjbKYhEOW8G+3iwPPb41nj5cufpHD5T0cWkLwyASNluoI1yng8hGDg9842xkgbkfNge4lijj19GZIJMONalwh16O5iGsDVnuG2wCasBFUrjHJs1xeJMUt0aOdZEukkdbgRrgmJkCaZAw1JkvgK3Y48V1NAUzkiL/LeJ5LHp3IRAXYhF6SHCAnCjLHtj9wqycZ4oYFQrE8rSSLEqoCcFvtOQDojABJY9viSAa/wng19bT3cqpauLmYTYM0gKYRVxkRHVsoPl+NfvHOX724tI0MkDzC4E00bFxBLHlvqSQC2jSV7ghiu4IYigM3+MC3lnfAKUaDqwvh8jUsYYFGQ5KkMO+D3BFRHKHOHQtOGQz28scc8MMEU5ZNDSdIaQQG1Lr0nSSN9th5SXA+VJ4hfrK8Gm6dnTpqw06okTBBOAF0+ROrv4e1Y+GcqTtDZ2910RFYmJkMbszStChVCwZFEQBw5AL5IxnHcCSu+aiGuBDC0wtcdYhgDkrrKRg++4QqSDpHiABJyBr8T58jjhtJoopZ0vHWOIppG7qWUEOwIOAe+wwckVjXl+6t7m6e1MLxXbCRhK7KYpNIVmUKjCUEAHSSm4xnfIwXfJMiQcOgtjGVspUlJkYqX0K6keFWwWLls+Xoc7ASjcyShbcNaSpLOXyjEaIhGCSZZY9SICANPfJYD1xEcZ59Y8Elv7aPDKHUK7DwMrmMt4chwGGQB7wx28pLmngdxPNavCYWjiZjLDNq0NkDQ40g6njYZVWGMnOVIBqGj5EuDwa5sJJIdchlMbqGC+OVpAXzkrkkAgatPq1AWbiXHugIVZCZp5OlHEGG5wWJLdgqopYnfbYAkgHBY81CR7mJonWe2AZ4sg6lcEq0bsQrKcEb4wQQQK0+Ncu3FwLS4zCt5ayGQDxGJg6lXj1Y1DK4+s07Ee75VmsOBzCW5upREJ540iWNZGMarGHxmQoGYszkk6BgYABxkgfPL/ADc95GJVs50heHrI7NH4yfsAa9QPoWwDg79idfgHMltDwm3njRooG0pFGz6my8mlVLOT3Y9ycAfAVIcrcJmteHxW79NpIYxEpV20tpGASSuVz5jBx8ahLbkWccHhsuskc9uySRSqCy6o5NalgQDg9iN8d9+1ATPC+bVledGQqYFEhZWDxupBOY2GMkYwVIBBx3zWXl3mM3ao4jxHJGJUdZA43x4W0+7IM7jcehO+MXCba/MUhu5LcSlCka26voVsHxs0mSxJxtgBQD72aj+WeUXgvXuTHBb64jHJHbyOySuWUiRlZEWNlwwAAYnWd9twLfSlKAUpSgFKUoBSlKAUpSgFVvn+fRZk/wBNf41ZKpPthm0cLZh5SR/3qhulZrgWrJFfyUhOL7jfzrtteVouNeJfmP416pqsJajs67F29P1/QpSlXPOFa3E70QwySHsiM/7ATWzXMvbRzeIYUtEPjlIeTHkinIB9NTAfgretRJ0rNsOJ5ZqKK6OL/Gr97NwXjll8iwQfqjJ/vfurhVnfvNIscSl5HYKqjuSew/8AWvSfLfBhaWsUAOSi+JvvMd2P4sSapGWo7+tgsca8sk6w3d0sUbSOcKilmPwAyazVzb21c0/R7eO2U4aZtT48kQ5/DU2B8QGq7dKzz8ON5ZqC8mhYcTuLidp4YzIytrIxkLnOkHt2xt8qn/y5xP8AN/8AR/8ANUl7OeCG2sI9YxJL9dJnuCwGF/VXSPmD61Z6Lg2y5YqTSSaRRvy5xP8AN/8AR/8ANWG74lxKVGR7fKsMHwfw8Xer/Shn3V/ajic3ESjFWyGUlSD3BGxB/GuicgccE9uUJ8UR0/qndT/Efq1z32yWBtrtZ1B0XA374EiAA/LUuk49QxqG9m3OPQ4jEGOEm+ob0yxGk/g+BnyDGs9dOmejLB3cGuPpf+z0HSlK1PHFRfND4tJT8B/eFSlQnOj4sJz6KP7y1KLQ+JEDx25wnEf6MkA/bord9nU+qCT4Sf7q1Wea7zTHxg/dntB+3o/8a2vY5xQSLcp5qUf+sGH+7Vr2OuUPdN/L8I6RSlfE/ut8j/CqHEfqOCMggj1FfVc/9ifFxNwwR58UEjJ+DeMH5eIj9WugVEXas0y4+3Nw9GfLoCCCAQdiD2qr8b5L1AtbHS3fQfdPyP2T+75VaqVJWM3F2jitzfNG7JICrqcMp7g/+/Pzqc5L5o0XKxsfBKdHyb7J/E+H8R6Vte2Tg6/RRdqAHhKq5+8jNpwfXDMCPTLetch4XxhjcQhfe6sePnrXFZOdOj2MWOOfFq+56ipSlaniiviWFWGGAYd8EZG3bvVcPMkhuY0XQ0cs8tsGCHwtHHOxOosOphoWUqFABJ8Xh32+XC9xw+E3DlnlhVmePVGfEoOxRsqfipHwxQE3SqZw+N0hjaOWUySXbxEyzSSLpjkuFUaWbyUDIGNWkZPmM0HNU8hjjRE6h+lB20kg/RZxD4U1qQHJ1Z1HRsPFnNCC20qu8f4g5s4JRqiZ57PUAwyokuIAylkOGGGKnBwQT3BrJdcSkWZ1jKktNHENeSqaoixOARvsDjIznuM5oST1KqK8xTsyaY1eYQ32FDMqO9tPDGPDkga85BOopnAJyc7LczvKVFuFZZGbpyadYKoqajgOuTrcrjIxoY79qEWWWlVX/GO6ZnCRRBorSO5MbPu7yfSVEavkIg1xKeoc7ZGN8rkh427tGjkdQThD9XJFgNDKwJQsdYypGzMpx5Muwks1KqkPMM0UEHV6cjzoyxtgoGmyvTjIyx8QLEkdgjGpnid5IHiiiKK8mo63UsoCAE+EMpYnIwNQ2yfLBAkqVV+EXUtzdRSuwVVtw/SRn063Z1Y5DhZV8IKl0OBuME5rJd3jieUB2wJ7dQM7ANjUPkfOgLJSqlHxuSOFnHjdYbmQa3bBMc2FBx5YwM4JA7Vuz8ZmRxCemZHmESyBG0KGjeTLrqycCNl2YZJXtmgLBSqgeZZS6hUV5RDeDCuQjPbz28QwrMFyxbOGOVOVDbkma4JxUypJrI1xPof6t48eFWGVkzjZhuCwPfPcACVpVMvOZLhrWcqURjatcxP0WGAMfZd9TbEYLKm43XyEvzRO8dtGQ+G+k2isyZXIa5gVx3JCsCQQSdjg5oCcpUBf8RlWSRYShZpI4l6mSqakJJwpBONm05Ge2RnIxW/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ap4y6ssRb/I2TGoAC8naHS2TlymgtqGnVkeFcb5l5hmLNANHXSRo8iJiHCpC5ZE6g0qOsisWfZtt8igLPSqXFzk7RCcIAXtbKXBdmCm5ldDhR75XuAuGkwFG+nEha8Qum0LmMPI8uHeFlUIhAUrGWD7juGbuSQcYWgLJStPg18Z7aGVlCmSNJCoOQCygkA4GQM98CtygFc+9uU4XhJB7tNGo+e7fwU1YOYec1s5AhtryYlA+YLdpF3JGNQ2DbdviPWuQ+0vmG+4oUjj4feR28Z1gNbyF2bGNTYXC4BIABPckk7AUm9jo6de8Tfg5ssm9eyK8jf4qXv5nd/wDd5P5a6FZe0nj8YAazkl+L2UoP+j0j91Z4/Z5O7rH3qpra/PyO70rjLe1fjJXC8KbX6/Rrgj+rsf31oX3GOZL5dKwSwKdiEj6J/rSnWPwIrXUcCwPy19zoXPvtNg4ahQES3JHhiB934yEe6Ph3Pltkjzrf8Rlu7hpJC0ksr5O2SSdgFA/ABR5YAq/8I9gt7MdVzLHADudzJJk98gYXPx1Guq8o+zez4b4okLy4wZpN3/V2AQfogZ881m4ynydmPNi6dezuyu+yn2ZGzAurpR9IYeBO/SB7/rkbH0G3ma6XStfiN50YZJdDvoQvojXU7YGcIPNj2ArVJJUjgyZJZZapGaSQKCSQABkk9gB6159trn8u8wqSMwB8gHt0YskAg+TnuPLqGpjn7ny/voGt7bh17DE+zu0Emth5rhVwqnz3ORt2zmmcoLxHh12lxHY3LYBVkNvKAynuM6fCexB8iB3Gxzm7aR19PHRGUrVtbbnp+lVHlv2gm7mSJrC+t2YE65YCIhgE7ue2cYGRucVbq1OFprkUpX4xwKEFS9qvBBdcKnGPFEv0hDjsY8k4+aah+NeZNdd05u9pdxNayQ2nDOIBpFMZeW2caQwwSoTVlsdskYO++MHjf+Kl7+Z3f/d5P5a58it7HrdHk7cGpP8AyelfZ7zSOIWEUucyAdOUejrjPy1DDD4NVkrzVyPf8T4XMXisrp0cASRNbygNjOCCF8LDJwcHudjXceVOc/pzMptLu2ZVDHrxFVO+MKx94/gK1i7W5wZsajJuPBZKpPGeeLKeF4ZBdaXGDptpQdiDt4Nu1SXO95eRxJ9CVi5Y6iqBiAB6Ntuf4VzW74xzLnwLNj/sIf5as9lZbFiUlqbX3r9GXn7mOzayvjB9K6t08Lt1IJFQdNohsWUBfCudyck/hVT9lXOa2V+DM2IZV6TnyXJBVj8iMH0DE1u8dXmO8haC4imkifBZejEudLBhuqg9wD3quRezXif5lN+wf8azd8o6sMoaXjk+T1THIGAZSCCMgg5BB8wR3r5uPcb9E/wrknsl4Ff210BPHPFD038LE9PUSuPDnGe++K61c+436J/hWpw5cahKk7PNfsu54HDbvMuehKAkuBnTg+F8Dc6cnIHkx7nAr0rb3CyIrowZGAZWU5BB7EEbEH1rzfyf7IrniNmLlJYo1bIjD6vFpJBJKg6RkEefY/jLWNpx3geRHE0sGfdUGaLfckBMPH8T4R65rGFx5O3qFDK7i9zv1K47Zf4RKdp7N1YbHRID89mCkfLetbi3+ESdJFtagHGzyyZwf0EG/wDWFaa0cn9Pk9Cze3DjyQ8OMBP1lwyhV8wqMrMx+HhC/rVzD2S8ttecSjbH1VuRNIfiN0HzLgbegb0rJw/kninG7gzzh0VsapplKqF9I02LAAnAUBc5yQTmu8cq8qw8Ot1ggG3dmPvO3mzH1/gNqz06pWzq7ywYnji7b5JilKi+K3T9a3ijbSXdnfGM9ONTq94H7bRLtj3u9bHnpWbI4RCJBJ0o9YYuH0DUGIIJBxkEgkE+YJrNbWiRghFCgkthRgZPc7VG33MSoQEXqeOOPKke9KRpC/ewpEjeib79qxLzPlHcRN01lMAfUApYS9InfcIrZJbHYHGTtUWTpZKpYxgABEADGQAKMBmLEsPRiWYk+ZJ9awz8EgddLwxMupn0lFI1OWLnGO7Fmz66jnvWgeZjoGIJDIQ7LGPNUYKGzjChyQVLadjk6QDjb4/LKsB+j46uVwuRlgGBcJq8Osxh9OrbOM7UsaXwblxaJIhjdFdGGlkZQVI9CDsR8KxW/C4o1CpEiqG1gBQAGOfF+lud+9RnDeNakUIXnZlExLBUZY5HIQMMDxYDDGBnptnBwDlXmRDIFA8J6viJx4YTh30nfQHIXPmTntglY0skIuHxqwZY0VhrwQoBHUYO+CPvuAzepAJr4k4RCyLGYoyinKroGFO+6jGx3Pb1PrUTw3jrhIkZZJJnRZnUgAxrM7aVYqNOVAZfLPTOTkjO7zBdOqRpE2iSWZI1OAds6pMAgjPRSQj4gUsaXdG4OHRb/Vp4kETeAbourCHbdBqbC9hqPrXxb8Ihj9yKNcNr2Qe9p06v0tPhz6bdqjoOaFeVowh2Mo1lgFPQ0hz64DsFJ8j67407LmRlj6kwbWY45njyNMQldhGinSC8re7p9V8tQ1LJ0MmDwSPWjAaVR2lCKAFLsGBc7Zzhm88ZOe9bN3YxygLKiuAcgMAcHBGRnscEj5E1Ezcz6Rcv0ZDHb68uCMOyKh0xjuxJYr2xqQjNY4OcUJfWjRrGsru5IKgQFA/u5zgsV+asBnBwsjQycjtUU5VVBChBgAeEdht5DJwK/Gs0JJKKSSGJ0jJK+6T8R5HyqFuuZnCyBIcyK8MQUuD45iPC+nODGrK7AZGk7E96zNx/ErJpYkzLbRrthn6fVYhvuqhJJ/oMACcArGhkieGxYI6aYIZSNIxhjlh8idyPM1+3PD45ARJGjBipIZQclSCpOfNSAQfIgYqEu+c1SNWWF3zFLNhcdoWVcA+essNH3qmOKSssLFDpcjSh22dsKuc5HvEUsaWj8fg8BUIYYioRogpRcaH06kxjGltK5XscD0rLa2SRAiNFQE5IUAZOwycdzgDf4VVrTm5pUtX1hI+g1zcuV8o411qNsDTI6hj6hlG6tiSl5p0iTMTZQwppDAtrmYAIQOzqGVmHbDAgmlol45LYkIeBW6KVWCJVKGMqI1wUOAVxj3cADT22rPJYxtEYmRWjK6CjAFSPQg7EfCoiTm1FiaQoRpEzsCdgkDlWYt28RHhH2s7bAmsz8wYlWIREudGpdQyNYY5x5oulgWOBkYGTtSyNDN634XFGoVI0VQ2sAKANX3v0vj3r9/JkXU6nTTqDfXpGrJBGc984JGfQn1qLl5pAhkmWJ3jVNaEd5MnChMjxF9tOM9xnBOKx23OKNrJjdUjWZmbY/wCZkEZAA3JZtQGNiUbGe5WhofoSS8BtwCBBFhkaMjprujY1IdvcOBle21Z7jh8cmdaI2cE5UH3clf2EnHpmo2XmMpp1QuC8phUZG4EZcuc40qNLKScbjIyCCXDOPtPLGqx6VNulw+onWvVJ6a4xjfRJnfIwNqWND5JW2tUjXTGqooydKgAbnJ2G253rVg4Dbpr0QRL1Bh8RqNQJY4bA3GWY4PmxPmawXfMCpJ01XWeqkB8QHjcBsKD7xWM9Ru3h7ZOQNWHnBCWzG4RRMS+M56EgjOkDc6mPh9cbZ3wsaGTE/Do3zrjRskMcqO4GAfmBtmviHhUKABIo1ADqNKAYEjBnAwNg7AMw8yATWlwm/ea4nyQI49EWgEHEmC75IG5CvEMAkAht60bnmJobm41spjEIeFSQN4y/WYnGQi5TJOcaTjcgFZOh3RKcT5fhuE0ugGWhJIVcsIJBIiNkHKagfD6M2MZzWUcEg0BOjHpUlgugYBbJY9u7EnPrk5qFt+PSwwarjLyRWn0qdVCjxPkhFAHqkir3zjc53rbXmEv4QjRt9IS3GSMsSiyMV9dKFgR5aG8xSxoZn4hy3DLEY9CoCI18KJusTalQhlKtGCW8JG2o4wd6+uEcAjttWgDdi48CqEyqghAgAUHSCfMkkk1qQc2qzOBFIVQTnUozn6O4RtIAy2WJA9SNs743eEcW6+shMKpADhsq2VDeAj3gNQBIyM5GTg0shwa5N6GFUUKihVUBVUDAAHYADsAPKvulKkqKUpQClKUApSlAKUpQClKUApSlAKUpQClKUApSlAKUpQClKUApSlAK/CK/aUBitbRIkCRoqIuyqqgKPkBsKy0pQGtdcMil/wA5FG/6SA/xFfFrweCL/NwxJ+hGq/wFblKE2xSlKECtW54XFI2qSNGbSUyygnScZXf7JIGR54FbVKA024PAXDmGMuCpDaBkFfd3x5eXpWO/4MkqImAERtWjSNBxnGofBiGGMYZVPlUhShNs0Y+DRAR6lEjRghHkGpxkgnDNv3A/qj0rPc2SSFS6KxU5UkbqSCCVPkcEjI8iR51npQWzVHC4gyMIowyLoQ6BlVHYLtsB6CsX5At/F9RF4g6t9Wu4kOXB23DHcjz8636UFs1fyZFqV+lHqQBVbQMqB2AONgPIeVZJbRGZWZVLISUJG6kjBx6ZBI+VZqUFsjb3gEUo0lFAwyNhFyUk3dMkZAc7nGM1tvZRlw5RSwxhiBnbON/hqbHpk+tZ6UFs1/oEejR0006upp0jGrXr1Y+9r8WfXfvXw3CITkGKM6laM5Qbq5JZTturEkkeZrbpQWzSj4LAvaGIeISbIvvKNIbt7wXYH0rIeGRb/VpuxkPhG7EYLH+kRtn02rZpQWzWl4ZEwIaNGBCqQVBGEOVGPQHcDyrLLbq2NQB0kMM+RHYj4islKCzUbhEJyDFGQUMRGkYKHuhH3T93tSDhEMZykUanUHyqAeIDSDsO4XbPpW3SgtmhJy/bMoVoISFVlAMakAMcsBt2J3I86xpwFRN1dTag2rY4JGkgI2NmjGSQpGx371J0qKGpmnFweBQQsMagsJCAgA1BtQbt3D+IHyO9DweEhgYYyGTpN4Bum50Hbdcs23bc1uUqRbNUcLi06emmkBlxpGMP7w+TY39a+4bGNDqREU6QmQoB0r7o28hnYVnpQWzTbg8Jk6hhjMmoPrKDVqC6Q2cZ1Bds+m1H4PARgwxkFOkQUHufd7e78O1blKC2YLWxjiz00RNRydKgZOAMnHc4AHyArE3B4ShQxRlGDAqVGCHOpgR5hm3PqdzW5Sgtms3DYiSxjQkhQSVGSEOVBPmFO49DX4OFxAg9KPIcyg6Rs7Agv294gkau+9bVKC2aF1wWN1wFCHToDKo1BdQYpnHuMRgjz+B3r74bw1YFYKThm1YydK7KMICToXw50jbJJ863KUFvgUpShB//2Q=="/>
          <p:cNvSpPr>
            <a:spLocks noChangeAspect="1" noChangeArrowheads="1"/>
          </p:cNvSpPr>
          <p:nvPr userDrawn="1"/>
        </p:nvSpPr>
        <p:spPr bwMode="auto">
          <a:xfrm>
            <a:off x="410633" y="7938"/>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9" name="AutoShape 6" descr="data:image/jpeg;base64,/9j/4AAQSkZJRgABAQAAAQABAAD/2wCEAAkGBhQREBUUEhQVFRUWFx0UGBcYFh4fGxweGxwYIB8gGh8YISggGRwjHBoaIS8gIywpLywsHSAzNTQqNSYuLCoBCQoKDgwOGg8PGiwkHyUpLzQpLiwsKSksLCwsLCksLSksLCwsLCksKSksLCwsLCwsLCwsLCwsLCksLCwsLCksLP/AABEIAF0CHQMBIgACEQEDEQH/xAAcAAEAAgMBAQEAAAAAAAAAAAAABQYDBAcIAgH/xABQEAACAQMCBAMEBQgECggHAAABAgMABBESIQUGEzEiQVEHMmFxFCNCUoEVVHKCkaGx0mKSk7IIFiQzo7PBwtHiF2NzlMPT4fAYNDVTdIOi/8QAGQEBAAMBAQAAAAAAAAAAAAAAAAECAwQF/8QALREAAgIBAwMBCAEFAAAAAAAAAAECEQMSITEEE0FRIiMycYGRscFhFFKh0fD/2gAMAwEAAhEDEQA/AOn8xc/WdhII7mR0YoJNoZGGklhklFIG6naoYe27hP5y39hL/JV7rj3t75ThEEd5HGqy9URyMoxqVlbBbHcgqAD3wflUN0rNMcVOSiWb/pu4T+ct/YS/yU/6buE/nLf2Ev8AJXmxbfJxXofh/sF4bGPrBNMfV5Sv+qC1SMtXB0ZsCxVq8m6PbZwn85Yf/om/krftPapwuTGm9hGfvkp/rAK0m9ivCSP/AJU/28389QPG/wDB7tXBNrNLC3kG+sT9+G/HUflVtzBKD8nTLDisM66oZY5V9Y3DD9qk1tV5R5i5JvOFSqZVKHPgniY6ScfZcYKnvscH4Yq08ne2m6tSqXZN1D2yf86o27Mff+T7n7wqvcXDN/6SbWqG6PQtK0uD8Ziu4VmgcPG4yCP3gjuCPMGt2tDkarZilKUIFKUoCo8+e0eHhTW6yKXMz4bDY0RgjU52OrGRhds777VbQc9q8te0vj/0/iU0qnMa/UxemhM7j1DMWb9au4+yHmL6XwyMMcyQfUP6nTjQd++UK5PmQaoppujpydPKEFJl1pSlXOYUpSgILmnmNrbpRwRCa4nYrHGXCqAoy8kjHOmNBjOASSVHnVRk5p4oIRObrgCws2hZDNNoLb+EPnBbY7D0NTvPfBJJTFNHEbhVjmtpoVcK7RXCqGMbMQA6lFOCRkFvPFRHD+TJDaXBNpZwmadZYra5QSRRKkaR5YR4AlYKzHSftbnvUF1wQXGvahf20DSi64HPpx9XBLI8hywHhXWM4zk/AGqz/wDENxD/AOzaf2cn/m1L+0Dk6aHh80jw8IQIYwxtrZkmGZExpYsdOcjOe6k+tVj2S8jpxG9PXGYIV6jr21EnCqcb4O5PwXHnVG3dHTjhFwc2uDqPsj9o1xxVrkXCQr0RGV6SsPf6mc6mb7o9K6PWvZWEcKBIY0jQbBUUKB8gNq2K0ORu3sCaofMftp4fZsUDtcODgrAAwHzdiF/YSaontk9ozzSvY2zFYUOiZgd5G80yPsL2I8znyG8p7NfYvD0kub9NbONSQHZVB7GQd2Yj7J2GdwT2pqt0jfs6Y65+eD5b/CSi14FlJo9TMur+rpx//VT/AAX278OnIWQy25O2ZU8P9aMtgfFsVdIuW7VU0LbQKnbSIkC799sYqrcyexnh92p6cQtpMbPCNK/jGPAR+APxFW3M7gy523EI5IxLHIjxkag6sCuPXI2xUPyVzevE4HnjTQizPEvizqC4w3YadQOdPl615v5p5RueGTPBKSFcZDKTolUdj8SPNT2PzBPafYKuOFH/ALd/4JVVK3RrPBohru0dHpSlXOYUpSgFKUoBSlKAUpSgFKUoBSlKAUpSgFKUoBSlKAUpSgFKUoBSlKAUpSgFKUoBSlKAUpSgFKUoBVK9r0GvhjL/ANbH/eq61W/aBDrsyP6a/wAah7muF1ki/wCTgEfBvENvMfxr1HXEU4XuNvOu3VEY0dXWZNen6/oUpSrHAavFOFxXMLQzoHjcYZT/ALPMEdwRuDuK8/c2cgmxuDHu0beKJz3ZfQ4+0vY/gds4Houq/wA8cHFxaMceKP6xT8veH4rn8QKq4pnV02d4pV4ZyPkDjz8OuBkn6PIQJV8h6OPivn6rnuQK72rZGR2riH5L+FdQ5HvC9oqN3iPT/Ae7+4gfhRKjXq0pe2vqWClKVY4BVY9ovGjbWEmg4kl+pT1BYHLfqrqPzx61Z653zhG17epCvZD0x+kcaz+AAH6pqGbYUnNXwjk0/K7xxxOy4WUMUPqEbSf34+YIPnVu9k14bS+6Z2juB0z8HXJQ/vZfmwrpHN/LiPYhEXHQAKD+iowR/V3+YFc4ThxUgrsQQQfQjcH8DVVCj0e+s0Gn/wB6HbqVqcJv+vCkn3l3HoexH4HNbdXPJarYUpShAqB57TVw6ceqj+8tT1RHNqZspR8B/eWhaHxI55zfb6ouNj709p/4FbnsN4YIorp8btIifgq5/i5rd5gtcpxT+lLbn9nT/wCFSHsxg0W0vxm/3Eq2lJWdkpe5a+X4Rca0uNXphtppR3jieQfqqT/srdrX4haiWKSM9nRkP6wI/wBtVOJVe55lh4SNamTxDUpcnuRkFviSRmvUKkY27eVcSfhBUkEYIOCPQjvV15T5p6SLDP7q7I/oPIN8B5H9vrVYxo9Hq28qTXgvNK+UcEAggg7gjsa+qseaVf2jcsrfWEi6cyRjqxHz1KDt8mGV/EHyqM9jVvo4cw/69z+0JV7qE5T4KbWF4yAB1WZcH7JwB+4VFb2brJ7pwfqTdKUqTAUpSgFKUoBSlKAUpSgFKUoBSlKAUpSgFKUoBSlKAUpSgFKUoBSlKAUpSgFKUoBSlKAUpSgFKUoBUNzYmbf9YVM1D81Ni3/WFEWh8SKWtuM10yubLKM10mpZrm8GnxfhguIjGzOgLIxKMVYhHViuV3AbTpON8E1TOGcNWXjHEIHMhiWCAqolkGkur6ipDZUnA3GDV/qscK5fnj4pdXb9Lp3CRxhVdtSiIEAnKANqz6jHxqDAjeL67fidgEWS4f6LOhAYDWV+jgM2ohF7sSRvvsDsKlIuc4n4e11JG8YDNA8R0lxIJDFoyDpJL4AJIG+SQM4zcR4PM/Ebe5UR9OGKWMguwYmUocgBCMDpjz31HtjeJj5Jmfh9xbSSJFJJcPdRyRktoYzdZchlXOlgB8Rvt5AVTh/FFkmaErhlXWGU6kYZwQGAADA91PrkZqauDo4dxDSSCtrJIpBIKsiPggjcEEjeonhhutRa7khyMqFhDaSSRlmL752wAMAZPfIxOQcPe6t7qCLTqlt3hyxIA6g052BJxnOPP1FWOqd6dzJwngbT8FtpYpporn6KkqzLK5JfphvrFYlZFJ7hgdicYO9b3LHOr3PDLS56LPLcHpFVGFDqXVnY79OPMbHO/cDua+Lbly9/J0diZIIVWFbdp42d3KBdLFFZUEbEDY5bGfhWXjXJ7i0tbezERjt3XVBOzCOZAjKVkKq2d2D4KkFgMiqnKfk/PwPD7y6jjy9o0kToXGnXGAfCw95SGUg488bGorlm6aOJLl4ZJZJGSFAg1ZeTGXcqMRoNyzHYAnzwKi+I8BnRL61kkhP0qV5lMSsMGWJIwGVjtjT2BOc5yO1T03Kt63DbeAtbdSKRGkizJ0Zo1GGSRtOohj48acdlIYZJk03jH5lh5f5gW7E40aWglMDjUGUkKrZVh7ykOO4BzkEVSeY4fosmkRs5aQIgUeTbgsfsqB3b4etWjlPgE9tLdNK0BSebrKIlYEfVxrghtgF0Y2zqznw+7Ub7UOByTQxPFoOiQdVJCQkib+FyoJxk9sEE4yKIY5NM1eS+bx0Lr6p2NuzZRWQ6igUtoYsFIKkHfB77ZqX4Tz31pLRXt5YlvYzJC7MpBIjEhUhSSvhyQTjOOwqh8IsZ4PpXihJmZnQDUoGuNUIbvgAA9s5+HarlYcr3AHCt4StimliJG8eYTFlfq9tjrwfl/SoxkTTsy818f6lvfxQxvILeJhK6vpIYxltMeN3ZVKsew3ABJyBJ8if/AEqx/wDxIP8AVJUJc8pXkct8LZ7cwXwZyJdYeKRo9BK6QRIrYHcrj443svLfDWtrO3gcqzQwpESucHQoXIz64qDMr3H4s8b4euWCtFcM6hiFcosYXWoOGxqOM/D0r85q5sb/ACq2S1lkaGNJS2qMKVYtg5LZHuEAYySewGTW9xfgdxJxK1uo+j07dZEZWdgzCUKDjCEKVKg9znceHvWlxvgs6zX1wBEUmt44VBkYEGMvgt4CAD1D2zjT552lEx5RAc28ZMvB766gDKJo4JVJOGQMqHy+0M42PftW9yf0rCMssTCa7nWFIVfwswTUWx7q4XUzPjJAHc4B0r/l+ZeDXFjmLqIkFuz6m04XSNQ8GSSAPDtjPc43krPgkt1DDNEY0uLWfqoCSY2ygV0ZguQGU+8FJB8jVnwav4ft+Cx2HM4kkuIWidZ7cKzRgg61cEq0bHSGU4I304IIOK0+Ac6Pdw9dbKdYTD1kdmi8ZB90DXkHzBbAOD5YJzcO4JMJ7i7lEQnliSFYkkYxqsesjMhQFizOSToGBgYOCS5Z4JNa8NS1fpNJFH0lKu2lttiSUyvyw1UMSm8V4/1zbTx2U4W8XweKMl36esALqyMqGGo43XPbc6dhxQSJMWidGgYo6bMchQ3h0e9kEYHfNWqz5SuY4eGR/UE2LAseo/jAjePw/V7HDlt/MY88j8l5GmkN+S6RPcuZIpEdmKHpqg1Aqv3Q2Qc5JHlkymaxyNbMgeXuc5I51h0MhaH6QEZgRjIBVhsY5PEMgbfE4qw8l88PdvdiZAhjuHijQMDsiReEE6dTFizZOPex5VT4eTLu0uIZZlt1VYWhbpayCWZWLBiBqZiCTqwQT9rvX7wawkglucmNo5ZmnXc6suFGG2woGnuNWc+VSXcde5deA8xW0HCmulikhhV5T0i2uQv1nUqMsdTvLnA1YywGcVJRcz6buO1uIzFJMjSQnWGV9G7rkYIkUEEjBGOxOK5xZ8PkPC3sZnVQXaRHjJJRjL1VI1Bez7EeYHcZ2vHDuGy3lxa3dyYR9GWQRiF2YO8iqpdtaIY8KGHT8XvZ1bDNTGUHHk1bj2lhI7mVrScRWs/QmfVH4fcywCsS2NYOB5eflV1qgXvI91JZ8RgzADezmZW1vhAwjGD9XuQIx89Xlje9wZ0rqADYGQDkA/AkDI+OBQqc85n4sLTiEr8SjnNlKiJBcRNJ04MDDiQREGORnbaQZbGkA7HFgXi62PC+upe8iiVpNaOHdo9THXqc+MhTljnyNZZrS9SW5KC3nimdSkcsjp0wIo0YErHIGVmUnRpHcnJzgYOC2Fvwjh6xXM0SIXbUzYSLVKzMUQMThRkgAnsMmgJeHjIeWJEXUJIjPrVgVVfDpz669Xhx30t2xvpcE5rF02Y48x9SSHWHBZWiLA9RAMpq05Xc5BGcZArU9nnAhbWxOpmDsREXHiW3Vn6CeukIxYat/Ge3YadjybL+UIrp0t4nj19SaGR9dwrKQFlj6aqNyrFizboMAZ8IEly3zDLPNeiZFRLecxKQ+cKscTeLYZJ1Fj5DtvjJw2PP0csluFjYx3ORHIrKxXbKmZBvGHHY74yA2k7Vm4Xy9NFcXuoxG3upOrsW6mWiSNlIxpA8GQ2Sd+w71pcqcA4haiO2lnt3tYMLG6owndF9xH+wgGwJGolRjYnNAZOIc/GM3gW0mf6FhpTqjA0lOpqXLb+DcKN/XG2drh/OQluIYmgljW5iaaB3K+IJoJ1KCWj2dSNW+++DtUfecp3LniuOji/QInjbKYhEOW8G+3iwPPb41nj5cufpHD5T0cWkLwyASNluoI1yng8hGDg9842xkgbkfNge4lijj19GZIJMONalwh16O5iGsDVnuG2wCasBFUrjHJs1xeJMUt0aOdZEukkdbgRrgmJkCaZAw1JkvgK3Y48V1NAUzkiL/LeJ5LHp3IRAXYhF6SHCAnCjLHtj9wqycZ4oYFQrE8rSSLEqoCcFvtOQDojABJY9viSAa/wng19bT3cqpauLmYTYM0gKYRVxkRHVsoPl+NfvHOX724tI0MkDzC4E00bFxBLHlvqSQC2jSV7ghiu4IYigM3+MC3lnfAKUaDqwvh8jUsYYFGQ5KkMO+D3BFRHKHOHQtOGQz28scc8MMEU5ZNDSdIaQQG1Lr0nSSN9th5SXA+VJ4hfrK8Gm6dnTpqw06okTBBOAF0+ROrv4e1Y+GcqTtDZ2910RFYmJkMbszStChVCwZFEQBw5AL5IxnHcCSu+aiGuBDC0wtcdYhgDkrrKRg++4QqSDpHiABJyBr8T58jjhtJoopZ0vHWOIppG7qWUEOwIOAe+wwckVjXl+6t7m6e1MLxXbCRhK7KYpNIVmUKjCUEAHSSm4xnfIwXfJMiQcOgtjGVspUlJkYqX0K6keFWwWLls+Xoc7ASjcyShbcNaSpLOXyjEaIhGCSZZY9SICANPfJYD1xEcZ59Y8Elv7aPDKHUK7DwMrmMt4chwGGQB7wx28pLmngdxPNavCYWjiZjLDNq0NkDQ40g6njYZVWGMnOVIBqGj5EuDwa5sJJIdchlMbqGC+OVpAXzkrkkAgatPq1AWbiXHugIVZCZp5OlHEGG5wWJLdgqopYnfbYAkgHBY81CR7mJonWe2AZ4sg6lcEq0bsQrKcEb4wQQQK0+Ncu3FwLS4zCt5ayGQDxGJg6lXj1Y1DK4+s07Ee75VmsOBzCW5upREJ540iWNZGMarGHxmQoGYszkk6BgYABxkgfPL/ADc95GJVs50heHrI7NH4yfsAa9QPoWwDg79idfgHMltDwm3njRooG0pFGz6my8mlVLOT3Y9ycAfAVIcrcJmteHxW79NpIYxEpV20tpGASSuVz5jBx8ahLbkWccHhsuskc9uySRSqCy6o5NalgQDg9iN8d9+1ATPC+bVledGQqYFEhZWDxupBOY2GMkYwVIBBx3zWXl3mM3ao4jxHJGJUdZA43x4W0+7IM7jcehO+MXCba/MUhu5LcSlCka26voVsHxs0mSxJxtgBQD72aj+WeUXgvXuTHBb64jHJHbyOySuWUiRlZEWNlwwAAYnWd9twLfSlKAUpSgFKUoBSlKAUpSgFVvn+fRZk/wBNf41ZKpPthm0cLZh5SR/3qhulZrgWrJFfyUhOL7jfzrtteVouNeJfmP416pqsJajs67F29P1/QpSlXPOFa3E70QwySHsiM/7ATWzXMvbRzeIYUtEPjlIeTHkinIB9NTAfgretRJ0rNsOJ5ZqKK6OL/Gr97NwXjll8iwQfqjJ/vfurhVnfvNIscSl5HYKqjuSew/8AWvSfLfBhaWsUAOSi+JvvMd2P4sSapGWo7+tgsca8sk6w3d0sUbSOcKilmPwAyazVzb21c0/R7eO2U4aZtT48kQ5/DU2B8QGq7dKzz8ON5ZqC8mhYcTuLidp4YzIytrIxkLnOkHt2xt8qn/y5xP8AN/8AR/8ANUl7OeCG2sI9YxJL9dJnuCwGF/VXSPmD61Z6Lg2y5YqTSSaRRvy5xP8AN/8AR/8ANWG74lxKVGR7fKsMHwfw8Xer/Shn3V/ajic3ESjFWyGUlSD3BGxB/GuicgccE9uUJ8UR0/qndT/Efq1z32yWBtrtZ1B0XA374EiAA/LUuk49QxqG9m3OPQ4jEGOEm+ob0yxGk/g+BnyDGs9dOmejLB3cGuPpf+z0HSlK1PHFRfND4tJT8B/eFSlQnOj4sJz6KP7y1KLQ+JEDx25wnEf6MkA/bord9nU+qCT4Sf7q1Wea7zTHxg/dntB+3o/8a2vY5xQSLcp5qUf+sGH+7Vr2OuUPdN/L8I6RSlfE/ut8j/CqHEfqOCMggj1FfVc/9ifFxNwwR58UEjJ+DeMH5eIj9WugVEXas0y4+3Nw9GfLoCCCAQdiD2qr8b5L1AtbHS3fQfdPyP2T+75VaqVJWM3F2jitzfNG7JICrqcMp7g/+/Pzqc5L5o0XKxsfBKdHyb7J/E+H8R6Vte2Tg6/RRdqAHhKq5+8jNpwfXDMCPTLetch4XxhjcQhfe6sePnrXFZOdOj2MWOOfFq+56ipSlaniiviWFWGGAYd8EZG3bvVcPMkhuY0XQ0cs8tsGCHwtHHOxOosOphoWUqFABJ8Xh32+XC9xw+E3DlnlhVmePVGfEoOxRsqfipHwxQE3SqZw+N0hjaOWUySXbxEyzSSLpjkuFUaWbyUDIGNWkZPmM0HNU8hjjRE6h+lB20kg/RZxD4U1qQHJ1Z1HRsPFnNCC20qu8f4g5s4JRqiZ57PUAwyokuIAylkOGGGKnBwQT3BrJdcSkWZ1jKktNHENeSqaoixOARvsDjIznuM5oST1KqK8xTsyaY1eYQ32FDMqO9tPDGPDkga85BOopnAJyc7LczvKVFuFZZGbpyadYKoqajgOuTrcrjIxoY79qEWWWlVX/GO6ZnCRRBorSO5MbPu7yfSVEavkIg1xKeoc7ZGN8rkh427tGjkdQThD9XJFgNDKwJQsdYypGzMpx5Muwks1KqkPMM0UEHV6cjzoyxtgoGmyvTjIyx8QLEkdgjGpnid5IHiiiKK8mo63UsoCAE+EMpYnIwNQ2yfLBAkqVV+EXUtzdRSuwVVtw/SRn063Z1Y5DhZV8IKl0OBuME5rJd3jieUB2wJ7dQM7ANjUPkfOgLJSqlHxuSOFnHjdYbmQa3bBMc2FBx5YwM4JA7Vuz8ZmRxCemZHmESyBG0KGjeTLrqycCNl2YZJXtmgLBSqgeZZS6hUV5RDeDCuQjPbz28QwrMFyxbOGOVOVDbkma4JxUypJrI1xPof6t48eFWGVkzjZhuCwPfPcACVpVMvOZLhrWcqURjatcxP0WGAMfZd9TbEYLKm43XyEvzRO8dtGQ+G+k2isyZXIa5gVx3JCsCQQSdjg5oCcpUBf8RlWSRYShZpI4l6mSqakJJwpBONm05Ge2RnIxW/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ap4y6ssRb/I2TGoAC8naHS2TlymgtqGnVkeFcb5l5hmLNANHXSRo8iJiHCpC5ZE6g0qOsisWfZtt8igLPSqXFzk7RCcIAXtbKXBdmCm5ldDhR75XuAuGkwFG+nEha8Qum0LmMPI8uHeFlUIhAUrGWD7juGbuSQcYWgLJStPg18Z7aGVlCmSNJCoOQCygkA4GQM98CtygFc+9uU4XhJB7tNGo+e7fwU1YOYec1s5AhtryYlA+YLdpF3JGNQ2DbdviPWuQ+0vmG+4oUjj4feR28Z1gNbyF2bGNTYXC4BIABPckk7AUm9jo6de8Tfg5ssm9eyK8jf4qXv5nd/wDd5P5a6FZe0nj8YAazkl+L2UoP+j0j91Z4/Z5O7rH3qpra/PyO70rjLe1fjJXC8KbX6/Rrgj+rsf31oX3GOZL5dKwSwKdiEj6J/rSnWPwIrXUcCwPy19zoXPvtNg4ahQES3JHhiB934yEe6Ph3Pltkjzrf8Rlu7hpJC0ksr5O2SSdgFA/ABR5YAq/8I9gt7MdVzLHADudzJJk98gYXPx1Guq8o+zez4b4okLy4wZpN3/V2AQfogZ881m4ynydmPNi6dezuyu+yn2ZGzAurpR9IYeBO/SB7/rkbH0G3ma6XStfiN50YZJdDvoQvojXU7YGcIPNj2ArVJJUjgyZJZZapGaSQKCSQABkk9gB6159trn8u8wqSMwB8gHt0YskAg+TnuPLqGpjn7ny/voGt7bh17DE+zu0Emth5rhVwqnz3ORt2zmmcoLxHh12lxHY3LYBVkNvKAynuM6fCexB8iB3Gxzm7aR19PHRGUrVtbbnp+lVHlv2gm7mSJrC+t2YE65YCIhgE7ue2cYGRucVbq1OFprkUpX4xwKEFS9qvBBdcKnGPFEv0hDjsY8k4+aah+NeZNdd05u9pdxNayQ2nDOIBpFMZeW2caQwwSoTVlsdskYO++MHjf+Kl7+Z3f/d5P5a58it7HrdHk7cGpP8AyelfZ7zSOIWEUucyAdOUejrjPy1DDD4NVkrzVyPf8T4XMXisrp0cASRNbygNjOCCF8LDJwcHudjXceVOc/pzMptLu2ZVDHrxFVO+MKx94/gK1i7W5wZsajJuPBZKpPGeeLKeF4ZBdaXGDptpQdiDt4Nu1SXO95eRxJ9CVi5Y6iqBiAB6Ntuf4VzW74xzLnwLNj/sIf5as9lZbFiUlqbX3r9GXn7mOzayvjB9K6t08Lt1IJFQdNohsWUBfCudyck/hVT9lXOa2V+DM2IZV6TnyXJBVj8iMH0DE1u8dXmO8haC4imkifBZejEudLBhuqg9wD3quRezXif5lN+wf8azd8o6sMoaXjk+T1THIGAZSCCMgg5BB8wR3r5uPcb9E/wrknsl4Ff210BPHPFD038LE9PUSuPDnGe++K61c+436J/hWpw5cahKk7PNfsu54HDbvMuehKAkuBnTg+F8Dc6cnIHkx7nAr0rb3CyIrowZGAZWU5BB7EEbEH1rzfyf7IrniNmLlJYo1bIjD6vFpJBJKg6RkEefY/jLWNpx3geRHE0sGfdUGaLfckBMPH8T4R65rGFx5O3qFDK7i9zv1K47Zf4RKdp7N1YbHRID89mCkfLetbi3+ESdJFtagHGzyyZwf0EG/wDWFaa0cn9Pk9Cze3DjyQ8OMBP1lwyhV8wqMrMx+HhC/rVzD2S8ttecSjbH1VuRNIfiN0HzLgbegb0rJw/kninG7gzzh0VsapplKqF9I02LAAnAUBc5yQTmu8cq8qw8Ot1ggG3dmPvO3mzH1/gNqz06pWzq7ywYnji7b5JilKi+K3T9a3ijbSXdnfGM9ONTq94H7bRLtj3u9bHnpWbI4RCJBJ0o9YYuH0DUGIIJBxkEgkE+YJrNbWiRghFCgkthRgZPc7VG33MSoQEXqeOOPKke9KRpC/ewpEjeib79qxLzPlHcRN01lMAfUApYS9InfcIrZJbHYHGTtUWTpZKpYxgABEADGQAKMBmLEsPRiWYk+ZJ9awz8EgddLwxMupn0lFI1OWLnGO7Fmz66jnvWgeZjoGIJDIQ7LGPNUYKGzjChyQVLadjk6QDjb4/LKsB+j46uVwuRlgGBcJq8Osxh9OrbOM7UsaXwblxaJIhjdFdGGlkZQVI9CDsR8KxW/C4o1CpEiqG1gBQAGOfF+lud+9RnDeNakUIXnZlExLBUZY5HIQMMDxYDDGBnptnBwDlXmRDIFA8J6viJx4YTh30nfQHIXPmTntglY0skIuHxqwZY0VhrwQoBHUYO+CPvuAzepAJr4k4RCyLGYoyinKroGFO+6jGx3Pb1PrUTw3jrhIkZZJJnRZnUgAxrM7aVYqNOVAZfLPTOTkjO7zBdOqRpE2iSWZI1OAds6pMAgjPRSQj4gUsaXdG4OHRb/Vp4kETeAbourCHbdBqbC9hqPrXxb8Ihj9yKNcNr2Qe9p06v0tPhz6bdqjoOaFeVowh2Mo1lgFPQ0hz64DsFJ8j67407LmRlj6kwbWY45njyNMQldhGinSC8re7p9V8tQ1LJ0MmDwSPWjAaVR2lCKAFLsGBc7Zzhm88ZOe9bN3YxygLKiuAcgMAcHBGRnscEj5E1Ezcz6Rcv0ZDHb68uCMOyKh0xjuxJYr2xqQjNY4OcUJfWjRrGsru5IKgQFA/u5zgsV+asBnBwsjQycjtUU5VVBChBgAeEdht5DJwK/Gs0JJKKSSGJ0jJK+6T8R5HyqFuuZnCyBIcyK8MQUuD45iPC+nODGrK7AZGk7E96zNx/ErJpYkzLbRrthn6fVYhvuqhJJ/oMACcArGhkieGxYI6aYIZSNIxhjlh8idyPM1+3PD45ARJGjBipIZQclSCpOfNSAQfIgYqEu+c1SNWWF3zFLNhcdoWVcA+essNH3qmOKSssLFDpcjSh22dsKuc5HvEUsaWj8fg8BUIYYioRogpRcaH06kxjGltK5XscD0rLa2SRAiNFQE5IUAZOwycdzgDf4VVrTm5pUtX1hI+g1zcuV8o411qNsDTI6hj6hlG6tiSl5p0iTMTZQwppDAtrmYAIQOzqGVmHbDAgmlol45LYkIeBW6KVWCJVKGMqI1wUOAVxj3cADT22rPJYxtEYmRWjK6CjAFSPQg7EfCoiTm1FiaQoRpEzsCdgkDlWYt28RHhH2s7bAmsz8wYlWIREudGpdQyNYY5x5oulgWOBkYGTtSyNDN634XFGoVI0VQ2sAKANX3v0vj3r9/JkXU6nTTqDfXpGrJBGc984JGfQn1qLl5pAhkmWJ3jVNaEd5MnChMjxF9tOM9xnBOKx23OKNrJjdUjWZmbY/wCZkEZAA3JZtQGNiUbGe5WhofoSS8BtwCBBFhkaMjprujY1IdvcOBle21Z7jh8cmdaI2cE5UH3clf2EnHpmo2XmMpp1QuC8phUZG4EZcuc40qNLKScbjIyCCXDOPtPLGqx6VNulw+onWvVJ6a4xjfRJnfIwNqWND5JW2tUjXTGqooydKgAbnJ2G253rVg4Dbpr0QRL1Bh8RqNQJY4bA3GWY4PmxPmawXfMCpJ01XWeqkB8QHjcBsKD7xWM9Ru3h7ZOQNWHnBCWzG4RRMS+M56EgjOkDc6mPh9cbZ3wsaGTE/Do3zrjRskMcqO4GAfmBtmviHhUKABIo1ADqNKAYEjBnAwNg7AMw8yATWlwm/ea4nyQI49EWgEHEmC75IG5CvEMAkAht60bnmJobm41spjEIeFSQN4y/WYnGQi5TJOcaTjcgFZOh3RKcT5fhuE0ugGWhJIVcsIJBIiNkHKagfD6M2MZzWUcEg0BOjHpUlgugYBbJY9u7EnPrk5qFt+PSwwarjLyRWn0qdVCjxPkhFAHqkir3zjc53rbXmEv4QjRt9IS3GSMsSiyMV9dKFgR5aG8xSxoZn4hy3DLEY9CoCI18KJusTalQhlKtGCW8JG2o4wd6+uEcAjttWgDdi48CqEyqghAgAUHSCfMkkk1qQc2qzOBFIVQTnUozn6O4RtIAy2WJA9SNs743eEcW6+shMKpADhsq2VDeAj3gNQBIyM5GTg0shwa5N6GFUUKihVUBVUDAAHYADsAPKvulKkqKUpQClKUApSlAKUpQClKUApSlAKUpQClKUApSlAKUpQClKUApSlAK/CK/aUBitbRIkCRoqIuyqqgKPkBsKy0pQGtdcMil/wA5FG/6SA/xFfFrweCL/NwxJ+hGq/wFblKE2xSlKECtW54XFI2qSNGbSUyygnScZXf7JIGR54FbVKA024PAXDmGMuCpDaBkFfd3x5eXpWO/4MkqImAERtWjSNBxnGofBiGGMYZVPlUhShNs0Y+DRAR6lEjRghHkGpxkgnDNv3A/qj0rPc2SSFS6KxU5UkbqSCCVPkcEjI8iR51npQWzVHC4gyMIowyLoQ6BlVHYLtsB6CsX5At/F9RF4g6t9Wu4kOXB23DHcjz8636UFs1fyZFqV+lHqQBVbQMqB2AONgPIeVZJbRGZWZVLISUJG6kjBx6ZBI+VZqUFsjb3gEUo0lFAwyNhFyUk3dMkZAc7nGM1tvZRlw5RSwxhiBnbON/hqbHpk+tZ6UFs1/oEejR0006upp0jGrXr1Y+9r8WfXfvXw3CITkGKM6laM5Qbq5JZTturEkkeZrbpQWzSj4LAvaGIeISbIvvKNIbt7wXYH0rIeGRb/VpuxkPhG7EYLH+kRtn02rZpQWzWl4ZEwIaNGBCqQVBGEOVGPQHcDyrLLbq2NQB0kMM+RHYj4islKCzUbhEJyDFGQUMRGkYKHuhH3T93tSDhEMZykUanUHyqAeIDSDsO4XbPpW3SgtmhJy/bMoVoISFVlAMakAMcsBt2J3I86xpwFRN1dTag2rY4JGkgI2NmjGSQpGx371J0qKGpmnFweBQQsMagsJCAgA1BtQbt3D+IHyO9DweEhgYYyGTpN4Bum50Hbdcs23bc1uUqRbNUcLi06emmkBlxpGMP7w+TY39a+4bGNDqREU6QmQoB0r7o28hnYVnpQWzTbg8Jk6hhjMmoPrKDVqC6Q2cZ1Bds+m1H4PARgwxkFOkQUHufd7e78O1blKC2YLWxjiz00RNRydKgZOAMnHc4AHyArE3B4ShQxRlGDAqVGCHOpgR5hm3PqdzW5Sgtms3DYiSxjQkhQSVGSEOVBPmFO49DX4OFxAg9KPIcyg6Rs7Agv294gkau+9bVKC2aF1wWN1wFCHToDKo1BdQYpnHuMRgjz+B3r74bw1YFYKThm1YydK7KMICToXw50jbJJ863KUFvgUpShB//2Q=="/>
          <p:cNvSpPr>
            <a:spLocks noChangeAspect="1" noChangeArrowheads="1"/>
          </p:cNvSpPr>
          <p:nvPr userDrawn="1"/>
        </p:nvSpPr>
        <p:spPr bwMode="auto">
          <a:xfrm>
            <a:off x="613833" y="160338"/>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pic>
        <p:nvPicPr>
          <p:cNvPr id="1031" name="Picture 7"/>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90366" y="6553200"/>
            <a:ext cx="2276634" cy="293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11" descr="data:image/jpeg;base64,/9j/4AAQSkZJRgABAQAAAQABAAD/2wCEAAkGBggGDxQIBxETERQUDSEWExUWDRcTEhAWGxwhGRgUFxIcHyogGBkkGRIUHy8mLzMvLiw4ISA9NjQqNTI3LCkBCQoKDgwOGg8PGTIjHyQ1LDI0NSwsNTM0LS80NS4uLDQ1NCk1MCwsLC81LSwpLC8sLyoqLCwsLC8sKSwsLCksKf/AABEIAQAAxQMBIgACEQEDEQH/xAAcAAEBAAMBAQEBAAAAAAAAAAAABgEDBwUIBAL/xABPEAABAwAECAgLBAULBQAAAAAAAQIDBAUGEQcSITQ1UXOyFjFydbGzwtITFyJSVGGRlKKk4RVBgdMUU1VxlRgjMjNCQ4KSoaXjdIOTo8H/xAAZAQEBAQEBAQAAAAAAAAAAAAAABQQDAQL/xAAzEQABAgMDCQgCAwEAAAAAAAAAAQIDBBEVcsEFMjM1UVSBkfASFCExQVJzwhNxIlNh0f/aAAwDAQACEQMRAD8A5mAUtS2Yo1ZwNpMr5EVVVLkxbsiqn3p6ipNTcKVZ+SKtErQwSspEmn9iEnj5k0C04D0Tz5vh7o4D0Tz5vh7pNt+S9y8lKVgTmxOaEWC04D0Tz5vh7o4D0Tz5vh7ot+S9y8lFgTmxOaEWC04D0Tz5vh7o4D0Tz5vh7ot+S9y8lFgTmxOaEWC04D0Tz5vh7o4D0Tz5vh7ot+S9y8lFgTmxOaEWC04D0Tz5vh7o4D0Tz5vh7ot+S9y8lFgTmxOaEWC04D0Tz5vh7o4D0Tz5vh7ot+S9y8lFgTmxOaEWC04D0Tz5vh7o4D0Tz5vh7ot+S9y8lFgTmxOaEWC04D0Tz5vh7o4D0Tz5vh7ot+S9y8lFgTmxOaEWC04D0Tz5vh7o4D0Tz5vh7ot+S9y8lFgTmxOaEWC04D0Tz5vh7o4D0Tz5vh7ot+S9y8lFgTmxOaEWCzWw9DTjfL8PdJ6v6siqmZIIVc5PBo691196qupPUapXKktNP/HCWq+fkpmmslTEqz8kREp+zzQAUiYC2qHRy8iTtESW1Q6OXkSdoh5d0DL7cS9kLTvurgRKOdrX2mcZ2tfafyhkukKqmcZ2tfaMZ2tfaYAFVM4zta+0Yzta+0wAKqZxna19oxna19pgAVUzjO1r7RjO1r7TAAqpnGdrX2jGdrX2mABVTOM7WvtGM7WvtMACqmcZ2tfaMZ2tfaYAFVM4zta+0Yzta+0wAKqZxna19oxna19pgAVU9myTlWltv8x26pstnnKbBvS41WRztuzduqbbZ5ymwb0uITtbJ8f2UvJqlb+B4QALhABbVDo5eRJ2iJLaodHLyJO0Q8u6Bl9uJeyFp33VwIhDJhDJcIIAAAB+2p6lp9fzJQaqjWWRUvuTIjUTjc5y5GtS9Mq+r78h0ur8BTImeGr+nJH5yRMRGt/70nH/AJUOT4zGeanVkJz/ACOTg6/4o7HftOT3mi9weKOx37Tk95ovcOfemHTuzzkAOv8Aijsd+05PeaL3B4o7HftOT3mi9wd6hjuzzkAO00XAhZunIr6JTqRIiLcqsko7kReO69I+PKhu8QdSelUv2wflDvUMd2f/AIcQB2/xB1J6VS/bB+UPEHUnpVL9sH5Q71DHdn/4cQB2/wAQdSelUv2wflHNcIVlaNY6mpVtDfJI1aK2TGkxca9znoqeS1Eu/m0/1Ppkdj1oh8vgOYlVJoAHc4AAAHsWRztuzduqbbZ5ymwb0uNVkc7bs3bqm22ecpsG9LiG7WyfH9lL7dUrfwPCABcIALaodHLyJO0RJbVDo5eRJ2iHl3QMvtxL2QtO+6uBEIZMIZLhBAAAOzWakgwbWf8At1GNdSKS1r0v/tOk/qGL9+I1i46py9ZM1FYK0GE9FrquKTisc5UY+Riyq+5bl8HCitaxiKipku4lyfetJXVDltZZWiyVWivdR4o1cxqXucsLVhlaiJxqnlOu++7JxkZScI6zVJHZmKNWObitdMk1zHRtdjIiImW9bkaqcXH+4nMRy1VvnXkUXdlPBfKh+e2uDSsLFI2kTKyeFzsVJWMxcV33Nexb8W+5blvVF9S3IvsWRwNvtRQ2Vq+lMhSRVxWJRfCrio5W3udjtuW9q5Pu/fxU1apS6DZHwVfq7wro2o1JFVZExpkdC1b8uM1mJkXKly38REWGqa19eskjs1SXwRxv8q+myQx47stzWtRfKuyrkT7sp0SI9zF/lSi+Z8KxqP8ALzKr+T2np7f4f/zD+T2np7f4f/zH88A8J37Q/wB1n/LHAPCd+0P91n/LOf5H+9OuB99hvt65l7g/sUlhqPJQkmSfwlI8JjJD4LF8lrMXFxnX/wBXff6yoJbB9U9f1LR5IbTT+HkdSMZjv0h82KzFamLjORFTymuW71lSZHLVVqtTunkADkGELDBPR5H1VZhyJiKrZKRio7ykyK2JFyZFyK5b/vuT+0esYr1oh45yNSqnWaVTKPQWrNS3sjanG570a1P8S5D59wvVtQa5rP8ASKsljmYlCYxXRvR7cZHyKrcZMl6I5vtI+m0yk1m/9IrCR8z/ADpJFkd+CuvuNRQgy/YXtKpiix0enZRAADWZQAAD2LI523Zu3VNts85TYN6XGqyOdt2bt1TbbPOU2DelxDdrZPj+yl9uqVv4HhAAuEAFtUOjl5EnaIktqh0cvIk7RDy7oGX24l7IWnfdXAiEMmEMlwggAAFTYXCDTrEvcyNvhoHuvkiV2Lc7ix2Oy4rrkRF+5bk4uMukwpWEa/7SZV7v0i/Gxv0GBJcbX4bG4/XfeccBwfLsetTuyO5qUKe3Nv6fbeRvhmpFDGt8cSOxsq5Md7smM+5VTiRERVu41VfHqqv60qJXLVVIkgx7kdiPuR93Fei5FXKt335T8BVYK42yV1REeiL5b1ypflSGRUX96KiKfTmtYxfDwQ8a5z3p4n5fGFar0+kf5m90y631rWXK+nUlMZL23qiYya08nKnrPRwoxsWvZmXJcskN6XZHXsjvv13nQcOsMf2bE7FS9tOajVuytRWPRUTUmRP9Dh2mVb/FPE79l1Hfy8j9WBmu6xr2hTzVrM+ZzaarGueqKqN8HG67InFe5VOgHMsAeYUjnFeqjOmmKKiI9UQ0w1q1FJLChaOSzdWSTUZ2LLKqQxKnG1z773IutrGvcnrRD5uREbkQ6zh+rDGkolXtXiY+VyetVRjF9iSnJzfKtoyu0xzLquoAAajKAAAAAAexZHO27N26pttnnKbBvS41WRztuzduqbbZ5ymwb0uIbtbJ8f2Uvt1St/A8IAFwgAtqh0cvIk7REltUOjl5EnaIeXdAy+3EvZC077q4EQhkwhkuEEAAAAAAFZgo01ROVJ1MhJlZgo01ROVJ1Mhzi5inWFnofowoafl2kO5GdCw66Mj5wZuSHPcKGn5dpDuRnQsOujI+cGbkhi9YZr9HmnAHmFI5xXqozppzLAHmFI5xXqozppnjaRTtDzEOAYbqT4etvB/q6Exvtc9676ECV+Ft+PXVJTU2NP3fzTF7RIFSClIaE6Mv81AAOpyAAAAAAPYsjnbdm7dU22zzlNg3pcarI523Zu3VNts85TYN6XEN2tk+P7KX26pW/geEAC4QAW1Q6OXkSdoiS2qHRy8iTtEPLugZfbiXshad91cCIQyYQyXCCAAAAAACswUaaonKk6mQkyswUaaonKk6mQ5xcxTrCz0P0YUNPy7SHcjOhYddGR84M3JDnuFDT8u0h3IzoWHXRkfODNyQxesM1+jzTgDzCkc4r1UZ005lgDzCkc4r1UZ00zxtIp2h5iHzbhW03S+VH1EZKFXhW03S+VH1EZKFWFmJ+ibFz1AAOhzAAAAAAPYsjnbdm7dU22zzlNg3pcarI523Zu3VNts85TYN6XEN2tk+P7KX26pW/geEAC4QAW1Q6OXkSdoiS2qHRy8iTtEPLugZfbiXshad91cCIQyYQyXCCAAAAAACswUaaonKk6mQkyswUaaonKk6mQ5xcxTrCz0P0YUNPy7SHcjOhYddGR84M3JDnuFDT8u0h3IzoWHXRkfODNyQxesM1+jzTgDzCkc4r1UZ005lgDzCkc4r1UZ00zxtIp2h5iHzbhW03S+VH1EZKFXhW03S+VH1EZKFWFmJ+ibFz1AAOhzAAAAAAPYsjnbdm7dU22zzlNg3pcarI523Zu3VNts85TYN6XEN2tk+P7KX26pW/geEAC4QAW1Q6OXkSdoiS2qHRy8iTtEPLugZfbiXshad91cCIQyYQyXCCAAAAAACswUaaonKk6mQkyswUaaonKk6mQ5xcxTrCz0P0YUNPy7SHcjOhYddGR84M3JDnuFDT8u0h3IzoWHXRkfODNyQxesM1+jzTgDzCkc4r1UZ005lgDzCkc4r1UZ00zxtIp2h5iHzbhW03S+VH1EZKFXhW03S+VH1EZKFWFmJ+ibFz1AAOhzAAAAAAPYsjnbdm7dU22zzlNg3pcarI523Zu3VNts85TYN6XEN2tk+P7KX26pW/geEAC4QAW1Q6OXkSdoiS2qHRy8iTtEPLugZfbiXshad91cCIQyYQyXCCAAAAAACswUaaonKk6mQkyswUaaonKk6mQ5xcxTrCz0P0YUNPy7SHcjOhYddGR84M3JDnuFDT8u0h3IzoWHXRkfODNyQxesM1+jzTgDzCkc4r1UZ005lgDzCkc4r1UZ00zxtIp2h5iHzbhW03S+VH1EZKFZhXara6pV/3rGv/pjT/wCEmVYWYn6JsXPUAA6HMAAAAAA9iyOdt2bt1TbbPOU2Delxqsjnbdm7dU22zzlNg3pcQ3a2T4/spfbqlb+B4QALhABbVDo5eRJ2iJLaodHLyJO0Q8u6Bl9uJeyFp33VwIhDJhDJcIIAAAAAAKzBRpqicqTqZCTKzBRpqicqTqZDnFzFOsLPQ/RhQ0/LtIdyM6Fh10ZHzgzckOe4UNPy7SHcjOhYddGR84M3JDF6wzX6PNOAPMKRzivVRnTTmWAPMKRzivVRnTTPG0inaHmIfO+GOFYa5lct/lwRu+HEyf8AjIo6Rh3oqxVjDSbsklBRv71Y91/+krTm5TgLWGhPjpR6gAHY4gAAAAAHsWRztuzduqbbZ5ymwb0uNVkc7bs3bqm22ecpsG9LiG7WyfH9lL7dUrfwPCABcIALaodHLyJO0RJbVDo5eRJ2iHl3QMvtxL2QtO+6uBEIZMIZLhBAAAAAABWYKNNUTlSdTISZ7thq6o1nayo9Z07G8HG92PitxnIjo3MvxfvuV6Lr4+M5xUqxUQ6Qlo9D18KGn5dpDuRnQsOujI+cGbkhyu3FoKLX1aS1tQEcsayMVuM3Fc9I2tRVxV4r1Yt1/wCNxY4VcIFR2ooUVCqh7nvWkpK5FhexIkRrkucrkS9170yJfxLl4r8nYdWH4GvtJR/ie7gDzCkc4r1UZ005lgDzCkc4r1UZ00yxtIp3h5iHK8PdWrLRqNWLf7ukLG71Nkbff/mhan4nFj6ktjUKWmoE9WZEc+LyFXibI1caNV9WO1t/4ny49j4lWOVFa5rlRzVS5WuRblaqa0VFQ2yjqt7OwyTLfFHGAAbDIAAAAAAexZHO27N26pttnnKbBvS41WRztuzduqbbZ5ymwb0uIbtbJ8f2Uvt1St/A8IAFwgAtqh0cvIk7REltUOjl5EnaIeXdAy+3EvZC077q4EQhkwhkuEEAAAFRg/sQluJ5KM6dIEiiR63Mx3vvVUTFaqpkS7KvrbryeRUlnK2tG5YangfMrU8rFuRrL+LGe5Ual9y3JfeuU91mCu2kS48dEc1U4lSlwNVPxSW84xHpRU7VFO0Ni1qraoWviAo/p0nuze8PEBR/TpPdm94j/Ftb39RN/EYvzh4tre/qJv4jF+cZqu/sQ00b7Cw8QFH9Ok92b3h4gKP6dJ7s3vEf4tre/qJv4jF+cPFtb39RN/EYvzhV39iCjfYdlsJYyOxEElCjldN4SfwiuWNGKi4rWXXIq/q0KUh8E1RVzUFEmo9ftcx7qWrmI6dsq4ng2J/Sa513lNdkLgxPzl8amlvkDkeFbBlSKZI6vqgYr3Oy0iFqeU5U/vY2/e65PKbxrxpet9/XAeserFqh45qOSinyF6tS3L6l1LqUH05aCwFnrTKstY0dvhFT+tYqxy/i9t2N+N6HOLZYG6BUNEmrWgUma6GJX4kjGPxrvux2o1U/flKDJpq+C+BidLKnkpyoAGsygAAHsWRztuzduqbbZ5ymwb0uNVkc7bs3bqm22ecpsG9LiG7WyfH9lL7dUrfwPCABcIALaodHLyJO0RJbVDo5eRJ2iHl3QMvtxL2QtO+6uBEIZMIZLhBAAAPoLArBHFU7JGIiK+kyK5fOVHqxFX/CxqfgXZ8lQVlTqK3wdHnmY2/+iykSMal+VfJRyJxmz7arT0mke+S94wOlXOcq1NzZlqIiUPrEHyd9tVp6TSPfJe8PtqtPSaR75L3j57m7ae95bsPrEHyd9tVp6TSPfJe8PtqtPSaR75L3h3N20d5bsPrEHyd9tVp6TSPfJe8PtqtPSaR75L3h3N20d5bsPrEHyd9tVp6TSPfJe8PtqtPSaR75L3h3N20d5bsPrEmcJWh6b/0jj50+2q09JpHvkveP4lrWsJ2rHNSJ3NVLla6kyOa5NStV1yoepKORa1HeW7D8ygAoGAAAA9iyOdt2bt1TbbPOU2Delxqsjnbdm7dU22zzlNg3pcQ3a2T4/spfbqlb+B4QALhABbVDo5eRJ2iJLaodHLyJO0Q8u6Bl9uJeyFp33VwIhDJhDJcIIAAAAAAAAAAAAAAAAAAAAAAAAAAB7Fkc7bs3bqm22ecpsG9LjVZHO27N26pttnnKbBvS4hu1snx/ZS+3VK38DwgAXCAC4s0+B1DbFK5qX46KmOiLcqqnQpDmLkMM/JpOQkhq7s0VFr+q/wDShITvc4ixOzWqULjg3Uev5n6jg3Uev5n6kPcguQw2ZMb0/ribrVl92b1wLjg3Uev5n6jg3Uev5n6kPcguQWZMb0/riLVl92b1wLjg3Uev5n6jg3Uev5n6kPcguQWZMb0/riLVl92b1wLjg3Uev5n6jg3Uev5n6kPcguQWZMb0/riLVl92b1wLjg3Uev5n6jg3Uev5n6kPcguQWZMb0/riLVl92b1wLjg3Uev5n6jg3Uev5n6kPcguQWZMb0/riLVl92b1wLjg3Uev5n6jg3Uev5n6kPcguQWZMb0/riLVl92b1wLjg3Uev5n6jg3Uev5n6kPcguQWZMb0/riLVl92b1wLjg3Uev5n6jg3Uev5n6kPcguQWZMb0/riLVl92b1wLjg3Uev5n6jg3Uev5n6kPcguQWZMb0/riLVl92b1wL+hVRVVXvSkUZyI5EVMs6KmVLlyXk7bB7ZKSisVFTwKZUVFTjXUeFcgOsrkx0GP+d8VXrSnjs89pymsptjQPwMhIxK18DIAK5GP/9k="/>
          <p:cNvSpPr>
            <a:spLocks noChangeAspect="1" noChangeArrowheads="1"/>
          </p:cNvSpPr>
          <p:nvPr userDrawn="1"/>
        </p:nvSpPr>
        <p:spPr bwMode="auto">
          <a:xfrm>
            <a:off x="817033" y="312738"/>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pic>
        <p:nvPicPr>
          <p:cNvPr id="1039" name="Picture 15" descr="C:\Users\zhai\Pictures\uiuc-logo-20.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234" y="6564478"/>
            <a:ext cx="300567" cy="2935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zhai\Pictures\timan-newlogo-40.pn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2545538" y="6492082"/>
            <a:ext cx="1010463" cy="365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018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rgbClr val="C0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Paper Title</a:t>
            </a:r>
            <a:endParaRPr lang="en-US" dirty="0"/>
          </a:p>
        </p:txBody>
      </p:sp>
      <p:sp>
        <p:nvSpPr>
          <p:cNvPr id="3" name="Subtitle 2"/>
          <p:cNvSpPr>
            <a:spLocks noGrp="1"/>
          </p:cNvSpPr>
          <p:nvPr>
            <p:ph type="subTitle" idx="1"/>
          </p:nvPr>
        </p:nvSpPr>
        <p:spPr/>
        <p:txBody>
          <a:bodyPr/>
          <a:lstStyle/>
          <a:p>
            <a:r>
              <a:rPr lang="en-US" dirty="0" smtClean="0"/>
              <a:t>Presented by:  Your Name</a:t>
            </a:r>
          </a:p>
          <a:p>
            <a:r>
              <a:rPr lang="en-US" dirty="0" smtClean="0"/>
              <a:t>University of Illinois at Urbana-Champaign</a:t>
            </a:r>
            <a:endParaRPr lang="en-US" dirty="0"/>
          </a:p>
        </p:txBody>
      </p:sp>
    </p:spTree>
    <p:extLst>
      <p:ext uri="{BB962C8B-B14F-4D97-AF65-F5344CB8AC3E}">
        <p14:creationId xmlns:p14="http://schemas.microsoft.com/office/powerpoint/2010/main" val="2764889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Suggested Outline </a:t>
            </a:r>
            <a:endParaRPr lang="en-US" dirty="0"/>
          </a:p>
        </p:txBody>
      </p:sp>
      <p:sp>
        <p:nvSpPr>
          <p:cNvPr id="3" name="Content Placeholder 2"/>
          <p:cNvSpPr>
            <a:spLocks noGrp="1"/>
          </p:cNvSpPr>
          <p:nvPr>
            <p:ph idx="1"/>
          </p:nvPr>
        </p:nvSpPr>
        <p:spPr>
          <a:xfrm>
            <a:off x="254000" y="1143000"/>
            <a:ext cx="11684000" cy="5334000"/>
          </a:xfrm>
        </p:spPr>
        <p:txBody>
          <a:bodyPr>
            <a:normAutofit fontScale="77500" lnSpcReduction="20000"/>
          </a:bodyPr>
          <a:lstStyle/>
          <a:p>
            <a:r>
              <a:rPr lang="en-US" dirty="0" smtClean="0"/>
              <a:t>Start with an explanation of the problem and motivation </a:t>
            </a:r>
          </a:p>
          <a:p>
            <a:pPr lvl="1"/>
            <a:r>
              <a:rPr lang="en-US" dirty="0" smtClean="0"/>
              <a:t>What’s the problem/task? Why is it interesting/important? </a:t>
            </a:r>
          </a:p>
          <a:p>
            <a:r>
              <a:rPr lang="en-US" dirty="0" smtClean="0"/>
              <a:t>A brief summary of the contribution of the paper or main ideas of the paper</a:t>
            </a:r>
          </a:p>
          <a:p>
            <a:r>
              <a:rPr lang="en-US" dirty="0" smtClean="0"/>
              <a:t>Roughly follow the structure of the paper itself with focus on </a:t>
            </a:r>
          </a:p>
          <a:p>
            <a:pPr lvl="1"/>
            <a:r>
              <a:rPr lang="en-US" dirty="0" smtClean="0"/>
              <a:t>High-level ideas and intuitive explanation </a:t>
            </a:r>
          </a:p>
          <a:p>
            <a:pPr lvl="1"/>
            <a:r>
              <a:rPr lang="en-US" dirty="0" smtClean="0"/>
              <a:t>Some technical details, but not a lot; focus on the main ideas and technical approaches</a:t>
            </a:r>
          </a:p>
          <a:p>
            <a:pPr lvl="1"/>
            <a:r>
              <a:rPr lang="en-US" dirty="0" smtClean="0"/>
              <a:t>Try to balance the completeness in the coverage of all the content and the highlighting of the major findings/conclusions by giving a relatively complete high-level coverage and selectively going in depth on only a few most interesting points from your perspective</a:t>
            </a:r>
          </a:p>
          <a:p>
            <a:r>
              <a:rPr lang="en-US" dirty="0" smtClean="0"/>
              <a:t>Try to use an example, an illustration, or a diagram to help explain things; avoid using a lot of small font text on a slide. </a:t>
            </a:r>
          </a:p>
          <a:p>
            <a:r>
              <a:rPr lang="en-US" dirty="0" smtClean="0"/>
              <a:t>At the end, include a one-slide summary of the most important take-away messages from this paper, and one slide to list any of your thoughts on any or all of the following: 1) any criticism of the paper (where can be done better), 2) any disagreement with the authors, 3) any new idea inspired by the paper for either further research or development of a useful tool for people to use. </a:t>
            </a:r>
          </a:p>
          <a:p>
            <a:pPr lvl="1"/>
            <a:endParaRPr lang="en-US" dirty="0"/>
          </a:p>
        </p:txBody>
      </p:sp>
    </p:spTree>
    <p:extLst>
      <p:ext uri="{BB962C8B-B14F-4D97-AF65-F5344CB8AC3E}">
        <p14:creationId xmlns:p14="http://schemas.microsoft.com/office/powerpoint/2010/main" val="500646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a:t>
            </a:r>
            <a:endParaRPr lang="en-US" dirty="0"/>
          </a:p>
        </p:txBody>
      </p:sp>
      <p:sp>
        <p:nvSpPr>
          <p:cNvPr id="3" name="Content Placeholder 2"/>
          <p:cNvSpPr>
            <a:spLocks noGrp="1"/>
          </p:cNvSpPr>
          <p:nvPr>
            <p:ph idx="1"/>
          </p:nvPr>
        </p:nvSpPr>
        <p:spPr/>
        <p:txBody>
          <a:bodyPr/>
          <a:lstStyle/>
          <a:p>
            <a:r>
              <a:rPr lang="en-US" dirty="0" smtClean="0"/>
              <a:t>You have complete freedom in designing the slides, so feel free to do whatever you like</a:t>
            </a:r>
          </a:p>
          <a:p>
            <a:r>
              <a:rPr lang="en-US" dirty="0" smtClean="0"/>
              <a:t>This slide can </a:t>
            </a:r>
            <a:r>
              <a:rPr lang="en-US" dirty="0" smtClean="0"/>
              <a:t>also be </a:t>
            </a:r>
            <a:r>
              <a:rPr lang="en-US" dirty="0" smtClean="0"/>
              <a:t>a template for a </a:t>
            </a:r>
            <a:r>
              <a:rPr lang="en-US" dirty="0" smtClean="0"/>
              <a:t>slide with a bullet list </a:t>
            </a:r>
            <a:endParaRPr lang="en-US" dirty="0" smtClean="0"/>
          </a:p>
          <a:p>
            <a:r>
              <a:rPr lang="en-US" dirty="0" smtClean="0"/>
              <a:t>The following slides provide some alternative formats</a:t>
            </a:r>
          </a:p>
          <a:p>
            <a:r>
              <a:rPr lang="en-US" dirty="0" smtClean="0"/>
              <a:t>You can right click on the margin of a slide (while editing it) to choose from a wide range of different formats by using the “Layout” item available on the menu  that you will see after right clicking. </a:t>
            </a:r>
            <a:endParaRPr lang="en-US" dirty="0"/>
          </a:p>
        </p:txBody>
      </p:sp>
    </p:spTree>
    <p:extLst>
      <p:ext uri="{BB962C8B-B14F-4D97-AF65-F5344CB8AC3E}">
        <p14:creationId xmlns:p14="http://schemas.microsoft.com/office/powerpoint/2010/main" val="1606583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This slide is an example of a slide to illustrate something with a big picture/diagram</a:t>
            </a:r>
            <a:endParaRPr lang="en-US" dirty="0"/>
          </a:p>
        </p:txBody>
      </p:sp>
      <p:sp>
        <p:nvSpPr>
          <p:cNvPr id="2" name="TextBox 1"/>
          <p:cNvSpPr txBox="1"/>
          <p:nvPr/>
        </p:nvSpPr>
        <p:spPr>
          <a:xfrm>
            <a:off x="1524000" y="2971800"/>
            <a:ext cx="8478539" cy="1077218"/>
          </a:xfrm>
          <a:prstGeom prst="rect">
            <a:avLst/>
          </a:prstGeom>
          <a:noFill/>
        </p:spPr>
        <p:txBody>
          <a:bodyPr wrap="none" rtlCol="0">
            <a:spAutoFit/>
          </a:bodyPr>
          <a:lstStyle/>
          <a:p>
            <a:r>
              <a:rPr lang="en-US" sz="3200" b="1" dirty="0" smtClean="0"/>
              <a:t>Your picture/diagram can occupy the whole slide</a:t>
            </a:r>
          </a:p>
          <a:p>
            <a:r>
              <a:rPr lang="en-US" sz="3200" b="1" dirty="0" smtClean="0"/>
              <a:t>(delete this sentence of course)</a:t>
            </a:r>
            <a:endParaRPr lang="en-US" sz="3200" b="1" dirty="0"/>
          </a:p>
        </p:txBody>
      </p:sp>
    </p:spTree>
    <p:extLst>
      <p:ext uri="{BB962C8B-B14F-4D97-AF65-F5344CB8AC3E}">
        <p14:creationId xmlns:p14="http://schemas.microsoft.com/office/powerpoint/2010/main" val="151465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This slide is an example of two-column presentation</a:t>
            </a:r>
            <a:endParaRPr lang="en-US" dirty="0"/>
          </a:p>
        </p:txBody>
      </p:sp>
      <p:sp>
        <p:nvSpPr>
          <p:cNvPr id="4" name="Content Placeholder 3"/>
          <p:cNvSpPr>
            <a:spLocks noGrp="1"/>
          </p:cNvSpPr>
          <p:nvPr>
            <p:ph sz="half" idx="1"/>
          </p:nvPr>
        </p:nvSpPr>
        <p:spPr/>
        <p:txBody>
          <a:bodyPr/>
          <a:lstStyle/>
          <a:p>
            <a:r>
              <a:rPr lang="en-US" dirty="0" smtClean="0"/>
              <a:t>Column1</a:t>
            </a:r>
            <a:endParaRPr lang="en-US" dirty="0"/>
          </a:p>
        </p:txBody>
      </p:sp>
      <p:sp>
        <p:nvSpPr>
          <p:cNvPr id="5" name="Content Placeholder 4"/>
          <p:cNvSpPr>
            <a:spLocks noGrp="1"/>
          </p:cNvSpPr>
          <p:nvPr>
            <p:ph sz="half" idx="2"/>
          </p:nvPr>
        </p:nvSpPr>
        <p:spPr/>
        <p:txBody>
          <a:bodyPr/>
          <a:lstStyle/>
          <a:p>
            <a:r>
              <a:rPr lang="en-US" smtClean="0"/>
              <a:t>Column2</a:t>
            </a:r>
            <a:endParaRPr lang="en-US"/>
          </a:p>
        </p:txBody>
      </p:sp>
    </p:spTree>
    <p:extLst>
      <p:ext uri="{BB962C8B-B14F-4D97-AF65-F5344CB8AC3E}">
        <p14:creationId xmlns:p14="http://schemas.microsoft.com/office/powerpoint/2010/main" val="3706109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352</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Paper Title</vt:lpstr>
      <vt:lpstr>Suggested Outline </vt:lpstr>
      <vt:lpstr>Format </vt:lpstr>
      <vt:lpstr>This slide is an example of a slide to illustrate something with a big picture/diagram</vt:lpstr>
      <vt:lpstr>This slide is an example of two-column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zhai</dc:creator>
  <cp:lastModifiedBy>Zhai, Chengxiang</cp:lastModifiedBy>
  <cp:revision>12</cp:revision>
  <dcterms:created xsi:type="dcterms:W3CDTF">2013-09-17T19:36:26Z</dcterms:created>
  <dcterms:modified xsi:type="dcterms:W3CDTF">2018-01-17T18:56:12Z</dcterms:modified>
</cp:coreProperties>
</file>